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2" r:id="rId5"/>
    <p:sldId id="264" r:id="rId6"/>
    <p:sldId id="263" r:id="rId7"/>
    <p:sldId id="265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F99"/>
    <a:srgbClr val="FFCCFF"/>
    <a:srgbClr val="DBFEFB"/>
    <a:srgbClr val="CCFFFF"/>
    <a:srgbClr val="CCECFF"/>
    <a:srgbClr val="FFFFCC"/>
    <a:srgbClr val="FFD9D1"/>
    <a:srgbClr val="FFE9E5"/>
    <a:srgbClr val="FFE5F0"/>
    <a:srgbClr val="FFE5F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37" autoAdjust="0"/>
    <p:restoredTop sz="94660"/>
  </p:normalViewPr>
  <p:slideViewPr>
    <p:cSldViewPr snapToGrid="0">
      <p:cViewPr varScale="1">
        <p:scale>
          <a:sx n="80" d="100"/>
          <a:sy n="80" d="100"/>
        </p:scale>
        <p:origin x="96" y="52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3324466-E135-44D1-8440-590173EEE34C}" type="doc">
      <dgm:prSet loTypeId="urn:microsoft.com/office/officeart/2005/8/layout/process1" loCatId="process" qsTypeId="urn:microsoft.com/office/officeart/2005/8/quickstyle/simple3" qsCatId="simple" csTypeId="urn:microsoft.com/office/officeart/2005/8/colors/colorful4" csCatId="colorful" phldr="1"/>
      <dgm:spPr/>
    </dgm:pt>
    <dgm:pt modelId="{EA59B150-B38B-4007-B43F-1133C548B89C}">
      <dgm:prSet phldrT="[Text]"/>
      <dgm:spPr>
        <a:ln w="9525">
          <a:solidFill>
            <a:scrgbClr r="0" g="0" b="0"/>
          </a:solidFill>
        </a:ln>
      </dgm:spPr>
      <dgm:t>
        <a:bodyPr/>
        <a:lstStyle/>
        <a:p>
          <a:r>
            <a:rPr lang="en-US" dirty="0" smtClean="0"/>
            <a:t>Sources</a:t>
          </a:r>
          <a:endParaRPr lang="en-US" dirty="0"/>
        </a:p>
      </dgm:t>
    </dgm:pt>
    <dgm:pt modelId="{C283BAB3-8095-4FD0-B2FE-0DE564C943FC}" type="parTrans" cxnId="{5F1ABAC1-35D1-4921-9228-601D4F3361C3}">
      <dgm:prSet/>
      <dgm:spPr/>
      <dgm:t>
        <a:bodyPr/>
        <a:lstStyle/>
        <a:p>
          <a:endParaRPr lang="en-US"/>
        </a:p>
      </dgm:t>
    </dgm:pt>
    <dgm:pt modelId="{A52D5578-601A-42CE-91C3-4E2A22E695E3}" type="sibTrans" cxnId="{5F1ABAC1-35D1-4921-9228-601D4F3361C3}">
      <dgm:prSet/>
      <dgm:spPr/>
      <dgm:t>
        <a:bodyPr/>
        <a:lstStyle/>
        <a:p>
          <a:endParaRPr lang="en-US"/>
        </a:p>
      </dgm:t>
    </dgm:pt>
    <dgm:pt modelId="{039B629E-522C-42E9-B3AC-1F1CD21DB0FD}">
      <dgm:prSet phldrT="[Text]"/>
      <dgm:spPr>
        <a:ln>
          <a:solidFill>
            <a:scrgbClr r="0" g="0" b="0"/>
          </a:solidFill>
        </a:ln>
      </dgm:spPr>
      <dgm:t>
        <a:bodyPr/>
        <a:lstStyle/>
        <a:p>
          <a:r>
            <a:rPr lang="en-US" smtClean="0">
              <a:ln/>
            </a:rPr>
            <a:t>Selection</a:t>
          </a:r>
        </a:p>
        <a:p>
          <a:r>
            <a:rPr lang="en-US" smtClean="0"/>
            <a:t>and ordering</a:t>
          </a:r>
          <a:endParaRPr lang="en-US" dirty="0"/>
        </a:p>
      </dgm:t>
    </dgm:pt>
    <dgm:pt modelId="{C7FE32C6-4C07-47CF-B315-12C3700CF683}" type="parTrans" cxnId="{54903D91-D109-4D1F-A802-2A0FF55552E3}">
      <dgm:prSet/>
      <dgm:spPr/>
      <dgm:t>
        <a:bodyPr/>
        <a:lstStyle/>
        <a:p>
          <a:endParaRPr lang="en-US"/>
        </a:p>
      </dgm:t>
    </dgm:pt>
    <dgm:pt modelId="{B9D19A10-5517-4A69-9EC5-0B72B98535B8}" type="sibTrans" cxnId="{54903D91-D109-4D1F-A802-2A0FF55552E3}">
      <dgm:prSet/>
      <dgm:spPr/>
      <dgm:t>
        <a:bodyPr/>
        <a:lstStyle/>
        <a:p>
          <a:endParaRPr lang="en-US"/>
        </a:p>
      </dgm:t>
    </dgm:pt>
    <dgm:pt modelId="{853CE3E3-8A3A-4D4A-802B-89F906A41D2B}">
      <dgm:prSet phldrT="[Text]"/>
      <dgm:spPr>
        <a:ln>
          <a:solidFill>
            <a:scrgbClr r="0" g="0" b="0"/>
          </a:solidFill>
        </a:ln>
      </dgm:spPr>
      <dgm:t>
        <a:bodyPr/>
        <a:lstStyle/>
        <a:p>
          <a:r>
            <a:rPr lang="en-US" dirty="0" smtClean="0">
              <a:ln/>
            </a:rPr>
            <a:t>Terminal</a:t>
          </a:r>
          <a:br>
            <a:rPr lang="en-US" dirty="0" smtClean="0">
              <a:ln/>
            </a:rPr>
          </a:br>
          <a:r>
            <a:rPr lang="en-US" dirty="0" smtClean="0">
              <a:ln/>
            </a:rPr>
            <a:t>Form</a:t>
          </a:r>
          <a:br>
            <a:rPr lang="en-US" dirty="0" smtClean="0">
              <a:ln/>
            </a:rPr>
          </a:br>
          <a:r>
            <a:rPr lang="en-US" dirty="0" smtClean="0">
              <a:ln/>
            </a:rPr>
            <a:t>action</a:t>
          </a:r>
          <a:endParaRPr lang="en-US" dirty="0">
            <a:ln/>
          </a:endParaRPr>
        </a:p>
      </dgm:t>
    </dgm:pt>
    <dgm:pt modelId="{B3FF5B48-2A86-4B26-8373-074BC8D64158}" type="parTrans" cxnId="{ED76247A-CBA0-40EA-A36F-8CA098E9B74B}">
      <dgm:prSet/>
      <dgm:spPr/>
      <dgm:t>
        <a:bodyPr/>
        <a:lstStyle/>
        <a:p>
          <a:endParaRPr lang="en-US"/>
        </a:p>
      </dgm:t>
    </dgm:pt>
    <dgm:pt modelId="{468A51FA-CFAC-41F1-8DB5-99EE2B8812C9}" type="sibTrans" cxnId="{ED76247A-CBA0-40EA-A36F-8CA098E9B74B}">
      <dgm:prSet/>
      <dgm:spPr/>
      <dgm:t>
        <a:bodyPr/>
        <a:lstStyle/>
        <a:p>
          <a:endParaRPr lang="en-US"/>
        </a:p>
      </dgm:t>
    </dgm:pt>
    <dgm:pt modelId="{357C2177-1A4E-493C-B555-064CEF6CEB42}" type="pres">
      <dgm:prSet presAssocID="{C3324466-E135-44D1-8440-590173EEE34C}" presName="Name0" presStyleCnt="0">
        <dgm:presLayoutVars>
          <dgm:dir/>
          <dgm:resizeHandles val="exact"/>
        </dgm:presLayoutVars>
      </dgm:prSet>
      <dgm:spPr/>
    </dgm:pt>
    <dgm:pt modelId="{ACEBAC13-270D-4CD4-AC14-5D56DB89FAF2}" type="pres">
      <dgm:prSet presAssocID="{EA59B150-B38B-4007-B43F-1133C548B89C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0B93A46-D2E0-44A0-AA01-4CCA0AE2D5C9}" type="pres">
      <dgm:prSet presAssocID="{A52D5578-601A-42CE-91C3-4E2A22E695E3}" presName="sibTrans" presStyleLbl="sibTrans2D1" presStyleIdx="0" presStyleCnt="2"/>
      <dgm:spPr/>
      <dgm:t>
        <a:bodyPr/>
        <a:lstStyle/>
        <a:p>
          <a:endParaRPr lang="en-US"/>
        </a:p>
      </dgm:t>
    </dgm:pt>
    <dgm:pt modelId="{220DEB33-705A-4B4D-B124-60E45567EEAF}" type="pres">
      <dgm:prSet presAssocID="{A52D5578-601A-42CE-91C3-4E2A22E695E3}" presName="connectorText" presStyleLbl="sibTrans2D1" presStyleIdx="0" presStyleCnt="2"/>
      <dgm:spPr/>
      <dgm:t>
        <a:bodyPr/>
        <a:lstStyle/>
        <a:p>
          <a:endParaRPr lang="en-US"/>
        </a:p>
      </dgm:t>
    </dgm:pt>
    <dgm:pt modelId="{9E96274E-F8CD-427D-BE3A-C6D2D362BBD8}" type="pres">
      <dgm:prSet presAssocID="{039B629E-522C-42E9-B3AC-1F1CD21DB0FD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020AAB9-EAF3-4C67-9169-6AA0CA97BE72}" type="pres">
      <dgm:prSet presAssocID="{B9D19A10-5517-4A69-9EC5-0B72B98535B8}" presName="sibTrans" presStyleLbl="sibTrans2D1" presStyleIdx="1" presStyleCnt="2"/>
      <dgm:spPr/>
      <dgm:t>
        <a:bodyPr/>
        <a:lstStyle/>
        <a:p>
          <a:endParaRPr lang="en-US"/>
        </a:p>
      </dgm:t>
    </dgm:pt>
    <dgm:pt modelId="{056B3F37-C8D0-446C-BA61-D17080F0FB2C}" type="pres">
      <dgm:prSet presAssocID="{B9D19A10-5517-4A69-9EC5-0B72B98535B8}" presName="connectorText" presStyleLbl="sibTrans2D1" presStyleIdx="1" presStyleCnt="2"/>
      <dgm:spPr/>
      <dgm:t>
        <a:bodyPr/>
        <a:lstStyle/>
        <a:p>
          <a:endParaRPr lang="en-US"/>
        </a:p>
      </dgm:t>
    </dgm:pt>
    <dgm:pt modelId="{A3002046-3402-4015-AE99-C38C8BFD6F60}" type="pres">
      <dgm:prSet presAssocID="{853CE3E3-8A3A-4D4A-802B-89F906A41D2B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D76247A-CBA0-40EA-A36F-8CA098E9B74B}" srcId="{C3324466-E135-44D1-8440-590173EEE34C}" destId="{853CE3E3-8A3A-4D4A-802B-89F906A41D2B}" srcOrd="2" destOrd="0" parTransId="{B3FF5B48-2A86-4B26-8373-074BC8D64158}" sibTransId="{468A51FA-CFAC-41F1-8DB5-99EE2B8812C9}"/>
    <dgm:cxn modelId="{5C5C966F-9EEE-4F05-B5AF-A7AAA56E21CE}" type="presOf" srcId="{A52D5578-601A-42CE-91C3-4E2A22E695E3}" destId="{220DEB33-705A-4B4D-B124-60E45567EEAF}" srcOrd="1" destOrd="0" presId="urn:microsoft.com/office/officeart/2005/8/layout/process1"/>
    <dgm:cxn modelId="{54903D91-D109-4D1F-A802-2A0FF55552E3}" srcId="{C3324466-E135-44D1-8440-590173EEE34C}" destId="{039B629E-522C-42E9-B3AC-1F1CD21DB0FD}" srcOrd="1" destOrd="0" parTransId="{C7FE32C6-4C07-47CF-B315-12C3700CF683}" sibTransId="{B9D19A10-5517-4A69-9EC5-0B72B98535B8}"/>
    <dgm:cxn modelId="{80C01491-DFDE-4575-AFE4-370081A95CD2}" type="presOf" srcId="{C3324466-E135-44D1-8440-590173EEE34C}" destId="{357C2177-1A4E-493C-B555-064CEF6CEB42}" srcOrd="0" destOrd="0" presId="urn:microsoft.com/office/officeart/2005/8/layout/process1"/>
    <dgm:cxn modelId="{41128EEE-E8DB-45C0-8214-B8F4C88008AA}" type="presOf" srcId="{B9D19A10-5517-4A69-9EC5-0B72B98535B8}" destId="{A020AAB9-EAF3-4C67-9169-6AA0CA97BE72}" srcOrd="0" destOrd="0" presId="urn:microsoft.com/office/officeart/2005/8/layout/process1"/>
    <dgm:cxn modelId="{40DCD424-23FD-4A38-8B77-B5037A19B456}" type="presOf" srcId="{039B629E-522C-42E9-B3AC-1F1CD21DB0FD}" destId="{9E96274E-F8CD-427D-BE3A-C6D2D362BBD8}" srcOrd="0" destOrd="0" presId="urn:microsoft.com/office/officeart/2005/8/layout/process1"/>
    <dgm:cxn modelId="{5F1ABAC1-35D1-4921-9228-601D4F3361C3}" srcId="{C3324466-E135-44D1-8440-590173EEE34C}" destId="{EA59B150-B38B-4007-B43F-1133C548B89C}" srcOrd="0" destOrd="0" parTransId="{C283BAB3-8095-4FD0-B2FE-0DE564C943FC}" sibTransId="{A52D5578-601A-42CE-91C3-4E2A22E695E3}"/>
    <dgm:cxn modelId="{23719166-09D3-4572-86D5-F3A65158A6F9}" type="presOf" srcId="{B9D19A10-5517-4A69-9EC5-0B72B98535B8}" destId="{056B3F37-C8D0-446C-BA61-D17080F0FB2C}" srcOrd="1" destOrd="0" presId="urn:microsoft.com/office/officeart/2005/8/layout/process1"/>
    <dgm:cxn modelId="{E86BCC10-F79B-4D42-B5FB-3C33BBF9AFAA}" type="presOf" srcId="{A52D5578-601A-42CE-91C3-4E2A22E695E3}" destId="{10B93A46-D2E0-44A0-AA01-4CCA0AE2D5C9}" srcOrd="0" destOrd="0" presId="urn:microsoft.com/office/officeart/2005/8/layout/process1"/>
    <dgm:cxn modelId="{FC4F9D98-BAD4-4656-A6F3-8A41B1957CD2}" type="presOf" srcId="{853CE3E3-8A3A-4D4A-802B-89F906A41D2B}" destId="{A3002046-3402-4015-AE99-C38C8BFD6F60}" srcOrd="0" destOrd="0" presId="urn:microsoft.com/office/officeart/2005/8/layout/process1"/>
    <dgm:cxn modelId="{4E6C6EC2-7AF8-43F5-BE08-7329DC74EA3E}" type="presOf" srcId="{EA59B150-B38B-4007-B43F-1133C548B89C}" destId="{ACEBAC13-270D-4CD4-AC14-5D56DB89FAF2}" srcOrd="0" destOrd="0" presId="urn:microsoft.com/office/officeart/2005/8/layout/process1"/>
    <dgm:cxn modelId="{1013F3E1-0CBD-4669-9C51-8A11EC452B76}" type="presParOf" srcId="{357C2177-1A4E-493C-B555-064CEF6CEB42}" destId="{ACEBAC13-270D-4CD4-AC14-5D56DB89FAF2}" srcOrd="0" destOrd="0" presId="urn:microsoft.com/office/officeart/2005/8/layout/process1"/>
    <dgm:cxn modelId="{B28018D7-92A7-4137-BF53-FA3E4FCEFDCA}" type="presParOf" srcId="{357C2177-1A4E-493C-B555-064CEF6CEB42}" destId="{10B93A46-D2E0-44A0-AA01-4CCA0AE2D5C9}" srcOrd="1" destOrd="0" presId="urn:microsoft.com/office/officeart/2005/8/layout/process1"/>
    <dgm:cxn modelId="{74E3678A-A61F-4989-8D12-FEB6A86A5650}" type="presParOf" srcId="{10B93A46-D2E0-44A0-AA01-4CCA0AE2D5C9}" destId="{220DEB33-705A-4B4D-B124-60E45567EEAF}" srcOrd="0" destOrd="0" presId="urn:microsoft.com/office/officeart/2005/8/layout/process1"/>
    <dgm:cxn modelId="{8A455322-86CE-44D5-AC6D-EDE15CE679C4}" type="presParOf" srcId="{357C2177-1A4E-493C-B555-064CEF6CEB42}" destId="{9E96274E-F8CD-427D-BE3A-C6D2D362BBD8}" srcOrd="2" destOrd="0" presId="urn:microsoft.com/office/officeart/2005/8/layout/process1"/>
    <dgm:cxn modelId="{19D58B69-6828-4141-A214-92226C5A048B}" type="presParOf" srcId="{357C2177-1A4E-493C-B555-064CEF6CEB42}" destId="{A020AAB9-EAF3-4C67-9169-6AA0CA97BE72}" srcOrd="3" destOrd="0" presId="urn:microsoft.com/office/officeart/2005/8/layout/process1"/>
    <dgm:cxn modelId="{9B694E2F-41DC-4323-90C7-0CF5C694A1F6}" type="presParOf" srcId="{A020AAB9-EAF3-4C67-9169-6AA0CA97BE72}" destId="{056B3F37-C8D0-446C-BA61-D17080F0FB2C}" srcOrd="0" destOrd="0" presId="urn:microsoft.com/office/officeart/2005/8/layout/process1"/>
    <dgm:cxn modelId="{ABA12F69-AD4A-473E-846D-E6E2E0CBCAF4}" type="presParOf" srcId="{357C2177-1A4E-493C-B555-064CEF6CEB42}" destId="{A3002046-3402-4015-AE99-C38C8BFD6F60}" srcOrd="4" destOrd="0" presId="urn:microsoft.com/office/officeart/2005/8/layout/process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1C4F53D-73F7-43C0-8068-C97792B04C36}" type="doc">
      <dgm:prSet loTypeId="urn:diagrams.loki3.com/BracketList" loCatId="list" qsTypeId="urn:microsoft.com/office/officeart/2005/8/quickstyle/simple5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DE6D2516-4118-4481-9AE1-239E68CF98D2}">
      <dgm:prSet phldrT="[Text]"/>
      <dgm:spPr/>
      <dgm:t>
        <a:bodyPr/>
        <a:lstStyle/>
        <a:p>
          <a:r>
            <a:rPr lang="en-US" dirty="0" smtClean="0"/>
            <a:t>Step 1</a:t>
          </a:r>
          <a:endParaRPr lang="en-US" dirty="0"/>
        </a:p>
      </dgm:t>
    </dgm:pt>
    <dgm:pt modelId="{A4C3CBF8-74E7-4C81-A89F-610B6D1D3679}" type="parTrans" cxnId="{CDC8B92B-465A-4DF0-AABA-F04E27DA36F8}">
      <dgm:prSet/>
      <dgm:spPr/>
      <dgm:t>
        <a:bodyPr/>
        <a:lstStyle/>
        <a:p>
          <a:endParaRPr lang="en-US"/>
        </a:p>
      </dgm:t>
    </dgm:pt>
    <dgm:pt modelId="{12AE46C6-7A59-448D-B86D-4297AEB7A754}" type="sibTrans" cxnId="{CDC8B92B-465A-4DF0-AABA-F04E27DA36F8}">
      <dgm:prSet/>
      <dgm:spPr/>
      <dgm:t>
        <a:bodyPr/>
        <a:lstStyle/>
        <a:p>
          <a:endParaRPr lang="en-US"/>
        </a:p>
      </dgm:t>
    </dgm:pt>
    <dgm:pt modelId="{699459BF-9F52-4253-B5ED-310473273EAB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FF0000">
                <a:lumMod val="50000"/>
                <a:lumOff val="50000"/>
                <a:alpha val="47000"/>
              </a:srgbClr>
            </a:gs>
            <a:gs pos="100000">
              <a:srgbClr val="FF0000">
                <a:lumMod val="75000"/>
                <a:lumOff val="25000"/>
                <a:alpha val="75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dirty="0" smtClean="0"/>
            <a:t>Decide on Java Object</a:t>
          </a:r>
          <a:endParaRPr lang="en-US" dirty="0"/>
        </a:p>
      </dgm:t>
    </dgm:pt>
    <dgm:pt modelId="{F8AB79B3-5B8A-49DD-8D81-C7C4BCD66DDD}" type="parTrans" cxnId="{4CC13B6B-0E6E-432D-9108-128E5D91DE05}">
      <dgm:prSet/>
      <dgm:spPr/>
      <dgm:t>
        <a:bodyPr/>
        <a:lstStyle/>
        <a:p>
          <a:endParaRPr lang="en-US"/>
        </a:p>
      </dgm:t>
    </dgm:pt>
    <dgm:pt modelId="{78AE9A96-D090-4F74-8A5A-6706E6A31281}" type="sibTrans" cxnId="{4CC13B6B-0E6E-432D-9108-128E5D91DE05}">
      <dgm:prSet/>
      <dgm:spPr/>
      <dgm:t>
        <a:bodyPr/>
        <a:lstStyle/>
        <a:p>
          <a:endParaRPr lang="en-US"/>
        </a:p>
      </dgm:t>
    </dgm:pt>
    <dgm:pt modelId="{21C4817F-65F1-42DC-AEC0-8A3876F5CF6B}">
      <dgm:prSet phldrT="[Text]"/>
      <dgm:spPr/>
      <dgm:t>
        <a:bodyPr/>
        <a:lstStyle/>
        <a:p>
          <a:r>
            <a:rPr lang="en-US" dirty="0" smtClean="0"/>
            <a:t>Step 2</a:t>
          </a:r>
          <a:endParaRPr lang="en-US" dirty="0"/>
        </a:p>
      </dgm:t>
    </dgm:pt>
    <dgm:pt modelId="{BCFF8BE3-7893-4363-92EB-DB424B6C8284}" type="parTrans" cxnId="{0B7039BD-7F96-4664-9AC3-77425F9607C6}">
      <dgm:prSet/>
      <dgm:spPr/>
      <dgm:t>
        <a:bodyPr/>
        <a:lstStyle/>
        <a:p>
          <a:endParaRPr lang="en-US"/>
        </a:p>
      </dgm:t>
    </dgm:pt>
    <dgm:pt modelId="{49C5D47E-F908-429B-A1A4-3B10CF93975A}" type="sibTrans" cxnId="{0B7039BD-7F96-4664-9AC3-77425F9607C6}">
      <dgm:prSet/>
      <dgm:spPr/>
      <dgm:t>
        <a:bodyPr/>
        <a:lstStyle/>
        <a:p>
          <a:endParaRPr lang="en-US"/>
        </a:p>
      </dgm:t>
    </dgm:pt>
    <dgm:pt modelId="{05964A79-4725-4883-B839-DB50CA2A0D19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FFC000">
                <a:alpha val="50000"/>
                <a:lumMod val="50000"/>
                <a:lumOff val="50000"/>
              </a:srgbClr>
            </a:gs>
            <a:gs pos="100000">
              <a:srgbClr val="FFC000">
                <a:lumMod val="75000"/>
                <a:lumOff val="25000"/>
                <a:alpha val="86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dirty="0" smtClean="0"/>
            <a:t>Decide on CAS representation for the data in this object</a:t>
          </a:r>
          <a:endParaRPr lang="en-US" dirty="0"/>
        </a:p>
      </dgm:t>
    </dgm:pt>
    <dgm:pt modelId="{040CD8DF-5FD5-4DAB-8A45-F1DB1554849C}" type="parTrans" cxnId="{532888F1-D219-4FD3-8122-0B00C0AEB935}">
      <dgm:prSet/>
      <dgm:spPr/>
      <dgm:t>
        <a:bodyPr/>
        <a:lstStyle/>
        <a:p>
          <a:endParaRPr lang="en-US"/>
        </a:p>
      </dgm:t>
    </dgm:pt>
    <dgm:pt modelId="{35CB8696-C443-418A-B1F0-94EB8919A29F}" type="sibTrans" cxnId="{532888F1-D219-4FD3-8122-0B00C0AEB935}">
      <dgm:prSet/>
      <dgm:spPr/>
      <dgm:t>
        <a:bodyPr/>
        <a:lstStyle/>
        <a:p>
          <a:endParaRPr lang="en-US"/>
        </a:p>
      </dgm:t>
    </dgm:pt>
    <dgm:pt modelId="{0A2BB538-E9A2-40F3-BA82-76728829BBBF}">
      <dgm:prSet phldrT="[Text]"/>
      <dgm:spPr/>
      <dgm:t>
        <a:bodyPr/>
        <a:lstStyle/>
        <a:p>
          <a:r>
            <a:rPr lang="en-US" dirty="0" smtClean="0"/>
            <a:t>Step 3</a:t>
          </a:r>
          <a:endParaRPr lang="en-US" dirty="0"/>
        </a:p>
      </dgm:t>
    </dgm:pt>
    <dgm:pt modelId="{5043B0DE-DBFC-4188-BDC2-B808304C89B4}" type="parTrans" cxnId="{4ACA428F-439F-447A-9419-7D258E36BA2C}">
      <dgm:prSet/>
      <dgm:spPr/>
      <dgm:t>
        <a:bodyPr/>
        <a:lstStyle/>
        <a:p>
          <a:endParaRPr lang="en-US"/>
        </a:p>
      </dgm:t>
    </dgm:pt>
    <dgm:pt modelId="{DDD00D69-B8C3-48AD-B53E-FE038DACC3AA}" type="sibTrans" cxnId="{4ACA428F-439F-447A-9419-7D258E36BA2C}">
      <dgm:prSet/>
      <dgm:spPr/>
      <dgm:t>
        <a:bodyPr/>
        <a:lstStyle/>
        <a:p>
          <a:endParaRPr lang="en-US"/>
        </a:p>
      </dgm:t>
    </dgm:pt>
    <dgm:pt modelId="{B442EC3C-8DB9-4C63-A99D-58A8EAEE2802}">
      <dgm:prSet phldrT="[Text]"/>
      <dgm:spPr/>
      <dgm:t>
        <a:bodyPr/>
        <a:lstStyle/>
        <a:p>
          <a:r>
            <a:rPr lang="en-US" dirty="0" smtClean="0"/>
            <a:t>Step 4</a:t>
          </a:r>
          <a:endParaRPr lang="en-US" dirty="0"/>
        </a:p>
      </dgm:t>
    </dgm:pt>
    <dgm:pt modelId="{A1F5A16F-D5EE-4451-A9E0-C05030724E91}" type="parTrans" cxnId="{6B6C317A-8573-404F-B7CF-4B3DC9C38DAD}">
      <dgm:prSet/>
      <dgm:spPr/>
      <dgm:t>
        <a:bodyPr/>
        <a:lstStyle/>
        <a:p>
          <a:endParaRPr lang="en-US"/>
        </a:p>
      </dgm:t>
    </dgm:pt>
    <dgm:pt modelId="{FA7938D0-BFA7-440A-8DB1-03BB25DAE2B1}" type="sibTrans" cxnId="{6B6C317A-8573-404F-B7CF-4B3DC9C38DAD}">
      <dgm:prSet/>
      <dgm:spPr/>
      <dgm:t>
        <a:bodyPr/>
        <a:lstStyle/>
        <a:p>
          <a:endParaRPr lang="en-US"/>
        </a:p>
      </dgm:t>
    </dgm:pt>
    <dgm:pt modelId="{1E4B0BD3-5642-4823-B6A4-04352150942B}">
      <dgm:prSet phldrT="[Text]"/>
      <dgm:spPr/>
      <dgm:t>
        <a:bodyPr/>
        <a:lstStyle/>
        <a:p>
          <a:r>
            <a:rPr lang="en-US" dirty="0" smtClean="0"/>
            <a:t>Step 5</a:t>
          </a:r>
          <a:endParaRPr lang="en-US" dirty="0"/>
        </a:p>
      </dgm:t>
    </dgm:pt>
    <dgm:pt modelId="{E79CB9DB-6B06-4ABA-8770-B4212675838B}" type="parTrans" cxnId="{0CD0F2D8-6DCD-4F3D-8ADE-ABB364EBC543}">
      <dgm:prSet/>
      <dgm:spPr/>
      <dgm:t>
        <a:bodyPr/>
        <a:lstStyle/>
        <a:p>
          <a:endParaRPr lang="en-US"/>
        </a:p>
      </dgm:t>
    </dgm:pt>
    <dgm:pt modelId="{F559ED90-7F33-4E03-9F77-C34595E03981}" type="sibTrans" cxnId="{0CD0F2D8-6DCD-4F3D-8ADE-ABB364EBC543}">
      <dgm:prSet/>
      <dgm:spPr/>
      <dgm:t>
        <a:bodyPr/>
        <a:lstStyle/>
        <a:p>
          <a:endParaRPr lang="en-US"/>
        </a:p>
      </dgm:t>
    </dgm:pt>
    <dgm:pt modelId="{A171A341-94B2-4D0E-A907-28EEDFED180C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FF0000">
                <a:lumMod val="50000"/>
                <a:lumOff val="50000"/>
                <a:alpha val="47000"/>
              </a:srgbClr>
            </a:gs>
            <a:gs pos="100000">
              <a:srgbClr val="FF0000">
                <a:lumMod val="75000"/>
                <a:lumOff val="25000"/>
                <a:alpha val="75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dirty="0" smtClean="0"/>
            <a:t>Can be standard Java library class like a </a:t>
          </a:r>
          <a:r>
            <a:rPr lang="en-US" dirty="0" err="1" smtClean="0"/>
            <a:t>ConcurrentSkipListSet</a:t>
          </a:r>
          <a:endParaRPr lang="en-US" dirty="0"/>
        </a:p>
      </dgm:t>
    </dgm:pt>
    <dgm:pt modelId="{794BA199-F8B9-420C-BC82-438436E7615C}" type="parTrans" cxnId="{70FB38AE-14C2-4F49-9C69-6E0770251A65}">
      <dgm:prSet/>
      <dgm:spPr/>
      <dgm:t>
        <a:bodyPr/>
        <a:lstStyle/>
        <a:p>
          <a:endParaRPr lang="en-US"/>
        </a:p>
      </dgm:t>
    </dgm:pt>
    <dgm:pt modelId="{A5867818-EBD0-4C68-B512-B0ED2157ED5B}" type="sibTrans" cxnId="{70FB38AE-14C2-4F49-9C69-6E0770251A65}">
      <dgm:prSet/>
      <dgm:spPr/>
      <dgm:t>
        <a:bodyPr/>
        <a:lstStyle/>
        <a:p>
          <a:endParaRPr lang="en-US"/>
        </a:p>
      </dgm:t>
    </dgm:pt>
    <dgm:pt modelId="{C8E40756-9366-4A5B-9723-0598A69970E0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FF0000">
                <a:lumMod val="50000"/>
                <a:lumOff val="50000"/>
                <a:alpha val="47000"/>
              </a:srgbClr>
            </a:gs>
            <a:gs pos="100000">
              <a:srgbClr val="FF0000">
                <a:lumMod val="75000"/>
                <a:lumOff val="25000"/>
                <a:alpha val="75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dirty="0" smtClean="0"/>
            <a:t>Can be custom user-defined class</a:t>
          </a:r>
          <a:endParaRPr lang="en-US" dirty="0"/>
        </a:p>
      </dgm:t>
    </dgm:pt>
    <dgm:pt modelId="{128A2309-F248-4823-A0B9-D7CB12CC1775}" type="parTrans" cxnId="{B42CF900-1AF2-40E5-BC06-6E0C0807F12F}">
      <dgm:prSet/>
      <dgm:spPr/>
      <dgm:t>
        <a:bodyPr/>
        <a:lstStyle/>
        <a:p>
          <a:endParaRPr lang="en-US"/>
        </a:p>
      </dgm:t>
    </dgm:pt>
    <dgm:pt modelId="{057B20A8-F038-437E-81E3-4AF3FAEBB302}" type="sibTrans" cxnId="{B42CF900-1AF2-40E5-BC06-6E0C0807F12F}">
      <dgm:prSet/>
      <dgm:spPr/>
      <dgm:t>
        <a:bodyPr/>
        <a:lstStyle/>
        <a:p>
          <a:endParaRPr lang="en-US"/>
        </a:p>
      </dgm:t>
    </dgm:pt>
    <dgm:pt modelId="{4A0F1DA1-DE38-4685-BB51-5B84C5F89053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FFFF00">
                <a:lumMod val="50000"/>
                <a:lumOff val="50000"/>
                <a:alpha val="35000"/>
              </a:srgbClr>
            </a:gs>
            <a:gs pos="100000">
              <a:srgbClr val="FFFF00">
                <a:lumMod val="75000"/>
                <a:lumOff val="25000"/>
                <a:alpha val="82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dirty="0" smtClean="0"/>
            <a:t>Define the UIMA type with features for the CAS representation of the data</a:t>
          </a:r>
          <a:endParaRPr lang="en-US" dirty="0"/>
        </a:p>
      </dgm:t>
    </dgm:pt>
    <dgm:pt modelId="{641B1121-467B-4A8B-9663-8649557FB65A}" type="parTrans" cxnId="{C332B8DE-D2C8-4439-A58D-F94BA8E99C12}">
      <dgm:prSet/>
      <dgm:spPr/>
      <dgm:t>
        <a:bodyPr/>
        <a:lstStyle/>
        <a:p>
          <a:endParaRPr lang="en-US"/>
        </a:p>
      </dgm:t>
    </dgm:pt>
    <dgm:pt modelId="{FFFC0C6C-F03B-4B7B-9781-ADA4B3AA4DCB}" type="sibTrans" cxnId="{C332B8DE-D2C8-4439-A58D-F94BA8E99C12}">
      <dgm:prSet/>
      <dgm:spPr/>
      <dgm:t>
        <a:bodyPr/>
        <a:lstStyle/>
        <a:p>
          <a:endParaRPr lang="en-US"/>
        </a:p>
      </dgm:t>
    </dgm:pt>
    <dgm:pt modelId="{8A0E79FD-2837-4BFD-AC46-A82EA174AC4A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92D050">
                <a:lumMod val="50000"/>
                <a:lumOff val="50000"/>
                <a:alpha val="50000"/>
              </a:srgbClr>
            </a:gs>
            <a:gs pos="100000">
              <a:srgbClr val="92D050">
                <a:lumMod val="75000"/>
                <a:lumOff val="25000"/>
                <a:alpha val="80000"/>
              </a:srgbClr>
            </a:gs>
          </a:gsLst>
          <a:lin ang="2400000" scaled="0"/>
        </a:gradFill>
      </dgm:spPr>
      <dgm:t>
        <a:bodyPr/>
        <a:lstStyle/>
        <a:p>
          <a:r>
            <a:rPr lang="en-US" dirty="0" smtClean="0"/>
            <a:t>Run JCasGen to get the initial prototype for this class</a:t>
          </a:r>
          <a:endParaRPr lang="en-US" dirty="0"/>
        </a:p>
      </dgm:t>
    </dgm:pt>
    <dgm:pt modelId="{AD3B7FEB-B437-40F8-826B-CF4876EB1F3F}" type="parTrans" cxnId="{55132EF4-AF34-467D-81C9-92CE7CD5C56C}">
      <dgm:prSet/>
      <dgm:spPr/>
      <dgm:t>
        <a:bodyPr/>
        <a:lstStyle/>
        <a:p>
          <a:endParaRPr lang="en-US"/>
        </a:p>
      </dgm:t>
    </dgm:pt>
    <dgm:pt modelId="{CCE41D1F-C35B-4D30-80B4-3CB0F19C92A4}" type="sibTrans" cxnId="{55132EF4-AF34-467D-81C9-92CE7CD5C56C}">
      <dgm:prSet/>
      <dgm:spPr/>
      <dgm:t>
        <a:bodyPr/>
        <a:lstStyle/>
        <a:p>
          <a:endParaRPr lang="en-US"/>
        </a:p>
      </dgm:t>
    </dgm:pt>
    <dgm:pt modelId="{3ECF5029-6465-4278-B12D-C24019B5ABED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00B050">
                <a:lumMod val="50000"/>
                <a:lumOff val="50000"/>
                <a:alpha val="25000"/>
              </a:srgbClr>
            </a:gs>
            <a:gs pos="100000">
              <a:srgbClr val="00B050">
                <a:lumMod val="75000"/>
                <a:lumOff val="25000"/>
                <a:alpha val="50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dirty="0" smtClean="0"/>
            <a:t>Mark the JCas class with a special interface</a:t>
          </a:r>
          <a:endParaRPr lang="en-US" dirty="0"/>
        </a:p>
      </dgm:t>
    </dgm:pt>
    <dgm:pt modelId="{18F02463-1224-4093-924E-5328E8169987}" type="parTrans" cxnId="{E42D2982-F621-4BDD-B985-53B4A3B91981}">
      <dgm:prSet/>
      <dgm:spPr/>
      <dgm:t>
        <a:bodyPr/>
        <a:lstStyle/>
        <a:p>
          <a:endParaRPr lang="en-US"/>
        </a:p>
      </dgm:t>
    </dgm:pt>
    <dgm:pt modelId="{E2ABAD00-7A9A-4A4D-B190-95A5DD72979A}" type="sibTrans" cxnId="{E42D2982-F621-4BDD-B985-53B4A3B91981}">
      <dgm:prSet/>
      <dgm:spPr/>
      <dgm:t>
        <a:bodyPr/>
        <a:lstStyle/>
        <a:p>
          <a:endParaRPr lang="en-US"/>
        </a:p>
      </dgm:t>
    </dgm:pt>
    <dgm:pt modelId="{497D0993-E84E-4510-AD28-62C51A318D82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00B050">
                <a:lumMod val="50000"/>
                <a:lumOff val="50000"/>
                <a:alpha val="25000"/>
              </a:srgbClr>
            </a:gs>
            <a:gs pos="100000">
              <a:srgbClr val="00B050">
                <a:lumMod val="75000"/>
                <a:lumOff val="25000"/>
                <a:alpha val="50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dirty="0" smtClean="0"/>
            <a:t>Write 2 methods to transfer data to/from the object and the CAS data</a:t>
          </a:r>
          <a:endParaRPr lang="en-US" dirty="0"/>
        </a:p>
      </dgm:t>
    </dgm:pt>
    <dgm:pt modelId="{79DA9500-5861-468E-99B2-0842D723D03C}" type="parTrans" cxnId="{D672D515-0195-46DF-84B2-580C0353061E}">
      <dgm:prSet/>
      <dgm:spPr/>
      <dgm:t>
        <a:bodyPr/>
        <a:lstStyle/>
        <a:p>
          <a:endParaRPr lang="en-US"/>
        </a:p>
      </dgm:t>
    </dgm:pt>
    <dgm:pt modelId="{2574475E-935E-4511-9547-7D5ACDB4FA29}" type="sibTrans" cxnId="{D672D515-0195-46DF-84B2-580C0353061E}">
      <dgm:prSet/>
      <dgm:spPr/>
      <dgm:t>
        <a:bodyPr/>
        <a:lstStyle/>
        <a:p>
          <a:endParaRPr lang="en-US"/>
        </a:p>
      </dgm:t>
    </dgm:pt>
    <dgm:pt modelId="{774E5BB6-F157-406A-9CD7-C68B5D201872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00B050">
                <a:lumMod val="50000"/>
                <a:lumOff val="50000"/>
                <a:alpha val="25000"/>
              </a:srgbClr>
            </a:gs>
            <a:gs pos="100000">
              <a:srgbClr val="00B050">
                <a:lumMod val="75000"/>
                <a:lumOff val="25000"/>
                <a:alpha val="50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dirty="0" smtClean="0"/>
            <a:t>Modify the JCas class: add an additional field representing the new Java Object</a:t>
          </a:r>
          <a:endParaRPr lang="en-US" dirty="0"/>
        </a:p>
      </dgm:t>
    </dgm:pt>
    <dgm:pt modelId="{610CFC5F-F71C-4609-85E3-4E91E6BA23BD}" type="parTrans" cxnId="{7BDA078E-243E-45A0-9FB4-5D016FD867D9}">
      <dgm:prSet/>
      <dgm:spPr/>
      <dgm:t>
        <a:bodyPr/>
        <a:lstStyle/>
        <a:p>
          <a:endParaRPr lang="en-US"/>
        </a:p>
      </dgm:t>
    </dgm:pt>
    <dgm:pt modelId="{E3EEB503-89BB-4F57-ABCB-E98D699C4B6A}" type="sibTrans" cxnId="{7BDA078E-243E-45A0-9FB4-5D016FD867D9}">
      <dgm:prSet/>
      <dgm:spPr/>
      <dgm:t>
        <a:bodyPr/>
        <a:lstStyle/>
        <a:p>
          <a:endParaRPr lang="en-US"/>
        </a:p>
      </dgm:t>
    </dgm:pt>
    <dgm:pt modelId="{24646FDE-A7A6-49C9-B6D3-A7746FBE23FD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noFill/>
        <a:ln w="12700">
          <a:noFill/>
        </a:ln>
      </dgm:spPr>
      <dgm:t>
        <a:bodyPr/>
        <a:lstStyle/>
        <a:p>
          <a:r>
            <a:rPr lang="en-US" dirty="0" smtClean="0"/>
            <a:t>(optional)</a:t>
          </a:r>
          <a:endParaRPr lang="en-US" dirty="0"/>
        </a:p>
      </dgm:t>
    </dgm:pt>
    <dgm:pt modelId="{F2C4528D-A411-4968-8DE0-CE26438227E0}" type="parTrans" cxnId="{C881AC3F-7B2C-4328-8138-82D51AEAF5B8}">
      <dgm:prSet/>
      <dgm:spPr/>
      <dgm:t>
        <a:bodyPr/>
        <a:lstStyle/>
        <a:p>
          <a:endParaRPr lang="en-US"/>
        </a:p>
      </dgm:t>
    </dgm:pt>
    <dgm:pt modelId="{6EF50196-3068-4C6C-BE7E-721736B91853}" type="sibTrans" cxnId="{C881AC3F-7B2C-4328-8138-82D51AEAF5B8}">
      <dgm:prSet/>
      <dgm:spPr/>
      <dgm:t>
        <a:bodyPr/>
        <a:lstStyle/>
        <a:p>
          <a:endParaRPr lang="en-US"/>
        </a:p>
      </dgm:t>
    </dgm:pt>
    <dgm:pt modelId="{573A4C89-B15D-436D-AD79-383E719631BF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00B0F0">
                <a:alpha val="25000"/>
                <a:lumMod val="50000"/>
                <a:lumOff val="50000"/>
              </a:srgbClr>
            </a:gs>
            <a:gs pos="100000">
              <a:srgbClr val="00B0F0">
                <a:alpha val="50000"/>
                <a:lumMod val="75000"/>
                <a:lumOff val="25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dirty="0" smtClean="0"/>
            <a:t>Support Select</a:t>
          </a:r>
          <a:endParaRPr lang="en-US" dirty="0"/>
        </a:p>
      </dgm:t>
    </dgm:pt>
    <dgm:pt modelId="{FBABB7F8-7BB2-4F2B-9D7D-794C04E8475E}" type="parTrans" cxnId="{E974D44E-55F7-4455-8565-A8AA0E6A338B}">
      <dgm:prSet/>
      <dgm:spPr/>
      <dgm:t>
        <a:bodyPr/>
        <a:lstStyle/>
        <a:p>
          <a:endParaRPr lang="en-US"/>
        </a:p>
      </dgm:t>
    </dgm:pt>
    <dgm:pt modelId="{F6E17F33-A769-4554-8809-8A4F4FB5CD71}" type="sibTrans" cxnId="{E974D44E-55F7-4455-8565-A8AA0E6A338B}">
      <dgm:prSet/>
      <dgm:spPr/>
      <dgm:t>
        <a:bodyPr/>
        <a:lstStyle/>
        <a:p>
          <a:endParaRPr lang="en-US"/>
        </a:p>
      </dgm:t>
    </dgm:pt>
    <dgm:pt modelId="{881A90BF-7FCA-4536-A458-EBB6A0309B15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>
        <a:gradFill rotWithShape="0">
          <a:gsLst>
            <a:gs pos="0">
              <a:srgbClr val="00B0F0">
                <a:alpha val="25000"/>
                <a:lumMod val="50000"/>
                <a:lumOff val="50000"/>
              </a:srgbClr>
            </a:gs>
            <a:gs pos="100000">
              <a:srgbClr val="00B0F0">
                <a:alpha val="50000"/>
                <a:lumMod val="75000"/>
                <a:lumOff val="25000"/>
              </a:srgbClr>
            </a:gs>
          </a:gsLst>
          <a:lin ang="2400000" scaled="0"/>
        </a:gradFill>
        <a:ln w="12700">
          <a:solidFill>
            <a:schemeClr val="tx1"/>
          </a:solidFill>
        </a:ln>
      </dgm:spPr>
      <dgm:t>
        <a:bodyPr/>
        <a:lstStyle/>
        <a:p>
          <a:r>
            <a:rPr lang="en-US" smtClean="0"/>
            <a:t>Implement SelectViaCopyToArray</a:t>
          </a:r>
          <a:endParaRPr lang="en-US" dirty="0"/>
        </a:p>
      </dgm:t>
    </dgm:pt>
    <dgm:pt modelId="{5B06E933-CF23-4DE2-AA71-A572D9BD2215}" type="parTrans" cxnId="{BC6F89CC-641D-4584-9884-9BDE13E7F31D}">
      <dgm:prSet/>
      <dgm:spPr/>
      <dgm:t>
        <a:bodyPr/>
        <a:lstStyle/>
        <a:p>
          <a:endParaRPr lang="en-US"/>
        </a:p>
      </dgm:t>
    </dgm:pt>
    <dgm:pt modelId="{B696E601-4C26-469A-886E-60122FC4CA59}" type="sibTrans" cxnId="{BC6F89CC-641D-4584-9884-9BDE13E7F31D}">
      <dgm:prSet/>
      <dgm:spPr/>
      <dgm:t>
        <a:bodyPr/>
        <a:lstStyle/>
        <a:p>
          <a:endParaRPr lang="en-US"/>
        </a:p>
      </dgm:t>
    </dgm:pt>
    <dgm:pt modelId="{3FB101F4-D626-4CB9-B46F-A5D1E728A3EF}" type="pres">
      <dgm:prSet presAssocID="{71C4F53D-73F7-43C0-8068-C97792B04C36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98A47C1-84A5-4B2A-A53D-7AEAF6CEB80C}" type="pres">
      <dgm:prSet presAssocID="{DE6D2516-4118-4481-9AE1-239E68CF98D2}" presName="linNode" presStyleCnt="0"/>
      <dgm:spPr/>
    </dgm:pt>
    <dgm:pt modelId="{7750B759-A213-40FA-BEB4-4C184A1AF0F6}" type="pres">
      <dgm:prSet presAssocID="{DE6D2516-4118-4481-9AE1-239E68CF98D2}" presName="parTx" presStyleLbl="revTx" presStyleIdx="0" presStyleCnt="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C750AB-DAD2-4C07-9CAF-0A2F6A1FA388}" type="pres">
      <dgm:prSet presAssocID="{DE6D2516-4118-4481-9AE1-239E68CF98D2}" presName="bracket" presStyleLbl="parChTrans1D1" presStyleIdx="0" presStyleCnt="6"/>
      <dgm:spPr/>
    </dgm:pt>
    <dgm:pt modelId="{BECBF111-CED3-47AA-B4FC-C2FF52F882A2}" type="pres">
      <dgm:prSet presAssocID="{DE6D2516-4118-4481-9AE1-239E68CF98D2}" presName="spH" presStyleCnt="0"/>
      <dgm:spPr/>
    </dgm:pt>
    <dgm:pt modelId="{446D2CC6-7E84-42BD-AD30-32D47A0F0399}" type="pres">
      <dgm:prSet presAssocID="{DE6D2516-4118-4481-9AE1-239E68CF98D2}" presName="desTx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4DDDD8A-EA7D-4719-A166-9157EFD61CF2}" type="pres">
      <dgm:prSet presAssocID="{12AE46C6-7A59-448D-B86D-4297AEB7A754}" presName="spV" presStyleCnt="0"/>
      <dgm:spPr/>
    </dgm:pt>
    <dgm:pt modelId="{2E0B2DF0-E856-4615-9ECA-E7908B6B8CEA}" type="pres">
      <dgm:prSet presAssocID="{21C4817F-65F1-42DC-AEC0-8A3876F5CF6B}" presName="linNode" presStyleCnt="0"/>
      <dgm:spPr/>
    </dgm:pt>
    <dgm:pt modelId="{F7B03BAF-4A61-4897-885F-5DEDC69024C3}" type="pres">
      <dgm:prSet presAssocID="{21C4817F-65F1-42DC-AEC0-8A3876F5CF6B}" presName="parTx" presStyleLbl="revTx" presStyleIdx="1" presStyleCnt="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EB0E3EA-8B29-4C3D-AD33-C275354954B4}" type="pres">
      <dgm:prSet presAssocID="{21C4817F-65F1-42DC-AEC0-8A3876F5CF6B}" presName="bracket" presStyleLbl="parChTrans1D1" presStyleIdx="1" presStyleCnt="6"/>
      <dgm:spPr/>
    </dgm:pt>
    <dgm:pt modelId="{7ADAD0CA-BB6E-497F-8FCB-C0AAD91049E5}" type="pres">
      <dgm:prSet presAssocID="{21C4817F-65F1-42DC-AEC0-8A3876F5CF6B}" presName="spH" presStyleCnt="0"/>
      <dgm:spPr/>
    </dgm:pt>
    <dgm:pt modelId="{D35AC0B4-0EA2-4E5A-8208-E9F15E287E2B}" type="pres">
      <dgm:prSet presAssocID="{21C4817F-65F1-42DC-AEC0-8A3876F5CF6B}" presName="desTx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9944EDE-14C5-492F-9B42-BA7FB699271E}" type="pres">
      <dgm:prSet presAssocID="{49C5D47E-F908-429B-A1A4-3B10CF93975A}" presName="spV" presStyleCnt="0"/>
      <dgm:spPr/>
    </dgm:pt>
    <dgm:pt modelId="{B0256286-5F3E-47DE-A284-45CF940F61D7}" type="pres">
      <dgm:prSet presAssocID="{0A2BB538-E9A2-40F3-BA82-76728829BBBF}" presName="linNode" presStyleCnt="0"/>
      <dgm:spPr/>
    </dgm:pt>
    <dgm:pt modelId="{786962EE-063A-444D-9F24-DA8806182FC3}" type="pres">
      <dgm:prSet presAssocID="{0A2BB538-E9A2-40F3-BA82-76728829BBBF}" presName="parTx" presStyleLbl="revTx" presStyleIdx="2" presStyleCnt="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C7BA9C-CF1F-4900-91E5-B2B5C4E3CC1C}" type="pres">
      <dgm:prSet presAssocID="{0A2BB538-E9A2-40F3-BA82-76728829BBBF}" presName="bracket" presStyleLbl="parChTrans1D1" presStyleIdx="2" presStyleCnt="6"/>
      <dgm:spPr/>
    </dgm:pt>
    <dgm:pt modelId="{3E495D8E-5B38-4DBA-878D-9CE1A5D1112E}" type="pres">
      <dgm:prSet presAssocID="{0A2BB538-E9A2-40F3-BA82-76728829BBBF}" presName="spH" presStyleCnt="0"/>
      <dgm:spPr/>
    </dgm:pt>
    <dgm:pt modelId="{79FE4C6C-0939-4E76-8471-EC38D3CAFE0F}" type="pres">
      <dgm:prSet presAssocID="{0A2BB538-E9A2-40F3-BA82-76728829BBBF}" presName="desTx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E01C91-BBBE-4093-BA48-1665F2855051}" type="pres">
      <dgm:prSet presAssocID="{DDD00D69-B8C3-48AD-B53E-FE038DACC3AA}" presName="spV" presStyleCnt="0"/>
      <dgm:spPr/>
    </dgm:pt>
    <dgm:pt modelId="{8CFB9CBB-31BD-4E34-AE17-EE737831BC34}" type="pres">
      <dgm:prSet presAssocID="{B442EC3C-8DB9-4C63-A99D-58A8EAEE2802}" presName="linNode" presStyleCnt="0"/>
      <dgm:spPr/>
    </dgm:pt>
    <dgm:pt modelId="{BA2B4D5C-F1D5-4206-89F2-1A674F6ECC6F}" type="pres">
      <dgm:prSet presAssocID="{B442EC3C-8DB9-4C63-A99D-58A8EAEE2802}" presName="parTx" presStyleLbl="revTx" presStyleIdx="3" presStyleCnt="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66DA694-36E9-4D92-82B6-8C5FDBDB073A}" type="pres">
      <dgm:prSet presAssocID="{B442EC3C-8DB9-4C63-A99D-58A8EAEE2802}" presName="bracket" presStyleLbl="parChTrans1D1" presStyleIdx="3" presStyleCnt="6"/>
      <dgm:spPr/>
    </dgm:pt>
    <dgm:pt modelId="{ADE4C9D3-BFE9-4E5E-ACD4-56E0B92931C8}" type="pres">
      <dgm:prSet presAssocID="{B442EC3C-8DB9-4C63-A99D-58A8EAEE2802}" presName="spH" presStyleCnt="0"/>
      <dgm:spPr/>
    </dgm:pt>
    <dgm:pt modelId="{CAF7A30C-32B5-439A-AD55-840996077434}" type="pres">
      <dgm:prSet presAssocID="{B442EC3C-8DB9-4C63-A99D-58A8EAEE2802}" presName="desTx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983789A-50EC-4AF0-8024-DCDFBD3D0899}" type="pres">
      <dgm:prSet presAssocID="{FA7938D0-BFA7-440A-8DB1-03BB25DAE2B1}" presName="spV" presStyleCnt="0"/>
      <dgm:spPr/>
    </dgm:pt>
    <dgm:pt modelId="{DD1ED7DA-B442-4D08-BF55-D7ADFD08A7EE}" type="pres">
      <dgm:prSet presAssocID="{1E4B0BD3-5642-4823-B6A4-04352150942B}" presName="linNode" presStyleCnt="0"/>
      <dgm:spPr/>
    </dgm:pt>
    <dgm:pt modelId="{FF5960F5-4FEE-476C-A20A-30D655E9D5D1}" type="pres">
      <dgm:prSet presAssocID="{1E4B0BD3-5642-4823-B6A4-04352150942B}" presName="parTx" presStyleLbl="revTx" presStyleIdx="4" presStyleCnt="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0D48225-666A-40A3-BF9F-60CC702DB955}" type="pres">
      <dgm:prSet presAssocID="{1E4B0BD3-5642-4823-B6A4-04352150942B}" presName="bracket" presStyleLbl="parChTrans1D1" presStyleIdx="4" presStyleCnt="6"/>
      <dgm:spPr/>
    </dgm:pt>
    <dgm:pt modelId="{C582106F-D2C2-490B-AD2A-ACD26BC0D750}" type="pres">
      <dgm:prSet presAssocID="{1E4B0BD3-5642-4823-B6A4-04352150942B}" presName="spH" presStyleCnt="0"/>
      <dgm:spPr/>
    </dgm:pt>
    <dgm:pt modelId="{82C1E690-C8C5-481D-98BD-DA98E4A16FE5}" type="pres">
      <dgm:prSet presAssocID="{1E4B0BD3-5642-4823-B6A4-04352150942B}" presName="desTx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D1BBA5C-FB3C-4CBE-84BD-4456BF042B20}" type="pres">
      <dgm:prSet presAssocID="{F559ED90-7F33-4E03-9F77-C34595E03981}" presName="spV" presStyleCnt="0"/>
      <dgm:spPr/>
    </dgm:pt>
    <dgm:pt modelId="{BB7620A0-7830-45D8-B1D1-5BE0854AD1FC}" type="pres">
      <dgm:prSet presAssocID="{24646FDE-A7A6-49C9-B6D3-A7746FBE23FD}" presName="linNode" presStyleCnt="0"/>
      <dgm:spPr/>
    </dgm:pt>
    <dgm:pt modelId="{865354EB-F09A-4BEF-9288-CED6E42B7F5F}" type="pres">
      <dgm:prSet presAssocID="{24646FDE-A7A6-49C9-B6D3-A7746FBE23FD}" presName="parTx" presStyleLbl="revTx" presStyleIdx="5" presStyleCnt="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BE01F4D-61AC-4040-9EDE-4466A6279156}" type="pres">
      <dgm:prSet presAssocID="{24646FDE-A7A6-49C9-B6D3-A7746FBE23FD}" presName="bracket" presStyleLbl="parChTrans1D1" presStyleIdx="5" presStyleCnt="6"/>
      <dgm:spPr/>
    </dgm:pt>
    <dgm:pt modelId="{61088FF2-9756-4606-AB52-1FF293EED3D0}" type="pres">
      <dgm:prSet presAssocID="{24646FDE-A7A6-49C9-B6D3-A7746FBE23FD}" presName="spH" presStyleCnt="0"/>
      <dgm:spPr/>
    </dgm:pt>
    <dgm:pt modelId="{8BBB3DE3-53A4-455F-BA3A-A24D00B6F76E}" type="pres">
      <dgm:prSet presAssocID="{24646FDE-A7A6-49C9-B6D3-A7746FBE23FD}" presName="desTx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CD0F2D8-6DCD-4F3D-8ADE-ABB364EBC543}" srcId="{71C4F53D-73F7-43C0-8068-C97792B04C36}" destId="{1E4B0BD3-5642-4823-B6A4-04352150942B}" srcOrd="4" destOrd="0" parTransId="{E79CB9DB-6B06-4ABA-8770-B4212675838B}" sibTransId="{F559ED90-7F33-4E03-9F77-C34595E03981}"/>
    <dgm:cxn modelId="{C881AC3F-7B2C-4328-8138-82D51AEAF5B8}" srcId="{71C4F53D-73F7-43C0-8068-C97792B04C36}" destId="{24646FDE-A7A6-49C9-B6D3-A7746FBE23FD}" srcOrd="5" destOrd="0" parTransId="{F2C4528D-A411-4968-8DE0-CE26438227E0}" sibTransId="{6EF50196-3068-4C6C-BE7E-721736B91853}"/>
    <dgm:cxn modelId="{0B7039BD-7F96-4664-9AC3-77425F9607C6}" srcId="{71C4F53D-73F7-43C0-8068-C97792B04C36}" destId="{21C4817F-65F1-42DC-AEC0-8A3876F5CF6B}" srcOrd="1" destOrd="0" parTransId="{BCFF8BE3-7893-4363-92EB-DB424B6C8284}" sibTransId="{49C5D47E-F908-429B-A1A4-3B10CF93975A}"/>
    <dgm:cxn modelId="{E974D44E-55F7-4455-8565-A8AA0E6A338B}" srcId="{24646FDE-A7A6-49C9-B6D3-A7746FBE23FD}" destId="{573A4C89-B15D-436D-AD79-383E719631BF}" srcOrd="0" destOrd="0" parTransId="{FBABB7F8-7BB2-4F2B-9D7D-794C04E8475E}" sibTransId="{F6E17F33-A769-4554-8809-8A4F4FB5CD71}"/>
    <dgm:cxn modelId="{79CDB838-F679-4B1C-A773-E10676986FA3}" type="presOf" srcId="{699459BF-9F52-4253-B5ED-310473273EAB}" destId="{446D2CC6-7E84-42BD-AD30-32D47A0F0399}" srcOrd="0" destOrd="0" presId="urn:diagrams.loki3.com/BracketList"/>
    <dgm:cxn modelId="{B42CF900-1AF2-40E5-BC06-6E0C0807F12F}" srcId="{DE6D2516-4118-4481-9AE1-239E68CF98D2}" destId="{C8E40756-9366-4A5B-9723-0598A69970E0}" srcOrd="2" destOrd="0" parTransId="{128A2309-F248-4823-A0B9-D7CB12CC1775}" sibTransId="{057B20A8-F038-437E-81E3-4AF3FAEBB302}"/>
    <dgm:cxn modelId="{CB4426B8-C639-4F8B-916C-E9126ABB2581}" type="presOf" srcId="{05964A79-4725-4883-B839-DB50CA2A0D19}" destId="{D35AC0B4-0EA2-4E5A-8208-E9F15E287E2B}" srcOrd="0" destOrd="0" presId="urn:diagrams.loki3.com/BracketList"/>
    <dgm:cxn modelId="{532888F1-D219-4FD3-8122-0B00C0AEB935}" srcId="{21C4817F-65F1-42DC-AEC0-8A3876F5CF6B}" destId="{05964A79-4725-4883-B839-DB50CA2A0D19}" srcOrd="0" destOrd="0" parTransId="{040CD8DF-5FD5-4DAB-8A45-F1DB1554849C}" sibTransId="{35CB8696-C443-418A-B1F0-94EB8919A29F}"/>
    <dgm:cxn modelId="{D672D515-0195-46DF-84B2-580C0353061E}" srcId="{1E4B0BD3-5642-4823-B6A4-04352150942B}" destId="{497D0993-E84E-4510-AD28-62C51A318D82}" srcOrd="2" destOrd="0" parTransId="{79DA9500-5861-468E-99B2-0842D723D03C}" sibTransId="{2574475E-935E-4511-9547-7D5ACDB4FA29}"/>
    <dgm:cxn modelId="{4CC13B6B-0E6E-432D-9108-128E5D91DE05}" srcId="{DE6D2516-4118-4481-9AE1-239E68CF98D2}" destId="{699459BF-9F52-4253-B5ED-310473273EAB}" srcOrd="0" destOrd="0" parTransId="{F8AB79B3-5B8A-49DD-8D81-C7C4BCD66DDD}" sibTransId="{78AE9A96-D090-4F74-8A5A-6706E6A31281}"/>
    <dgm:cxn modelId="{6E70C445-2C7B-44D2-A1D4-23AE6EEC0801}" type="presOf" srcId="{573A4C89-B15D-436D-AD79-383E719631BF}" destId="{8BBB3DE3-53A4-455F-BA3A-A24D00B6F76E}" srcOrd="0" destOrd="0" presId="urn:diagrams.loki3.com/BracketList"/>
    <dgm:cxn modelId="{D893A8DA-7E8E-465B-9619-FCF50A16B90F}" type="presOf" srcId="{24646FDE-A7A6-49C9-B6D3-A7746FBE23FD}" destId="{865354EB-F09A-4BEF-9288-CED6E42B7F5F}" srcOrd="0" destOrd="0" presId="urn:diagrams.loki3.com/BracketList"/>
    <dgm:cxn modelId="{F5B3F094-AACC-4C56-AA31-CCDF3304A544}" type="presOf" srcId="{1E4B0BD3-5642-4823-B6A4-04352150942B}" destId="{FF5960F5-4FEE-476C-A20A-30D655E9D5D1}" srcOrd="0" destOrd="0" presId="urn:diagrams.loki3.com/BracketList"/>
    <dgm:cxn modelId="{96738B1D-A52D-4037-BD62-F43BE962A4C8}" type="presOf" srcId="{4A0F1DA1-DE38-4685-BB51-5B84C5F89053}" destId="{79FE4C6C-0939-4E76-8471-EC38D3CAFE0F}" srcOrd="0" destOrd="0" presId="urn:diagrams.loki3.com/BracketList"/>
    <dgm:cxn modelId="{BE13A29D-4F5C-4A70-AD6D-72E3992DDA3B}" type="presOf" srcId="{B442EC3C-8DB9-4C63-A99D-58A8EAEE2802}" destId="{BA2B4D5C-F1D5-4206-89F2-1A674F6ECC6F}" srcOrd="0" destOrd="0" presId="urn:diagrams.loki3.com/BracketList"/>
    <dgm:cxn modelId="{FE54E0F5-D8DF-471D-85F0-76BDF08471AE}" type="presOf" srcId="{8A0E79FD-2837-4BFD-AC46-A82EA174AC4A}" destId="{CAF7A30C-32B5-439A-AD55-840996077434}" srcOrd="0" destOrd="0" presId="urn:diagrams.loki3.com/BracketList"/>
    <dgm:cxn modelId="{2273A345-52DF-4A8B-9E47-08AA4E347DFA}" type="presOf" srcId="{21C4817F-65F1-42DC-AEC0-8A3876F5CF6B}" destId="{F7B03BAF-4A61-4897-885F-5DEDC69024C3}" srcOrd="0" destOrd="0" presId="urn:diagrams.loki3.com/BracketList"/>
    <dgm:cxn modelId="{E708F748-6CB1-43D8-BE76-57A8EA7A9D98}" type="presOf" srcId="{881A90BF-7FCA-4536-A458-EBB6A0309B15}" destId="{8BBB3DE3-53A4-455F-BA3A-A24D00B6F76E}" srcOrd="0" destOrd="1" presId="urn:diagrams.loki3.com/BracketList"/>
    <dgm:cxn modelId="{CDC8B92B-465A-4DF0-AABA-F04E27DA36F8}" srcId="{71C4F53D-73F7-43C0-8068-C97792B04C36}" destId="{DE6D2516-4118-4481-9AE1-239E68CF98D2}" srcOrd="0" destOrd="0" parTransId="{A4C3CBF8-74E7-4C81-A89F-610B6D1D3679}" sibTransId="{12AE46C6-7A59-448D-B86D-4297AEB7A754}"/>
    <dgm:cxn modelId="{6C5CFD74-18E3-4EB1-B7FD-EEE4A1EC4E08}" type="presOf" srcId="{0A2BB538-E9A2-40F3-BA82-76728829BBBF}" destId="{786962EE-063A-444D-9F24-DA8806182FC3}" srcOrd="0" destOrd="0" presId="urn:diagrams.loki3.com/BracketList"/>
    <dgm:cxn modelId="{B194201A-6F4A-4426-91A6-02F91E3EEA1F}" type="presOf" srcId="{DE6D2516-4118-4481-9AE1-239E68CF98D2}" destId="{7750B759-A213-40FA-BEB4-4C184A1AF0F6}" srcOrd="0" destOrd="0" presId="urn:diagrams.loki3.com/BracketList"/>
    <dgm:cxn modelId="{55132EF4-AF34-467D-81C9-92CE7CD5C56C}" srcId="{B442EC3C-8DB9-4C63-A99D-58A8EAEE2802}" destId="{8A0E79FD-2837-4BFD-AC46-A82EA174AC4A}" srcOrd="0" destOrd="0" parTransId="{AD3B7FEB-B437-40F8-826B-CF4876EB1F3F}" sibTransId="{CCE41D1F-C35B-4D30-80B4-3CB0F19C92A4}"/>
    <dgm:cxn modelId="{BCE7DD19-A062-479F-AC95-179080679FA3}" type="presOf" srcId="{774E5BB6-F157-406A-9CD7-C68B5D201872}" destId="{82C1E690-C8C5-481D-98BD-DA98E4A16FE5}" srcOrd="0" destOrd="1" presId="urn:diagrams.loki3.com/BracketList"/>
    <dgm:cxn modelId="{7BDA078E-243E-45A0-9FB4-5D016FD867D9}" srcId="{1E4B0BD3-5642-4823-B6A4-04352150942B}" destId="{774E5BB6-F157-406A-9CD7-C68B5D201872}" srcOrd="1" destOrd="0" parTransId="{610CFC5F-F71C-4609-85E3-4E91E6BA23BD}" sibTransId="{E3EEB503-89BB-4F57-ABCB-E98D699C4B6A}"/>
    <dgm:cxn modelId="{70FB38AE-14C2-4F49-9C69-6E0770251A65}" srcId="{DE6D2516-4118-4481-9AE1-239E68CF98D2}" destId="{A171A341-94B2-4D0E-A907-28EEDFED180C}" srcOrd="1" destOrd="0" parTransId="{794BA199-F8B9-420C-BC82-438436E7615C}" sibTransId="{A5867818-EBD0-4C68-B512-B0ED2157ED5B}"/>
    <dgm:cxn modelId="{45282E5A-FF3E-4E5C-A35F-EF95318CE13F}" type="presOf" srcId="{C8E40756-9366-4A5B-9723-0598A69970E0}" destId="{446D2CC6-7E84-42BD-AD30-32D47A0F0399}" srcOrd="0" destOrd="2" presId="urn:diagrams.loki3.com/BracketList"/>
    <dgm:cxn modelId="{CB4D371E-7619-41CC-8393-2BD5205FC1D4}" type="presOf" srcId="{3ECF5029-6465-4278-B12D-C24019B5ABED}" destId="{82C1E690-C8C5-481D-98BD-DA98E4A16FE5}" srcOrd="0" destOrd="0" presId="urn:diagrams.loki3.com/BracketList"/>
    <dgm:cxn modelId="{C332B8DE-D2C8-4439-A58D-F94BA8E99C12}" srcId="{0A2BB538-E9A2-40F3-BA82-76728829BBBF}" destId="{4A0F1DA1-DE38-4685-BB51-5B84C5F89053}" srcOrd="0" destOrd="0" parTransId="{641B1121-467B-4A8B-9663-8649557FB65A}" sibTransId="{FFFC0C6C-F03B-4B7B-9781-ADA4B3AA4DCB}"/>
    <dgm:cxn modelId="{4ACA428F-439F-447A-9419-7D258E36BA2C}" srcId="{71C4F53D-73F7-43C0-8068-C97792B04C36}" destId="{0A2BB538-E9A2-40F3-BA82-76728829BBBF}" srcOrd="2" destOrd="0" parTransId="{5043B0DE-DBFC-4188-BDC2-B808304C89B4}" sibTransId="{DDD00D69-B8C3-48AD-B53E-FE038DACC3AA}"/>
    <dgm:cxn modelId="{866BA3BD-CBFD-49DB-B175-2CDDF4A7DD74}" type="presOf" srcId="{497D0993-E84E-4510-AD28-62C51A318D82}" destId="{82C1E690-C8C5-481D-98BD-DA98E4A16FE5}" srcOrd="0" destOrd="2" presId="urn:diagrams.loki3.com/BracketList"/>
    <dgm:cxn modelId="{6B6C317A-8573-404F-B7CF-4B3DC9C38DAD}" srcId="{71C4F53D-73F7-43C0-8068-C97792B04C36}" destId="{B442EC3C-8DB9-4C63-A99D-58A8EAEE2802}" srcOrd="3" destOrd="0" parTransId="{A1F5A16F-D5EE-4451-A9E0-C05030724E91}" sibTransId="{FA7938D0-BFA7-440A-8DB1-03BB25DAE2B1}"/>
    <dgm:cxn modelId="{BC6F89CC-641D-4584-9884-9BDE13E7F31D}" srcId="{573A4C89-B15D-436D-AD79-383E719631BF}" destId="{881A90BF-7FCA-4536-A458-EBB6A0309B15}" srcOrd="0" destOrd="0" parTransId="{5B06E933-CF23-4DE2-AA71-A572D9BD2215}" sibTransId="{B696E601-4C26-469A-886E-60122FC4CA59}"/>
    <dgm:cxn modelId="{E42D2982-F621-4BDD-B985-53B4A3B91981}" srcId="{1E4B0BD3-5642-4823-B6A4-04352150942B}" destId="{3ECF5029-6465-4278-B12D-C24019B5ABED}" srcOrd="0" destOrd="0" parTransId="{18F02463-1224-4093-924E-5328E8169987}" sibTransId="{E2ABAD00-7A9A-4A4D-B190-95A5DD72979A}"/>
    <dgm:cxn modelId="{4154886C-0FAD-493B-AB1B-199296681F54}" type="presOf" srcId="{71C4F53D-73F7-43C0-8068-C97792B04C36}" destId="{3FB101F4-D626-4CB9-B46F-A5D1E728A3EF}" srcOrd="0" destOrd="0" presId="urn:diagrams.loki3.com/BracketList"/>
    <dgm:cxn modelId="{2FC1D945-5346-47DF-A4E2-ADCDB0C4B37E}" type="presOf" srcId="{A171A341-94B2-4D0E-A907-28EEDFED180C}" destId="{446D2CC6-7E84-42BD-AD30-32D47A0F0399}" srcOrd="0" destOrd="1" presId="urn:diagrams.loki3.com/BracketList"/>
    <dgm:cxn modelId="{B904621D-F8DF-4513-8C10-1C9A166DC18B}" type="presParOf" srcId="{3FB101F4-D626-4CB9-B46F-A5D1E728A3EF}" destId="{F98A47C1-84A5-4B2A-A53D-7AEAF6CEB80C}" srcOrd="0" destOrd="0" presId="urn:diagrams.loki3.com/BracketList"/>
    <dgm:cxn modelId="{E94CFDF8-F494-4A74-A039-CCC7735480DC}" type="presParOf" srcId="{F98A47C1-84A5-4B2A-A53D-7AEAF6CEB80C}" destId="{7750B759-A213-40FA-BEB4-4C184A1AF0F6}" srcOrd="0" destOrd="0" presId="urn:diagrams.loki3.com/BracketList"/>
    <dgm:cxn modelId="{CE13D388-5A36-4028-A286-9DD1D612FC58}" type="presParOf" srcId="{F98A47C1-84A5-4B2A-A53D-7AEAF6CEB80C}" destId="{43C750AB-DAD2-4C07-9CAF-0A2F6A1FA388}" srcOrd="1" destOrd="0" presId="urn:diagrams.loki3.com/BracketList"/>
    <dgm:cxn modelId="{E1D66A6C-3D6E-443D-AF29-37A7EDA247FC}" type="presParOf" srcId="{F98A47C1-84A5-4B2A-A53D-7AEAF6CEB80C}" destId="{BECBF111-CED3-47AA-B4FC-C2FF52F882A2}" srcOrd="2" destOrd="0" presId="urn:diagrams.loki3.com/BracketList"/>
    <dgm:cxn modelId="{881883E5-A7BE-4F47-9A13-3850E3EC7EBA}" type="presParOf" srcId="{F98A47C1-84A5-4B2A-A53D-7AEAF6CEB80C}" destId="{446D2CC6-7E84-42BD-AD30-32D47A0F0399}" srcOrd="3" destOrd="0" presId="urn:diagrams.loki3.com/BracketList"/>
    <dgm:cxn modelId="{2796D921-7BBF-43C8-A079-EAE62BF5F5EA}" type="presParOf" srcId="{3FB101F4-D626-4CB9-B46F-A5D1E728A3EF}" destId="{64DDDD8A-EA7D-4719-A166-9157EFD61CF2}" srcOrd="1" destOrd="0" presId="urn:diagrams.loki3.com/BracketList"/>
    <dgm:cxn modelId="{6E08E1F3-4117-435A-AE6F-EDF288F3BFFB}" type="presParOf" srcId="{3FB101F4-D626-4CB9-B46F-A5D1E728A3EF}" destId="{2E0B2DF0-E856-4615-9ECA-E7908B6B8CEA}" srcOrd="2" destOrd="0" presId="urn:diagrams.loki3.com/BracketList"/>
    <dgm:cxn modelId="{55358745-6FD2-44B5-A4B1-4A419070A037}" type="presParOf" srcId="{2E0B2DF0-E856-4615-9ECA-E7908B6B8CEA}" destId="{F7B03BAF-4A61-4897-885F-5DEDC69024C3}" srcOrd="0" destOrd="0" presId="urn:diagrams.loki3.com/BracketList"/>
    <dgm:cxn modelId="{CBF9D881-723F-4B86-A823-1DA0BAEE0FA2}" type="presParOf" srcId="{2E0B2DF0-E856-4615-9ECA-E7908B6B8CEA}" destId="{BEB0E3EA-8B29-4C3D-AD33-C275354954B4}" srcOrd="1" destOrd="0" presId="urn:diagrams.loki3.com/BracketList"/>
    <dgm:cxn modelId="{FB7F119C-0C65-4EA4-8749-DD98BB83E727}" type="presParOf" srcId="{2E0B2DF0-E856-4615-9ECA-E7908B6B8CEA}" destId="{7ADAD0CA-BB6E-497F-8FCB-C0AAD91049E5}" srcOrd="2" destOrd="0" presId="urn:diagrams.loki3.com/BracketList"/>
    <dgm:cxn modelId="{B5C7B979-E863-46DA-8020-A53DE1FD2721}" type="presParOf" srcId="{2E0B2DF0-E856-4615-9ECA-E7908B6B8CEA}" destId="{D35AC0B4-0EA2-4E5A-8208-E9F15E287E2B}" srcOrd="3" destOrd="0" presId="urn:diagrams.loki3.com/BracketList"/>
    <dgm:cxn modelId="{8C4D82E6-34EC-45E9-919A-CC52ED77B1CA}" type="presParOf" srcId="{3FB101F4-D626-4CB9-B46F-A5D1E728A3EF}" destId="{49944EDE-14C5-492F-9B42-BA7FB699271E}" srcOrd="3" destOrd="0" presId="urn:diagrams.loki3.com/BracketList"/>
    <dgm:cxn modelId="{0FBBB874-49A1-49AA-B4BB-0DFCC8FAA0EE}" type="presParOf" srcId="{3FB101F4-D626-4CB9-B46F-A5D1E728A3EF}" destId="{B0256286-5F3E-47DE-A284-45CF940F61D7}" srcOrd="4" destOrd="0" presId="urn:diagrams.loki3.com/BracketList"/>
    <dgm:cxn modelId="{D331196D-BA29-4C6E-B16E-A3F99468B440}" type="presParOf" srcId="{B0256286-5F3E-47DE-A284-45CF940F61D7}" destId="{786962EE-063A-444D-9F24-DA8806182FC3}" srcOrd="0" destOrd="0" presId="urn:diagrams.loki3.com/BracketList"/>
    <dgm:cxn modelId="{E7F63370-B962-4896-BB25-985B52FE4DD0}" type="presParOf" srcId="{B0256286-5F3E-47DE-A284-45CF940F61D7}" destId="{15C7BA9C-CF1F-4900-91E5-B2B5C4E3CC1C}" srcOrd="1" destOrd="0" presId="urn:diagrams.loki3.com/BracketList"/>
    <dgm:cxn modelId="{C85DC599-B543-4FC4-B755-FD6144C28EE5}" type="presParOf" srcId="{B0256286-5F3E-47DE-A284-45CF940F61D7}" destId="{3E495D8E-5B38-4DBA-878D-9CE1A5D1112E}" srcOrd="2" destOrd="0" presId="urn:diagrams.loki3.com/BracketList"/>
    <dgm:cxn modelId="{C90144EC-13D6-4331-8F38-5901BC160037}" type="presParOf" srcId="{B0256286-5F3E-47DE-A284-45CF940F61D7}" destId="{79FE4C6C-0939-4E76-8471-EC38D3CAFE0F}" srcOrd="3" destOrd="0" presId="urn:diagrams.loki3.com/BracketList"/>
    <dgm:cxn modelId="{15E291BB-D14E-4C03-A4CF-739C3EC1B4FA}" type="presParOf" srcId="{3FB101F4-D626-4CB9-B46F-A5D1E728A3EF}" destId="{96E01C91-BBBE-4093-BA48-1665F2855051}" srcOrd="5" destOrd="0" presId="urn:diagrams.loki3.com/BracketList"/>
    <dgm:cxn modelId="{F54523F6-5CF7-4514-B68E-EB9EA18FD41D}" type="presParOf" srcId="{3FB101F4-D626-4CB9-B46F-A5D1E728A3EF}" destId="{8CFB9CBB-31BD-4E34-AE17-EE737831BC34}" srcOrd="6" destOrd="0" presId="urn:diagrams.loki3.com/BracketList"/>
    <dgm:cxn modelId="{E4A62FDE-12EC-4141-BFFE-7BBA4CDE7A1C}" type="presParOf" srcId="{8CFB9CBB-31BD-4E34-AE17-EE737831BC34}" destId="{BA2B4D5C-F1D5-4206-89F2-1A674F6ECC6F}" srcOrd="0" destOrd="0" presId="urn:diagrams.loki3.com/BracketList"/>
    <dgm:cxn modelId="{BBD8B855-98A5-4616-814F-37B38256B0D4}" type="presParOf" srcId="{8CFB9CBB-31BD-4E34-AE17-EE737831BC34}" destId="{D66DA694-36E9-4D92-82B6-8C5FDBDB073A}" srcOrd="1" destOrd="0" presId="urn:diagrams.loki3.com/BracketList"/>
    <dgm:cxn modelId="{87323A59-80FB-4A97-8DA3-1B769CECBCE2}" type="presParOf" srcId="{8CFB9CBB-31BD-4E34-AE17-EE737831BC34}" destId="{ADE4C9D3-BFE9-4E5E-ACD4-56E0B92931C8}" srcOrd="2" destOrd="0" presId="urn:diagrams.loki3.com/BracketList"/>
    <dgm:cxn modelId="{F5FA82AC-EC8A-478E-9CD9-B3B8653105B1}" type="presParOf" srcId="{8CFB9CBB-31BD-4E34-AE17-EE737831BC34}" destId="{CAF7A30C-32B5-439A-AD55-840996077434}" srcOrd="3" destOrd="0" presId="urn:diagrams.loki3.com/BracketList"/>
    <dgm:cxn modelId="{A2B196C2-7D23-4DC3-881F-78B21C3F1A01}" type="presParOf" srcId="{3FB101F4-D626-4CB9-B46F-A5D1E728A3EF}" destId="{E983789A-50EC-4AF0-8024-DCDFBD3D0899}" srcOrd="7" destOrd="0" presId="urn:diagrams.loki3.com/BracketList"/>
    <dgm:cxn modelId="{4987CEEC-7770-4EED-9BFE-C64CDB4F1B17}" type="presParOf" srcId="{3FB101F4-D626-4CB9-B46F-A5D1E728A3EF}" destId="{DD1ED7DA-B442-4D08-BF55-D7ADFD08A7EE}" srcOrd="8" destOrd="0" presId="urn:diagrams.loki3.com/BracketList"/>
    <dgm:cxn modelId="{A80C8E43-DE41-47E8-8B09-3822814B166A}" type="presParOf" srcId="{DD1ED7DA-B442-4D08-BF55-D7ADFD08A7EE}" destId="{FF5960F5-4FEE-476C-A20A-30D655E9D5D1}" srcOrd="0" destOrd="0" presId="urn:diagrams.loki3.com/BracketList"/>
    <dgm:cxn modelId="{DE15BC4E-542F-4605-B3C2-D078C3443C11}" type="presParOf" srcId="{DD1ED7DA-B442-4D08-BF55-D7ADFD08A7EE}" destId="{50D48225-666A-40A3-BF9F-60CC702DB955}" srcOrd="1" destOrd="0" presId="urn:diagrams.loki3.com/BracketList"/>
    <dgm:cxn modelId="{C44D31CA-546E-4456-8C24-F2669D40C1FE}" type="presParOf" srcId="{DD1ED7DA-B442-4D08-BF55-D7ADFD08A7EE}" destId="{C582106F-D2C2-490B-AD2A-ACD26BC0D750}" srcOrd="2" destOrd="0" presId="urn:diagrams.loki3.com/BracketList"/>
    <dgm:cxn modelId="{A6BF2541-BD2A-4FD5-B6D3-B6776112A4CA}" type="presParOf" srcId="{DD1ED7DA-B442-4D08-BF55-D7ADFD08A7EE}" destId="{82C1E690-C8C5-481D-98BD-DA98E4A16FE5}" srcOrd="3" destOrd="0" presId="urn:diagrams.loki3.com/BracketList"/>
    <dgm:cxn modelId="{8F3017A1-3451-405C-8DB6-38E84E24EE36}" type="presParOf" srcId="{3FB101F4-D626-4CB9-B46F-A5D1E728A3EF}" destId="{3D1BBA5C-FB3C-4CBE-84BD-4456BF042B20}" srcOrd="9" destOrd="0" presId="urn:diagrams.loki3.com/BracketList"/>
    <dgm:cxn modelId="{B492A80B-1DFF-4EF8-A82B-BF6B865C3F32}" type="presParOf" srcId="{3FB101F4-D626-4CB9-B46F-A5D1E728A3EF}" destId="{BB7620A0-7830-45D8-B1D1-5BE0854AD1FC}" srcOrd="10" destOrd="0" presId="urn:diagrams.loki3.com/BracketList"/>
    <dgm:cxn modelId="{50ABA693-82FE-48D0-902C-9A3F7E34DCB8}" type="presParOf" srcId="{BB7620A0-7830-45D8-B1D1-5BE0854AD1FC}" destId="{865354EB-F09A-4BEF-9288-CED6E42B7F5F}" srcOrd="0" destOrd="0" presId="urn:diagrams.loki3.com/BracketList"/>
    <dgm:cxn modelId="{96E2153B-6022-47D6-A291-F06A85338484}" type="presParOf" srcId="{BB7620A0-7830-45D8-B1D1-5BE0854AD1FC}" destId="{EBE01F4D-61AC-4040-9EDE-4466A6279156}" srcOrd="1" destOrd="0" presId="urn:diagrams.loki3.com/BracketList"/>
    <dgm:cxn modelId="{AF276733-8527-4823-B4DB-392FC1A8AFA7}" type="presParOf" srcId="{BB7620A0-7830-45D8-B1D1-5BE0854AD1FC}" destId="{61088FF2-9756-4606-AB52-1FF293EED3D0}" srcOrd="2" destOrd="0" presId="urn:diagrams.loki3.com/BracketList"/>
    <dgm:cxn modelId="{2A66F5F8-D496-46E7-88F2-BBF6CF6C9BEF}" type="presParOf" srcId="{BB7620A0-7830-45D8-B1D1-5BE0854AD1FC}" destId="{8BBB3DE3-53A4-455F-BA3A-A24D00B6F76E}" srcOrd="3" destOrd="0" presId="urn:diagrams.loki3.com/Bracket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CEBAC13-270D-4CD4-AC14-5D56DB89FAF2}">
      <dsp:nvSpPr>
        <dsp:cNvPr id="0" name=""/>
        <dsp:cNvSpPr/>
      </dsp:nvSpPr>
      <dsp:spPr>
        <a:xfrm>
          <a:off x="7143" y="197644"/>
          <a:ext cx="2135187" cy="128111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 w="9525">
          <a:solidFill>
            <a:scrgbClr r="0" g="0" b="0"/>
          </a:solidFill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/>
            <a:t>Sources</a:t>
          </a:r>
          <a:endParaRPr lang="en-US" sz="2400" kern="1200" dirty="0"/>
        </a:p>
      </dsp:txBody>
      <dsp:txXfrm>
        <a:off x="44665" y="235166"/>
        <a:ext cx="2060143" cy="1206068"/>
      </dsp:txXfrm>
    </dsp:sp>
    <dsp:sp modelId="{10B93A46-D2E0-44A0-AA01-4CCA0AE2D5C9}">
      <dsp:nvSpPr>
        <dsp:cNvPr id="0" name=""/>
        <dsp:cNvSpPr/>
      </dsp:nvSpPr>
      <dsp:spPr>
        <a:xfrm>
          <a:off x="2355850" y="573437"/>
          <a:ext cx="452659" cy="52952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/>
        </a:p>
      </dsp:txBody>
      <dsp:txXfrm>
        <a:off x="2355850" y="679342"/>
        <a:ext cx="316861" cy="317716"/>
      </dsp:txXfrm>
    </dsp:sp>
    <dsp:sp modelId="{9E96274E-F8CD-427D-BE3A-C6D2D362BBD8}">
      <dsp:nvSpPr>
        <dsp:cNvPr id="0" name=""/>
        <dsp:cNvSpPr/>
      </dsp:nvSpPr>
      <dsp:spPr>
        <a:xfrm>
          <a:off x="2996406" y="197644"/>
          <a:ext cx="2135187" cy="128111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5197846"/>
                <a:satOff val="-23984"/>
                <a:lumOff val="883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5197846"/>
                <a:satOff val="-23984"/>
                <a:lumOff val="883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5197846"/>
                <a:satOff val="-23984"/>
                <a:lumOff val="883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solidFill>
            <a:scrgbClr r="0" g="0" b="0"/>
          </a:solidFill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smtClean="0">
              <a:ln/>
            </a:rPr>
            <a:t>Selection</a:t>
          </a:r>
        </a:p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smtClean="0"/>
            <a:t>and ordering</a:t>
          </a:r>
          <a:endParaRPr lang="en-US" sz="2400" kern="1200" dirty="0"/>
        </a:p>
      </dsp:txBody>
      <dsp:txXfrm>
        <a:off x="3033928" y="235166"/>
        <a:ext cx="2060143" cy="1206068"/>
      </dsp:txXfrm>
    </dsp:sp>
    <dsp:sp modelId="{A020AAB9-EAF3-4C67-9169-6AA0CA97BE72}">
      <dsp:nvSpPr>
        <dsp:cNvPr id="0" name=""/>
        <dsp:cNvSpPr/>
      </dsp:nvSpPr>
      <dsp:spPr>
        <a:xfrm>
          <a:off x="5345112" y="573437"/>
          <a:ext cx="452659" cy="52952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4">
                <a:hueOff val="10395692"/>
                <a:satOff val="-47968"/>
                <a:lumOff val="1765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10395692"/>
                <a:satOff val="-47968"/>
                <a:lumOff val="1765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10395692"/>
                <a:satOff val="-47968"/>
                <a:lumOff val="1765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/>
        </a:p>
      </dsp:txBody>
      <dsp:txXfrm>
        <a:off x="5345112" y="679342"/>
        <a:ext cx="316861" cy="317716"/>
      </dsp:txXfrm>
    </dsp:sp>
    <dsp:sp modelId="{A3002046-3402-4015-AE99-C38C8BFD6F60}">
      <dsp:nvSpPr>
        <dsp:cNvPr id="0" name=""/>
        <dsp:cNvSpPr/>
      </dsp:nvSpPr>
      <dsp:spPr>
        <a:xfrm>
          <a:off x="5985668" y="197644"/>
          <a:ext cx="2135187" cy="128111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10395692"/>
                <a:satOff val="-47968"/>
                <a:lumOff val="1765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4">
                <a:hueOff val="10395692"/>
                <a:satOff val="-47968"/>
                <a:lumOff val="1765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4">
                <a:hueOff val="10395692"/>
                <a:satOff val="-47968"/>
                <a:lumOff val="1765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solidFill>
            <a:scrgbClr r="0" g="0" b="0"/>
          </a:solidFill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>
              <a:ln/>
            </a:rPr>
            <a:t>Terminal</a:t>
          </a:r>
          <a:br>
            <a:rPr lang="en-US" sz="2400" kern="1200" dirty="0" smtClean="0">
              <a:ln/>
            </a:rPr>
          </a:br>
          <a:r>
            <a:rPr lang="en-US" sz="2400" kern="1200" dirty="0" smtClean="0">
              <a:ln/>
            </a:rPr>
            <a:t>Form</a:t>
          </a:r>
          <a:br>
            <a:rPr lang="en-US" sz="2400" kern="1200" dirty="0" smtClean="0">
              <a:ln/>
            </a:rPr>
          </a:br>
          <a:r>
            <a:rPr lang="en-US" sz="2400" kern="1200" dirty="0" smtClean="0">
              <a:ln/>
            </a:rPr>
            <a:t>action</a:t>
          </a:r>
          <a:endParaRPr lang="en-US" sz="2400" kern="1200" dirty="0">
            <a:ln/>
          </a:endParaRPr>
        </a:p>
      </dsp:txBody>
      <dsp:txXfrm>
        <a:off x="6023190" y="235166"/>
        <a:ext cx="2060143" cy="120606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750B759-A213-40FA-BEB4-4C184A1AF0F6}">
      <dsp:nvSpPr>
        <dsp:cNvPr id="0" name=""/>
        <dsp:cNvSpPr/>
      </dsp:nvSpPr>
      <dsp:spPr>
        <a:xfrm>
          <a:off x="2761" y="448060"/>
          <a:ext cx="1412470" cy="237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30480" rIns="85344" bIns="30480" numCol="1" spcCol="1270" anchor="ctr" anchorCtr="0">
          <a:noAutofit/>
        </a:bodyPr>
        <a:lstStyle/>
        <a:p>
          <a:pPr lvl="0" algn="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Step 1</a:t>
          </a:r>
          <a:endParaRPr lang="en-US" sz="1200" kern="1200" dirty="0"/>
        </a:p>
      </dsp:txBody>
      <dsp:txXfrm>
        <a:off x="2761" y="448060"/>
        <a:ext cx="1412470" cy="237600"/>
      </dsp:txXfrm>
    </dsp:sp>
    <dsp:sp modelId="{43C750AB-DAD2-4C07-9CAF-0A2F6A1FA388}">
      <dsp:nvSpPr>
        <dsp:cNvPr id="0" name=""/>
        <dsp:cNvSpPr/>
      </dsp:nvSpPr>
      <dsp:spPr>
        <a:xfrm>
          <a:off x="1415232" y="151060"/>
          <a:ext cx="282494" cy="831600"/>
        </a:xfrm>
        <a:prstGeom prst="leftBrace">
          <a:avLst>
            <a:gd name="adj1" fmla="val 35000"/>
            <a:gd name="adj2" fmla="val 50000"/>
          </a:avLst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46D2CC6-7E84-42BD-AD30-32D47A0F0399}">
      <dsp:nvSpPr>
        <dsp:cNvPr id="0" name=""/>
        <dsp:cNvSpPr/>
      </dsp:nvSpPr>
      <dsp:spPr>
        <a:xfrm>
          <a:off x="1810724" y="151060"/>
          <a:ext cx="3841920" cy="831600"/>
        </a:xfrm>
        <a:prstGeom prst="rect">
          <a:avLst/>
        </a:prstGeom>
        <a:gradFill rotWithShape="0">
          <a:gsLst>
            <a:gs pos="0">
              <a:srgbClr val="FF0000">
                <a:lumMod val="50000"/>
                <a:lumOff val="50000"/>
                <a:alpha val="47000"/>
              </a:srgbClr>
            </a:gs>
            <a:gs pos="100000">
              <a:srgbClr val="FF0000">
                <a:lumMod val="75000"/>
                <a:lumOff val="25000"/>
                <a:alpha val="75000"/>
              </a:srgbClr>
            </a:gs>
          </a:gsLst>
          <a:lin ang="2400000" scaled="0"/>
        </a:gra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Decide on Java Object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Can be standard Java library class like a </a:t>
          </a:r>
          <a:r>
            <a:rPr lang="en-US" sz="1200" kern="1200" dirty="0" err="1" smtClean="0"/>
            <a:t>ConcurrentSkipListSet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Can be custom user-defined class</a:t>
          </a:r>
          <a:endParaRPr lang="en-US" sz="1200" kern="1200" dirty="0"/>
        </a:p>
      </dsp:txBody>
      <dsp:txXfrm>
        <a:off x="1810724" y="151060"/>
        <a:ext cx="3841920" cy="831600"/>
      </dsp:txXfrm>
    </dsp:sp>
    <dsp:sp modelId="{F7B03BAF-4A61-4897-885F-5DEDC69024C3}">
      <dsp:nvSpPr>
        <dsp:cNvPr id="0" name=""/>
        <dsp:cNvSpPr/>
      </dsp:nvSpPr>
      <dsp:spPr>
        <a:xfrm>
          <a:off x="2761" y="1036998"/>
          <a:ext cx="1412470" cy="237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30480" rIns="85344" bIns="30480" numCol="1" spcCol="1270" anchor="ctr" anchorCtr="0">
          <a:noAutofit/>
        </a:bodyPr>
        <a:lstStyle/>
        <a:p>
          <a:pPr lvl="0" algn="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Step 2</a:t>
          </a:r>
          <a:endParaRPr lang="en-US" sz="1200" kern="1200" dirty="0"/>
        </a:p>
      </dsp:txBody>
      <dsp:txXfrm>
        <a:off x="2761" y="1036998"/>
        <a:ext cx="1412470" cy="237600"/>
      </dsp:txXfrm>
    </dsp:sp>
    <dsp:sp modelId="{BEB0E3EA-8B29-4C3D-AD33-C275354954B4}">
      <dsp:nvSpPr>
        <dsp:cNvPr id="0" name=""/>
        <dsp:cNvSpPr/>
      </dsp:nvSpPr>
      <dsp:spPr>
        <a:xfrm>
          <a:off x="1415232" y="1025860"/>
          <a:ext cx="282494" cy="259875"/>
        </a:xfrm>
        <a:prstGeom prst="leftBrace">
          <a:avLst>
            <a:gd name="adj1" fmla="val 35000"/>
            <a:gd name="adj2" fmla="val 50000"/>
          </a:avLst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35AC0B4-0EA2-4E5A-8208-E9F15E287E2B}">
      <dsp:nvSpPr>
        <dsp:cNvPr id="0" name=""/>
        <dsp:cNvSpPr/>
      </dsp:nvSpPr>
      <dsp:spPr>
        <a:xfrm>
          <a:off x="1810724" y="1025860"/>
          <a:ext cx="3841920" cy="259875"/>
        </a:xfrm>
        <a:prstGeom prst="rect">
          <a:avLst/>
        </a:prstGeom>
        <a:gradFill rotWithShape="0">
          <a:gsLst>
            <a:gs pos="0">
              <a:srgbClr val="FFC000">
                <a:alpha val="50000"/>
                <a:lumMod val="50000"/>
                <a:lumOff val="50000"/>
              </a:srgbClr>
            </a:gs>
            <a:gs pos="100000">
              <a:srgbClr val="FFC000">
                <a:lumMod val="75000"/>
                <a:lumOff val="25000"/>
                <a:alpha val="86000"/>
              </a:srgbClr>
            </a:gs>
          </a:gsLst>
          <a:lin ang="2400000" scaled="0"/>
        </a:gra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Decide on CAS representation for the data in this object</a:t>
          </a:r>
          <a:endParaRPr lang="en-US" sz="1200" kern="1200" dirty="0"/>
        </a:p>
      </dsp:txBody>
      <dsp:txXfrm>
        <a:off x="1810724" y="1025860"/>
        <a:ext cx="3841920" cy="259875"/>
      </dsp:txXfrm>
    </dsp:sp>
    <dsp:sp modelId="{786962EE-063A-444D-9F24-DA8806182FC3}">
      <dsp:nvSpPr>
        <dsp:cNvPr id="0" name=""/>
        <dsp:cNvSpPr/>
      </dsp:nvSpPr>
      <dsp:spPr>
        <a:xfrm>
          <a:off x="2761" y="1425460"/>
          <a:ext cx="1412470" cy="237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30480" rIns="85344" bIns="30480" numCol="1" spcCol="1270" anchor="ctr" anchorCtr="0">
          <a:noAutofit/>
        </a:bodyPr>
        <a:lstStyle/>
        <a:p>
          <a:pPr lvl="0" algn="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Step 3</a:t>
          </a:r>
          <a:endParaRPr lang="en-US" sz="1200" kern="1200" dirty="0"/>
        </a:p>
      </dsp:txBody>
      <dsp:txXfrm>
        <a:off x="2761" y="1425460"/>
        <a:ext cx="1412470" cy="237600"/>
      </dsp:txXfrm>
    </dsp:sp>
    <dsp:sp modelId="{15C7BA9C-CF1F-4900-91E5-B2B5C4E3CC1C}">
      <dsp:nvSpPr>
        <dsp:cNvPr id="0" name=""/>
        <dsp:cNvSpPr/>
      </dsp:nvSpPr>
      <dsp:spPr>
        <a:xfrm>
          <a:off x="1415232" y="1328935"/>
          <a:ext cx="282494" cy="430650"/>
        </a:xfrm>
        <a:prstGeom prst="leftBrace">
          <a:avLst>
            <a:gd name="adj1" fmla="val 35000"/>
            <a:gd name="adj2" fmla="val 50000"/>
          </a:avLst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9FE4C6C-0939-4E76-8471-EC38D3CAFE0F}">
      <dsp:nvSpPr>
        <dsp:cNvPr id="0" name=""/>
        <dsp:cNvSpPr/>
      </dsp:nvSpPr>
      <dsp:spPr>
        <a:xfrm>
          <a:off x="1810724" y="1328935"/>
          <a:ext cx="3841920" cy="430650"/>
        </a:xfrm>
        <a:prstGeom prst="rect">
          <a:avLst/>
        </a:prstGeom>
        <a:gradFill rotWithShape="0">
          <a:gsLst>
            <a:gs pos="0">
              <a:srgbClr val="FFFF00">
                <a:lumMod val="50000"/>
                <a:lumOff val="50000"/>
                <a:alpha val="35000"/>
              </a:srgbClr>
            </a:gs>
            <a:gs pos="100000">
              <a:srgbClr val="FFFF00">
                <a:lumMod val="75000"/>
                <a:lumOff val="25000"/>
                <a:alpha val="82000"/>
              </a:srgbClr>
            </a:gs>
          </a:gsLst>
          <a:lin ang="2400000" scaled="0"/>
        </a:gra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Define the UIMA type with features for the CAS representation of the data</a:t>
          </a:r>
          <a:endParaRPr lang="en-US" sz="1200" kern="1200" dirty="0"/>
        </a:p>
      </dsp:txBody>
      <dsp:txXfrm>
        <a:off x="1810724" y="1328935"/>
        <a:ext cx="3841920" cy="430650"/>
      </dsp:txXfrm>
    </dsp:sp>
    <dsp:sp modelId="{BA2B4D5C-F1D5-4206-89F2-1A674F6ECC6F}">
      <dsp:nvSpPr>
        <dsp:cNvPr id="0" name=""/>
        <dsp:cNvSpPr/>
      </dsp:nvSpPr>
      <dsp:spPr>
        <a:xfrm>
          <a:off x="2761" y="1813923"/>
          <a:ext cx="1412470" cy="237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30480" rIns="85344" bIns="30480" numCol="1" spcCol="1270" anchor="ctr" anchorCtr="0">
          <a:noAutofit/>
        </a:bodyPr>
        <a:lstStyle/>
        <a:p>
          <a:pPr lvl="0" algn="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Step 4</a:t>
          </a:r>
          <a:endParaRPr lang="en-US" sz="1200" kern="1200" dirty="0"/>
        </a:p>
      </dsp:txBody>
      <dsp:txXfrm>
        <a:off x="2761" y="1813923"/>
        <a:ext cx="1412470" cy="237600"/>
      </dsp:txXfrm>
    </dsp:sp>
    <dsp:sp modelId="{D66DA694-36E9-4D92-82B6-8C5FDBDB073A}">
      <dsp:nvSpPr>
        <dsp:cNvPr id="0" name=""/>
        <dsp:cNvSpPr/>
      </dsp:nvSpPr>
      <dsp:spPr>
        <a:xfrm>
          <a:off x="1415232" y="1802785"/>
          <a:ext cx="282494" cy="259875"/>
        </a:xfrm>
        <a:prstGeom prst="leftBrace">
          <a:avLst>
            <a:gd name="adj1" fmla="val 35000"/>
            <a:gd name="adj2" fmla="val 50000"/>
          </a:avLst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AF7A30C-32B5-439A-AD55-840996077434}">
      <dsp:nvSpPr>
        <dsp:cNvPr id="0" name=""/>
        <dsp:cNvSpPr/>
      </dsp:nvSpPr>
      <dsp:spPr>
        <a:xfrm>
          <a:off x="1810724" y="1802785"/>
          <a:ext cx="3841920" cy="259875"/>
        </a:xfrm>
        <a:prstGeom prst="rect">
          <a:avLst/>
        </a:prstGeom>
        <a:gradFill rotWithShape="0">
          <a:gsLst>
            <a:gs pos="0">
              <a:srgbClr val="92D050">
                <a:lumMod val="50000"/>
                <a:lumOff val="50000"/>
                <a:alpha val="50000"/>
              </a:srgbClr>
            </a:gs>
            <a:gs pos="100000">
              <a:srgbClr val="92D050">
                <a:lumMod val="75000"/>
                <a:lumOff val="25000"/>
                <a:alpha val="80000"/>
              </a:srgbClr>
            </a:gs>
          </a:gsLst>
          <a:lin ang="2400000" scaled="0"/>
        </a:gradFill>
        <a:ln w="6350" cap="flat" cmpd="sng" algn="ctr">
          <a:solidFill>
            <a:schemeClr val="accent1"/>
          </a:solidFill>
          <a:prstDash val="solid"/>
          <a:miter lim="800000"/>
        </a:ln>
        <a:effectLst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Run JCasGen to get the initial prototype for this class</a:t>
          </a:r>
          <a:endParaRPr lang="en-US" sz="1200" kern="1200" dirty="0"/>
        </a:p>
      </dsp:txBody>
      <dsp:txXfrm>
        <a:off x="1810724" y="1802785"/>
        <a:ext cx="3841920" cy="259875"/>
      </dsp:txXfrm>
    </dsp:sp>
    <dsp:sp modelId="{FF5960F5-4FEE-476C-A20A-30D655E9D5D1}">
      <dsp:nvSpPr>
        <dsp:cNvPr id="0" name=""/>
        <dsp:cNvSpPr/>
      </dsp:nvSpPr>
      <dsp:spPr>
        <a:xfrm>
          <a:off x="2761" y="2491960"/>
          <a:ext cx="1412470" cy="237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5344" tIns="30480" rIns="85344" bIns="30480" numCol="1" spcCol="1270" anchor="ctr" anchorCtr="0">
          <a:noAutofit/>
        </a:bodyPr>
        <a:lstStyle/>
        <a:p>
          <a:pPr lvl="0" algn="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Step 5</a:t>
          </a:r>
          <a:endParaRPr lang="en-US" sz="1200" kern="1200" dirty="0"/>
        </a:p>
      </dsp:txBody>
      <dsp:txXfrm>
        <a:off x="2761" y="2491960"/>
        <a:ext cx="1412470" cy="237600"/>
      </dsp:txXfrm>
    </dsp:sp>
    <dsp:sp modelId="{50D48225-666A-40A3-BF9F-60CC702DB955}">
      <dsp:nvSpPr>
        <dsp:cNvPr id="0" name=""/>
        <dsp:cNvSpPr/>
      </dsp:nvSpPr>
      <dsp:spPr>
        <a:xfrm>
          <a:off x="1415232" y="2105860"/>
          <a:ext cx="282494" cy="1009800"/>
        </a:xfrm>
        <a:prstGeom prst="leftBrace">
          <a:avLst>
            <a:gd name="adj1" fmla="val 35000"/>
            <a:gd name="adj2" fmla="val 50000"/>
          </a:avLst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2C1E690-C8C5-481D-98BD-DA98E4A16FE5}">
      <dsp:nvSpPr>
        <dsp:cNvPr id="0" name=""/>
        <dsp:cNvSpPr/>
      </dsp:nvSpPr>
      <dsp:spPr>
        <a:xfrm>
          <a:off x="1810724" y="2105860"/>
          <a:ext cx="3841920" cy="1009800"/>
        </a:xfrm>
        <a:prstGeom prst="rect">
          <a:avLst/>
        </a:prstGeom>
        <a:gradFill rotWithShape="0">
          <a:gsLst>
            <a:gs pos="0">
              <a:srgbClr val="00B050">
                <a:lumMod val="50000"/>
                <a:lumOff val="50000"/>
                <a:alpha val="25000"/>
              </a:srgbClr>
            </a:gs>
            <a:gs pos="100000">
              <a:srgbClr val="00B050">
                <a:lumMod val="75000"/>
                <a:lumOff val="25000"/>
                <a:alpha val="50000"/>
              </a:srgbClr>
            </a:gs>
          </a:gsLst>
          <a:lin ang="2400000" scaled="0"/>
        </a:gra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Mark the JCas class with a special interface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Modify the JCas class: add an additional field representing the new Java Object</a:t>
          </a:r>
          <a:endParaRPr lang="en-US" sz="1200" kern="1200" dirty="0"/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Write 2 methods to transfer data to/from the object and the CAS data</a:t>
          </a:r>
          <a:endParaRPr lang="en-US" sz="1200" kern="1200" dirty="0"/>
        </a:p>
      </dsp:txBody>
      <dsp:txXfrm>
        <a:off x="1810724" y="2105860"/>
        <a:ext cx="3841920" cy="1009800"/>
      </dsp:txXfrm>
    </dsp:sp>
    <dsp:sp modelId="{865354EB-F09A-4BEF-9288-CED6E42B7F5F}">
      <dsp:nvSpPr>
        <dsp:cNvPr id="0" name=""/>
        <dsp:cNvSpPr/>
      </dsp:nvSpPr>
      <dsp:spPr>
        <a:xfrm>
          <a:off x="2761" y="3270235"/>
          <a:ext cx="1412470" cy="237600"/>
        </a:xfrm>
        <a:prstGeom prst="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85344" tIns="30480" rIns="85344" bIns="30480" numCol="1" spcCol="1270" anchor="ctr" anchorCtr="0">
          <a:noAutofit/>
        </a:bodyPr>
        <a:lstStyle/>
        <a:p>
          <a:pPr lvl="0" algn="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200" kern="1200" dirty="0" smtClean="0"/>
            <a:t>(optional)</a:t>
          </a:r>
          <a:endParaRPr lang="en-US" sz="1200" kern="1200" dirty="0"/>
        </a:p>
      </dsp:txBody>
      <dsp:txXfrm>
        <a:off x="2761" y="3270235"/>
        <a:ext cx="1412470" cy="237600"/>
      </dsp:txXfrm>
    </dsp:sp>
    <dsp:sp modelId="{EBE01F4D-61AC-4040-9EDE-4466A6279156}">
      <dsp:nvSpPr>
        <dsp:cNvPr id="0" name=""/>
        <dsp:cNvSpPr/>
      </dsp:nvSpPr>
      <dsp:spPr>
        <a:xfrm>
          <a:off x="1415232" y="3158860"/>
          <a:ext cx="282494" cy="460350"/>
        </a:xfrm>
        <a:prstGeom prst="leftBrace">
          <a:avLst>
            <a:gd name="adj1" fmla="val 35000"/>
            <a:gd name="adj2" fmla="val 50000"/>
          </a:avLst>
        </a:pr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BBB3DE3-53A4-455F-BA3A-A24D00B6F76E}">
      <dsp:nvSpPr>
        <dsp:cNvPr id="0" name=""/>
        <dsp:cNvSpPr/>
      </dsp:nvSpPr>
      <dsp:spPr>
        <a:xfrm>
          <a:off x="1810724" y="3158860"/>
          <a:ext cx="3841920" cy="460350"/>
        </a:xfrm>
        <a:prstGeom prst="rect">
          <a:avLst/>
        </a:prstGeom>
        <a:gradFill rotWithShape="0">
          <a:gsLst>
            <a:gs pos="0">
              <a:srgbClr val="00B0F0">
                <a:alpha val="25000"/>
                <a:lumMod val="50000"/>
                <a:lumOff val="50000"/>
              </a:srgbClr>
            </a:gs>
            <a:gs pos="100000">
              <a:srgbClr val="00B0F0">
                <a:alpha val="50000"/>
                <a:lumMod val="75000"/>
                <a:lumOff val="25000"/>
              </a:srgbClr>
            </a:gs>
          </a:gsLst>
          <a:lin ang="2400000" scaled="0"/>
        </a:gra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dirty="0" smtClean="0"/>
            <a:t>Support Select</a:t>
          </a:r>
          <a:endParaRPr lang="en-US" sz="1200" kern="1200" dirty="0"/>
        </a:p>
        <a:p>
          <a:pPr marL="228600" lvl="2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200" kern="1200" smtClean="0"/>
            <a:t>Implement SelectViaCopyToArray</a:t>
          </a:r>
          <a:endParaRPr lang="en-US" sz="1200" kern="1200" dirty="0"/>
        </a:p>
      </dsp:txBody>
      <dsp:txXfrm>
        <a:off x="1810724" y="3158860"/>
        <a:ext cx="3841920" cy="46035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diagrams.loki3.com/BracketList">
  <dgm:title val="Vertical Bracket List"/>
  <dgm:desc val="Use to show grouped blocks of information.  Works well with large amounts of Level 2 text."/>
  <dgm:catLst>
    <dgm:cat type="list" pri="4110"/>
    <dgm:cat type="officeonline" pri="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3" srcId="0" destId="1" srcOrd="0" destOrd="0"/>
        <dgm:cxn modelId="4" srcId="1" destId="11" srcOrd="0" destOrd="0"/>
        <dgm:cxn modelId="5" srcId="0" destId="2" srcOrd="0" destOrd="0"/>
        <dgm:cxn modelId="6" srcId="2" destId="21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V" refType="primFontSz" refFor="des" refForName="parTx" fact="0.1"/>
      <dgm:constr type="primFontSz" for="des" forName="parTx" val="65"/>
      <dgm:constr type="primFontSz" for="des" forName="desTx" refType="primFontSz" refFor="des" refForName="parTx"/>
      <dgm:constr type="h" for="des" forName="parTx" refType="primFontSz" refFor="des" refForName="parTx" fact="0.55"/>
      <dgm:constr type="h" for="des" forName="bracket" refType="primFontSz" refFor="des" refForName="parTx" fact="0.55"/>
      <dgm:constr type="h" for="des" forName="desTx" refType="primFontSz" refFor="des" refForName="parTx" fact="0.55"/>
    </dgm:constrLst>
    <dgm:ruleLst>
      <dgm:rule type="primFontSz" for="des" forName="parTx" val="5" fact="NaN" max="NaN"/>
    </dgm:ruleLst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Tx" refType="w" fact="0.25"/>
          <dgm:constr type="w" for="ch" forName="bracket" refType="w" fact="0.05"/>
          <dgm:constr type="w" for="ch" forName="spH" refType="w" fact="0.02"/>
          <dgm:constr type="w" for="ch" forName="desTx" refType="w" fact="0.68"/>
          <dgm:constr type="h" for="ch" forName="bracket" refType="h" refFor="ch" refForName="desTx" op="gte"/>
          <dgm:constr type="h" for="ch" forName="bracket" refType="h" refFor="ch" refForName="parTx" op="gte"/>
          <dgm:constr type="h" for="ch" forName="desTx" refType="h" refFor="ch" refForName="parTx" op="gte"/>
        </dgm:constrLst>
        <dgm:ruleLst/>
        <dgm:layoutNode name="parTx" styleLbl="revTx">
          <dgm:varLst>
            <dgm:chMax val="1"/>
            <dgm:bulletEnabled val="1"/>
          </dgm:varLst>
          <dgm:choose name="Name8">
            <dgm:if name="Name9" func="var" arg="dir" op="equ" val="norm">
              <dgm:alg type="tx">
                <dgm:param type="parTxLTRAlign" val="r"/>
              </dgm:alg>
            </dgm:if>
            <dgm:else name="Name10">
              <dgm:alg type="tx">
                <dgm:param type="parTxLTRAlign" val="l"/>
              </dgm:alg>
            </dgm:else>
          </dgm:choose>
          <dgm:shape xmlns:r="http://schemas.openxmlformats.org/officeDocument/2006/relationships" type="rect" r:blip="">
            <dgm:adjLst/>
          </dgm:shape>
          <dgm:presOf axis="self" ptType="node"/>
          <dgm:constrLst>
            <dgm:constr type="tMarg" refType="primFontSz" fact="0.2"/>
            <dgm:constr type="bMarg" refType="primFontSz" fact="0.2"/>
          </dgm:constrLst>
          <dgm:ruleLst>
            <dgm:rule type="h" val="INF" fact="NaN" max="NaN"/>
          </dgm:ruleLst>
        </dgm:layoutNode>
        <dgm:layoutNode name="bracket" styleLbl="parChTrans1D1">
          <dgm:alg type="sp"/>
          <dgm:choose name="Name11">
            <dgm:if name="Name12" func="var" arg="dir" op="equ" val="norm">
              <dgm:shape xmlns:r="http://schemas.openxmlformats.org/officeDocument/2006/relationships" type="leftBrace" r:blip="">
                <dgm:adjLst>
                  <dgm:adj idx="1" val="0.35"/>
                </dgm:adjLst>
              </dgm:shape>
            </dgm:if>
            <dgm:else name="Name13">
              <dgm:shape xmlns:r="http://schemas.openxmlformats.org/officeDocument/2006/relationships" rot="180" type="leftBrace" r:blip="">
                <dgm:adjLst>
                  <dgm:adj idx="1" val="0.35"/>
                </dgm:adjLst>
              </dgm:shape>
            </dgm:else>
          </dgm:choose>
          <dgm:presOf/>
        </dgm:layoutNode>
        <dgm:layoutNode name="spH">
          <dgm:alg type="sp"/>
        </dgm:layoutNode>
        <dgm:choose name="Name14">
          <dgm:if name="Name15" axis="ch" ptType="node" func="cnt" op="gte" val="1">
            <dgm:layoutNode name="desTx" styleLbl="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secFontSz" refType="primFontSz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h" val="INF" fact="NaN" max="NaN"/>
              </dgm:ruleLst>
            </dgm:layoutNode>
          </dgm:if>
          <dgm:else name="Name16"/>
        </dgm:choose>
      </dgm:layoutNode>
      <dgm:forEach name="Name17" axis="followSib" ptType="sibTrans" cnt="1">
        <dgm:layoutNode name="spV">
          <dgm:alg type="sp"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26707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96490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16134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63127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7508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84864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8231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09960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8309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79863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14322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88A723-210D-49FB-911D-CC70F62696A5}" type="datetimeFigureOut">
              <a:rPr lang="en-US" smtClean="0"/>
              <a:t>9/1/2017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AEE4CB-8153-4B55-97E3-83E1ED11E8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23485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1915541308"/>
              </p:ext>
            </p:extLst>
          </p:nvPr>
        </p:nvGraphicFramePr>
        <p:xfrm>
          <a:off x="2032000" y="3327399"/>
          <a:ext cx="8128000" cy="167640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1202283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5"/>
          <p:cNvSpPr/>
          <p:nvPr/>
        </p:nvSpPr>
        <p:spPr>
          <a:xfrm>
            <a:off x="6445116" y="359542"/>
            <a:ext cx="1641491" cy="984895"/>
          </a:xfrm>
          <a:custGeom>
            <a:avLst/>
            <a:gdLst>
              <a:gd name="connsiteX0" fmla="*/ 0 w 2135187"/>
              <a:gd name="connsiteY0" fmla="*/ 128111 h 1281112"/>
              <a:gd name="connsiteX1" fmla="*/ 128111 w 2135187"/>
              <a:gd name="connsiteY1" fmla="*/ 0 h 1281112"/>
              <a:gd name="connsiteX2" fmla="*/ 2007076 w 2135187"/>
              <a:gd name="connsiteY2" fmla="*/ 0 h 1281112"/>
              <a:gd name="connsiteX3" fmla="*/ 2135187 w 2135187"/>
              <a:gd name="connsiteY3" fmla="*/ 128111 h 1281112"/>
              <a:gd name="connsiteX4" fmla="*/ 2135187 w 2135187"/>
              <a:gd name="connsiteY4" fmla="*/ 1153001 h 1281112"/>
              <a:gd name="connsiteX5" fmla="*/ 2007076 w 2135187"/>
              <a:gd name="connsiteY5" fmla="*/ 1281112 h 1281112"/>
              <a:gd name="connsiteX6" fmla="*/ 128111 w 2135187"/>
              <a:gd name="connsiteY6" fmla="*/ 1281112 h 1281112"/>
              <a:gd name="connsiteX7" fmla="*/ 0 w 2135187"/>
              <a:gd name="connsiteY7" fmla="*/ 1153001 h 1281112"/>
              <a:gd name="connsiteX8" fmla="*/ 0 w 2135187"/>
              <a:gd name="connsiteY8" fmla="*/ 128111 h 12811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135187" h="1281112">
                <a:moveTo>
                  <a:pt x="0" y="128111"/>
                </a:moveTo>
                <a:cubicBezTo>
                  <a:pt x="0" y="57357"/>
                  <a:pt x="57357" y="0"/>
                  <a:pt x="128111" y="0"/>
                </a:cubicBezTo>
                <a:lnTo>
                  <a:pt x="2007076" y="0"/>
                </a:lnTo>
                <a:cubicBezTo>
                  <a:pt x="2077830" y="0"/>
                  <a:pt x="2135187" y="57357"/>
                  <a:pt x="2135187" y="128111"/>
                </a:cubicBezTo>
                <a:lnTo>
                  <a:pt x="2135187" y="1153001"/>
                </a:lnTo>
                <a:cubicBezTo>
                  <a:pt x="2135187" y="1223755"/>
                  <a:pt x="2077830" y="1281112"/>
                  <a:pt x="2007076" y="1281112"/>
                </a:cubicBezTo>
                <a:lnTo>
                  <a:pt x="128111" y="1281112"/>
                </a:lnTo>
                <a:cubicBezTo>
                  <a:pt x="57357" y="1281112"/>
                  <a:pt x="0" y="1223755"/>
                  <a:pt x="0" y="1153001"/>
                </a:cubicBezTo>
                <a:lnTo>
                  <a:pt x="0" y="128111"/>
                </a:lnTo>
                <a:close/>
              </a:path>
            </a:pathLst>
          </a:custGeom>
          <a:ln w="9525">
            <a:solidFill>
              <a:scrgbClr r="0" g="0" b="0"/>
            </a:solidFill>
          </a:ln>
          <a:scene3d>
            <a:camera prst="orthographicFront"/>
            <a:lightRig rig="flat" dir="t"/>
          </a:scene3d>
          <a:sp3d prstMaterial="dkEdge">
            <a:bevelT w="8200" h="38100"/>
          </a:sp3d>
        </p:spPr>
        <p:style>
          <a:lnRef idx="0">
            <a:scrgbClr r="0" g="0" b="0"/>
          </a:lnRef>
          <a:fillRef idx="2">
            <a:schemeClr val="accent4">
              <a:hueOff val="0"/>
              <a:satOff val="0"/>
              <a:lumOff val="0"/>
              <a:alphaOff val="0"/>
            </a:schemeClr>
          </a:fillRef>
          <a:effectRef idx="1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dk1"/>
          </a:fontRef>
        </p:style>
        <p:txBody>
          <a:bodyPr spcFirstLastPara="0" vert="horz" wrap="square" lIns="140392" tIns="140392" rIns="140392" bIns="140392" numCol="1" spcCol="1270" anchor="ctr" anchorCtr="0">
            <a:noAutofit/>
          </a:bodyPr>
          <a:lstStyle/>
          <a:p>
            <a:pPr lvl="0" algn="ctr" defTabSz="12001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700" kern="1200" dirty="0" smtClean="0"/>
              <a:t>Sources</a:t>
            </a:r>
            <a:endParaRPr lang="en-US" sz="2700" kern="1200" dirty="0"/>
          </a:p>
        </p:txBody>
      </p:sp>
      <p:grpSp>
        <p:nvGrpSpPr>
          <p:cNvPr id="11" name="Group 10"/>
          <p:cNvGrpSpPr/>
          <p:nvPr/>
        </p:nvGrpSpPr>
        <p:grpSpPr>
          <a:xfrm>
            <a:off x="8216586" y="583491"/>
            <a:ext cx="3048033" cy="536997"/>
            <a:chOff x="4289406" y="1112042"/>
            <a:chExt cx="5749149" cy="1319213"/>
          </a:xfrm>
        </p:grpSpPr>
        <p:sp>
          <p:nvSpPr>
            <p:cNvPr id="7" name="Freeform 6"/>
            <p:cNvSpPr/>
            <p:nvPr/>
          </p:nvSpPr>
          <p:spPr>
            <a:xfrm rot="21557097">
              <a:off x="4289406" y="1506714"/>
              <a:ext cx="486352" cy="529526"/>
            </a:xfrm>
            <a:custGeom>
              <a:avLst/>
              <a:gdLst>
                <a:gd name="connsiteX0" fmla="*/ 0 w 486352"/>
                <a:gd name="connsiteY0" fmla="*/ 105905 h 529526"/>
                <a:gd name="connsiteX1" fmla="*/ 243176 w 486352"/>
                <a:gd name="connsiteY1" fmla="*/ 105905 h 529526"/>
                <a:gd name="connsiteX2" fmla="*/ 243176 w 486352"/>
                <a:gd name="connsiteY2" fmla="*/ 0 h 529526"/>
                <a:gd name="connsiteX3" fmla="*/ 486352 w 486352"/>
                <a:gd name="connsiteY3" fmla="*/ 264763 h 529526"/>
                <a:gd name="connsiteX4" fmla="*/ 243176 w 486352"/>
                <a:gd name="connsiteY4" fmla="*/ 529526 h 529526"/>
                <a:gd name="connsiteX5" fmla="*/ 243176 w 486352"/>
                <a:gd name="connsiteY5" fmla="*/ 423621 h 529526"/>
                <a:gd name="connsiteX6" fmla="*/ 0 w 486352"/>
                <a:gd name="connsiteY6" fmla="*/ 423621 h 529526"/>
                <a:gd name="connsiteX7" fmla="*/ 0 w 486352"/>
                <a:gd name="connsiteY7" fmla="*/ 105905 h 529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86352" h="529526">
                  <a:moveTo>
                    <a:pt x="0" y="105905"/>
                  </a:moveTo>
                  <a:lnTo>
                    <a:pt x="243176" y="105905"/>
                  </a:lnTo>
                  <a:lnTo>
                    <a:pt x="243176" y="0"/>
                  </a:lnTo>
                  <a:lnTo>
                    <a:pt x="486352" y="264763"/>
                  </a:lnTo>
                  <a:lnTo>
                    <a:pt x="243176" y="529526"/>
                  </a:lnTo>
                  <a:lnTo>
                    <a:pt x="243176" y="423621"/>
                  </a:lnTo>
                  <a:lnTo>
                    <a:pt x="0" y="423621"/>
                  </a:lnTo>
                  <a:lnTo>
                    <a:pt x="0" y="105905"/>
                  </a:lnTo>
                  <a:close/>
                </a:path>
              </a:pathLst>
            </a:custGeom>
            <a:ln>
              <a:solidFill>
                <a:schemeClr val="tx1"/>
              </a:solidFill>
            </a:ln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2">
              <a:schemeClr val="accent4">
                <a:hueOff val="0"/>
                <a:satOff val="0"/>
                <a:lumOff val="0"/>
                <a:alphaOff val="0"/>
              </a:schemeClr>
            </a:fillRef>
            <a:effectRef idx="1">
              <a:schemeClr val="accent4">
                <a:hueOff val="0"/>
                <a:satOff val="0"/>
                <a:lumOff val="0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0" tIns="105904" rIns="145905" bIns="105905" numCol="1" spcCol="1270" anchor="ctr" anchorCtr="0">
              <a:noAutofit/>
            </a:bodyPr>
            <a:lstStyle/>
            <a:p>
              <a:pPr lvl="0" algn="ctr" defTabSz="9779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2200" kern="1200"/>
            </a:p>
          </p:txBody>
        </p:sp>
        <p:sp>
          <p:nvSpPr>
            <p:cNvPr id="8" name="Freeform 7"/>
            <p:cNvSpPr/>
            <p:nvPr/>
          </p:nvSpPr>
          <p:spPr>
            <a:xfrm>
              <a:off x="4977606" y="1112042"/>
              <a:ext cx="2135187" cy="1281112"/>
            </a:xfrm>
            <a:custGeom>
              <a:avLst/>
              <a:gdLst>
                <a:gd name="connsiteX0" fmla="*/ 0 w 2135187"/>
                <a:gd name="connsiteY0" fmla="*/ 128111 h 1281112"/>
                <a:gd name="connsiteX1" fmla="*/ 128111 w 2135187"/>
                <a:gd name="connsiteY1" fmla="*/ 0 h 1281112"/>
                <a:gd name="connsiteX2" fmla="*/ 2007076 w 2135187"/>
                <a:gd name="connsiteY2" fmla="*/ 0 h 1281112"/>
                <a:gd name="connsiteX3" fmla="*/ 2135187 w 2135187"/>
                <a:gd name="connsiteY3" fmla="*/ 128111 h 1281112"/>
                <a:gd name="connsiteX4" fmla="*/ 2135187 w 2135187"/>
                <a:gd name="connsiteY4" fmla="*/ 1153001 h 1281112"/>
                <a:gd name="connsiteX5" fmla="*/ 2007076 w 2135187"/>
                <a:gd name="connsiteY5" fmla="*/ 1281112 h 1281112"/>
                <a:gd name="connsiteX6" fmla="*/ 128111 w 2135187"/>
                <a:gd name="connsiteY6" fmla="*/ 1281112 h 1281112"/>
                <a:gd name="connsiteX7" fmla="*/ 0 w 2135187"/>
                <a:gd name="connsiteY7" fmla="*/ 1153001 h 1281112"/>
                <a:gd name="connsiteX8" fmla="*/ 0 w 2135187"/>
                <a:gd name="connsiteY8" fmla="*/ 128111 h 1281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35187" h="1281112">
                  <a:moveTo>
                    <a:pt x="0" y="128111"/>
                  </a:moveTo>
                  <a:cubicBezTo>
                    <a:pt x="0" y="57357"/>
                    <a:pt x="57357" y="0"/>
                    <a:pt x="128111" y="0"/>
                  </a:cubicBezTo>
                  <a:lnTo>
                    <a:pt x="2007076" y="0"/>
                  </a:lnTo>
                  <a:cubicBezTo>
                    <a:pt x="2077830" y="0"/>
                    <a:pt x="2135187" y="57357"/>
                    <a:pt x="2135187" y="128111"/>
                  </a:cubicBezTo>
                  <a:lnTo>
                    <a:pt x="2135187" y="1153001"/>
                  </a:lnTo>
                  <a:cubicBezTo>
                    <a:pt x="2135187" y="1223755"/>
                    <a:pt x="2077830" y="1281112"/>
                    <a:pt x="2007076" y="1281112"/>
                  </a:cubicBezTo>
                  <a:lnTo>
                    <a:pt x="128111" y="1281112"/>
                  </a:lnTo>
                  <a:cubicBezTo>
                    <a:pt x="57357" y="1281112"/>
                    <a:pt x="0" y="1223755"/>
                    <a:pt x="0" y="1153001"/>
                  </a:cubicBezTo>
                  <a:lnTo>
                    <a:pt x="0" y="128111"/>
                  </a:lnTo>
                  <a:close/>
                </a:path>
              </a:pathLst>
            </a:custGeom>
            <a:ln>
              <a:solidFill>
                <a:scrgbClr r="0" g="0" b="0"/>
              </a:solidFill>
            </a:ln>
            <a:scene3d>
              <a:camera prst="orthographicFront"/>
              <a:lightRig rig="flat" dir="t"/>
            </a:scene3d>
            <a:sp3d prstMaterial="dkEdge">
              <a:bevelT w="8200" h="38100"/>
            </a:sp3d>
          </p:spPr>
          <p:style>
            <a:lnRef idx="0">
              <a:scrgbClr r="0" g="0" b="0"/>
            </a:lnRef>
            <a:fillRef idx="2">
              <a:schemeClr val="accent4">
                <a:hueOff val="5197846"/>
                <a:satOff val="-23984"/>
                <a:lumOff val="883"/>
                <a:alphaOff val="0"/>
              </a:schemeClr>
            </a:fillRef>
            <a:effectRef idx="1">
              <a:schemeClr val="accent4">
                <a:hueOff val="5197846"/>
                <a:satOff val="-23984"/>
                <a:lumOff val="883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140392" tIns="140392" rIns="140392" bIns="140392" numCol="1" spcCol="1270" anchor="ctr" anchorCtr="0">
              <a:noAutofit/>
            </a:bodyPr>
            <a:lstStyle/>
            <a:p>
              <a:pPr lvl="0" algn="ctr" defTabSz="12001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200" kern="1200" dirty="0" smtClean="0">
                  <a:ln/>
                </a:rPr>
                <a:t>Selection</a:t>
              </a:r>
              <a:br>
                <a:rPr lang="en-US" sz="1200" kern="1200" dirty="0" smtClean="0">
                  <a:ln/>
                </a:rPr>
              </a:br>
              <a:r>
                <a:rPr lang="en-US" sz="1200" kern="1200" dirty="0" smtClean="0"/>
                <a:t>and</a:t>
              </a:r>
              <a:br>
                <a:rPr lang="en-US" sz="1200" kern="1200" dirty="0" smtClean="0"/>
              </a:br>
              <a:r>
                <a:rPr lang="en-US" sz="1200" kern="1200" dirty="0" smtClean="0"/>
                <a:t>ordering</a:t>
              </a:r>
              <a:endParaRPr lang="en-US" sz="1200" kern="1200" dirty="0"/>
            </a:p>
          </p:txBody>
        </p:sp>
        <p:sp>
          <p:nvSpPr>
            <p:cNvPr id="9" name="Freeform 8"/>
            <p:cNvSpPr/>
            <p:nvPr/>
          </p:nvSpPr>
          <p:spPr>
            <a:xfrm rot="44765">
              <a:off x="7310420" y="1507040"/>
              <a:ext cx="419040" cy="529526"/>
            </a:xfrm>
            <a:custGeom>
              <a:avLst/>
              <a:gdLst>
                <a:gd name="connsiteX0" fmla="*/ 0 w 419040"/>
                <a:gd name="connsiteY0" fmla="*/ 105905 h 529526"/>
                <a:gd name="connsiteX1" fmla="*/ 209520 w 419040"/>
                <a:gd name="connsiteY1" fmla="*/ 105905 h 529526"/>
                <a:gd name="connsiteX2" fmla="*/ 209520 w 419040"/>
                <a:gd name="connsiteY2" fmla="*/ 0 h 529526"/>
                <a:gd name="connsiteX3" fmla="*/ 419040 w 419040"/>
                <a:gd name="connsiteY3" fmla="*/ 264763 h 529526"/>
                <a:gd name="connsiteX4" fmla="*/ 209520 w 419040"/>
                <a:gd name="connsiteY4" fmla="*/ 529526 h 529526"/>
                <a:gd name="connsiteX5" fmla="*/ 209520 w 419040"/>
                <a:gd name="connsiteY5" fmla="*/ 423621 h 529526"/>
                <a:gd name="connsiteX6" fmla="*/ 0 w 419040"/>
                <a:gd name="connsiteY6" fmla="*/ 423621 h 529526"/>
                <a:gd name="connsiteX7" fmla="*/ 0 w 419040"/>
                <a:gd name="connsiteY7" fmla="*/ 105905 h 529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9040" h="529526">
                  <a:moveTo>
                    <a:pt x="0" y="105905"/>
                  </a:moveTo>
                  <a:lnTo>
                    <a:pt x="209520" y="105905"/>
                  </a:lnTo>
                  <a:lnTo>
                    <a:pt x="209520" y="0"/>
                  </a:lnTo>
                  <a:lnTo>
                    <a:pt x="419040" y="264763"/>
                  </a:lnTo>
                  <a:lnTo>
                    <a:pt x="209520" y="529526"/>
                  </a:lnTo>
                  <a:lnTo>
                    <a:pt x="209520" y="423621"/>
                  </a:lnTo>
                  <a:lnTo>
                    <a:pt x="0" y="423621"/>
                  </a:lnTo>
                  <a:lnTo>
                    <a:pt x="0" y="105905"/>
                  </a:lnTo>
                  <a:close/>
                </a:path>
              </a:pathLst>
            </a:custGeom>
            <a:ln>
              <a:solidFill>
                <a:schemeClr val="tx1"/>
              </a:solidFill>
            </a:ln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2">
              <a:schemeClr val="accent4">
                <a:hueOff val="10395692"/>
                <a:satOff val="-47968"/>
                <a:lumOff val="1765"/>
                <a:alphaOff val="0"/>
              </a:schemeClr>
            </a:fillRef>
            <a:effectRef idx="1">
              <a:schemeClr val="accent4">
                <a:hueOff val="10395692"/>
                <a:satOff val="-47968"/>
                <a:lumOff val="1765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-1" tIns="105905" rIns="125712" bIns="105904" numCol="1" spcCol="1270" anchor="ctr" anchorCtr="0">
              <a:noAutofit/>
            </a:bodyPr>
            <a:lstStyle/>
            <a:p>
              <a:pPr lvl="0" algn="ctr" defTabSz="9779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2200" kern="1200"/>
            </a:p>
          </p:txBody>
        </p:sp>
        <p:sp>
          <p:nvSpPr>
            <p:cNvPr id="10" name="Freeform 9"/>
            <p:cNvSpPr/>
            <p:nvPr/>
          </p:nvSpPr>
          <p:spPr>
            <a:xfrm>
              <a:off x="7903368" y="1150143"/>
              <a:ext cx="2135187" cy="1281112"/>
            </a:xfrm>
            <a:custGeom>
              <a:avLst/>
              <a:gdLst>
                <a:gd name="connsiteX0" fmla="*/ 0 w 2135187"/>
                <a:gd name="connsiteY0" fmla="*/ 128111 h 1281112"/>
                <a:gd name="connsiteX1" fmla="*/ 128111 w 2135187"/>
                <a:gd name="connsiteY1" fmla="*/ 0 h 1281112"/>
                <a:gd name="connsiteX2" fmla="*/ 2007076 w 2135187"/>
                <a:gd name="connsiteY2" fmla="*/ 0 h 1281112"/>
                <a:gd name="connsiteX3" fmla="*/ 2135187 w 2135187"/>
                <a:gd name="connsiteY3" fmla="*/ 128111 h 1281112"/>
                <a:gd name="connsiteX4" fmla="*/ 2135187 w 2135187"/>
                <a:gd name="connsiteY4" fmla="*/ 1153001 h 1281112"/>
                <a:gd name="connsiteX5" fmla="*/ 2007076 w 2135187"/>
                <a:gd name="connsiteY5" fmla="*/ 1281112 h 1281112"/>
                <a:gd name="connsiteX6" fmla="*/ 128111 w 2135187"/>
                <a:gd name="connsiteY6" fmla="*/ 1281112 h 1281112"/>
                <a:gd name="connsiteX7" fmla="*/ 0 w 2135187"/>
                <a:gd name="connsiteY7" fmla="*/ 1153001 h 1281112"/>
                <a:gd name="connsiteX8" fmla="*/ 0 w 2135187"/>
                <a:gd name="connsiteY8" fmla="*/ 128111 h 1281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35187" h="1281112">
                  <a:moveTo>
                    <a:pt x="0" y="128111"/>
                  </a:moveTo>
                  <a:cubicBezTo>
                    <a:pt x="0" y="57357"/>
                    <a:pt x="57357" y="0"/>
                    <a:pt x="128111" y="0"/>
                  </a:cubicBezTo>
                  <a:lnTo>
                    <a:pt x="2007076" y="0"/>
                  </a:lnTo>
                  <a:cubicBezTo>
                    <a:pt x="2077830" y="0"/>
                    <a:pt x="2135187" y="57357"/>
                    <a:pt x="2135187" y="128111"/>
                  </a:cubicBezTo>
                  <a:lnTo>
                    <a:pt x="2135187" y="1153001"/>
                  </a:lnTo>
                  <a:cubicBezTo>
                    <a:pt x="2135187" y="1223755"/>
                    <a:pt x="2077830" y="1281112"/>
                    <a:pt x="2007076" y="1281112"/>
                  </a:cubicBezTo>
                  <a:lnTo>
                    <a:pt x="128111" y="1281112"/>
                  </a:lnTo>
                  <a:cubicBezTo>
                    <a:pt x="57357" y="1281112"/>
                    <a:pt x="0" y="1223755"/>
                    <a:pt x="0" y="1153001"/>
                  </a:cubicBezTo>
                  <a:lnTo>
                    <a:pt x="0" y="128111"/>
                  </a:lnTo>
                  <a:close/>
                </a:path>
              </a:pathLst>
            </a:custGeom>
            <a:ln>
              <a:solidFill>
                <a:scrgbClr r="0" g="0" b="0"/>
              </a:solidFill>
            </a:ln>
            <a:scene3d>
              <a:camera prst="orthographicFront"/>
              <a:lightRig rig="flat" dir="t"/>
            </a:scene3d>
            <a:sp3d prstMaterial="dkEdge">
              <a:bevelT w="8200" h="38100"/>
            </a:sp3d>
          </p:spPr>
          <p:style>
            <a:lnRef idx="0">
              <a:scrgbClr r="0" g="0" b="0"/>
            </a:lnRef>
            <a:fillRef idx="2">
              <a:schemeClr val="accent4">
                <a:hueOff val="10395692"/>
                <a:satOff val="-47968"/>
                <a:lumOff val="1765"/>
                <a:alphaOff val="0"/>
              </a:schemeClr>
            </a:fillRef>
            <a:effectRef idx="1">
              <a:schemeClr val="accent4">
                <a:hueOff val="10395692"/>
                <a:satOff val="-47968"/>
                <a:lumOff val="1765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140392" tIns="140392" rIns="140392" bIns="140392" numCol="1" spcCol="1270" anchor="ctr" anchorCtr="0">
              <a:noAutofit/>
            </a:bodyPr>
            <a:lstStyle/>
            <a:p>
              <a:pPr lvl="0" algn="ctr" defTabSz="12001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200" kern="1200" dirty="0" smtClean="0">
                  <a:ln/>
                </a:rPr>
                <a:t>Terminal</a:t>
              </a:r>
              <a:br>
                <a:rPr lang="en-US" sz="1200" kern="1200" dirty="0" smtClean="0">
                  <a:ln/>
                </a:rPr>
              </a:br>
              <a:r>
                <a:rPr lang="en-US" sz="1200" kern="1200" dirty="0" smtClean="0">
                  <a:ln/>
                </a:rPr>
                <a:t>Form</a:t>
              </a:r>
              <a:br>
                <a:rPr lang="en-US" sz="1200" kern="1200" dirty="0" smtClean="0">
                  <a:ln/>
                </a:rPr>
              </a:br>
              <a:r>
                <a:rPr lang="en-US" sz="1200" kern="1200" dirty="0" smtClean="0">
                  <a:ln/>
                </a:rPr>
                <a:t>action</a:t>
              </a:r>
              <a:endParaRPr lang="en-US" sz="1200" kern="1200" dirty="0">
                <a:ln/>
              </a:endParaRPr>
            </a:p>
          </p:txBody>
        </p:sp>
      </p:grpSp>
      <p:sp>
        <p:nvSpPr>
          <p:cNvPr id="17" name="Freeform 16"/>
          <p:cNvSpPr/>
          <p:nvPr/>
        </p:nvSpPr>
        <p:spPr>
          <a:xfrm>
            <a:off x="4166756" y="2003839"/>
            <a:ext cx="1437190" cy="644362"/>
          </a:xfrm>
          <a:custGeom>
            <a:avLst/>
            <a:gdLst>
              <a:gd name="connsiteX0" fmla="*/ 0 w 1869440"/>
              <a:gd name="connsiteY0" fmla="*/ 139696 h 838160"/>
              <a:gd name="connsiteX1" fmla="*/ 139696 w 1869440"/>
              <a:gd name="connsiteY1" fmla="*/ 0 h 838160"/>
              <a:gd name="connsiteX2" fmla="*/ 1729744 w 1869440"/>
              <a:gd name="connsiteY2" fmla="*/ 0 h 838160"/>
              <a:gd name="connsiteX3" fmla="*/ 1869440 w 1869440"/>
              <a:gd name="connsiteY3" fmla="*/ 139696 h 838160"/>
              <a:gd name="connsiteX4" fmla="*/ 1869440 w 1869440"/>
              <a:gd name="connsiteY4" fmla="*/ 698464 h 838160"/>
              <a:gd name="connsiteX5" fmla="*/ 1729744 w 1869440"/>
              <a:gd name="connsiteY5" fmla="*/ 838160 h 838160"/>
              <a:gd name="connsiteX6" fmla="*/ 139696 w 1869440"/>
              <a:gd name="connsiteY6" fmla="*/ 838160 h 838160"/>
              <a:gd name="connsiteX7" fmla="*/ 0 w 1869440"/>
              <a:gd name="connsiteY7" fmla="*/ 698464 h 838160"/>
              <a:gd name="connsiteX8" fmla="*/ 0 w 1869440"/>
              <a:gd name="connsiteY8" fmla="*/ 139696 h 8381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69440" h="838160">
                <a:moveTo>
                  <a:pt x="0" y="139696"/>
                </a:moveTo>
                <a:cubicBezTo>
                  <a:pt x="0" y="62544"/>
                  <a:pt x="62544" y="0"/>
                  <a:pt x="139696" y="0"/>
                </a:cubicBezTo>
                <a:lnTo>
                  <a:pt x="1729744" y="0"/>
                </a:lnTo>
                <a:cubicBezTo>
                  <a:pt x="1806896" y="0"/>
                  <a:pt x="1869440" y="62544"/>
                  <a:pt x="1869440" y="139696"/>
                </a:cubicBezTo>
                <a:lnTo>
                  <a:pt x="1869440" y="698464"/>
                </a:lnTo>
                <a:cubicBezTo>
                  <a:pt x="1869440" y="775616"/>
                  <a:pt x="1806896" y="838160"/>
                  <a:pt x="1729744" y="838160"/>
                </a:cubicBezTo>
                <a:lnTo>
                  <a:pt x="139696" y="838160"/>
                </a:lnTo>
                <a:cubicBezTo>
                  <a:pt x="62544" y="838160"/>
                  <a:pt x="0" y="775616"/>
                  <a:pt x="0" y="698464"/>
                </a:cubicBezTo>
                <a:lnTo>
                  <a:pt x="0" y="139696"/>
                </a:lnTo>
                <a:close/>
              </a:path>
            </a:pathLst>
          </a:custGeom>
          <a:gradFill flip="none" rotWithShape="1">
            <a:gsLst>
              <a:gs pos="0">
                <a:srgbClr val="FFAF99">
                  <a:alpha val="48000"/>
                  <a:lumMod val="54000"/>
                  <a:lumOff val="46000"/>
                </a:srgbClr>
              </a:gs>
              <a:gs pos="100000">
                <a:srgbClr val="FFAF99"/>
              </a:gs>
            </a:gsLst>
            <a:lin ang="2700000" scaled="1"/>
            <a:tileRect/>
          </a:gradFill>
          <a:ln w="12700"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spcFirstLastPara="0" vert="horz" wrap="square" lIns="200936" tIns="120926" rIns="200936" bIns="120926" numCol="1" spcCol="1270" anchor="ctr" anchorCtr="0">
            <a:noAutofit/>
          </a:bodyPr>
          <a:lstStyle/>
          <a:p>
            <a:pPr lvl="0" algn="ctr" defTabSz="1866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400" dirty="0" smtClean="0">
                <a:ln w="12700">
                  <a:noFill/>
                </a:ln>
              </a:rPr>
              <a:t>CAS</a:t>
            </a:r>
            <a:endParaRPr lang="en-US" sz="2400" kern="1200" dirty="0">
              <a:ln w="12700">
                <a:noFill/>
              </a:ln>
            </a:endParaRPr>
          </a:p>
        </p:txBody>
      </p:sp>
      <p:sp>
        <p:nvSpPr>
          <p:cNvPr id="19" name="Freeform 18"/>
          <p:cNvSpPr/>
          <p:nvPr/>
        </p:nvSpPr>
        <p:spPr>
          <a:xfrm>
            <a:off x="4166756" y="2709599"/>
            <a:ext cx="1437190" cy="644362"/>
          </a:xfrm>
          <a:custGeom>
            <a:avLst/>
            <a:gdLst>
              <a:gd name="connsiteX0" fmla="*/ 0 w 1869440"/>
              <a:gd name="connsiteY0" fmla="*/ 139696 h 838160"/>
              <a:gd name="connsiteX1" fmla="*/ 139696 w 1869440"/>
              <a:gd name="connsiteY1" fmla="*/ 0 h 838160"/>
              <a:gd name="connsiteX2" fmla="*/ 1729744 w 1869440"/>
              <a:gd name="connsiteY2" fmla="*/ 0 h 838160"/>
              <a:gd name="connsiteX3" fmla="*/ 1869440 w 1869440"/>
              <a:gd name="connsiteY3" fmla="*/ 139696 h 838160"/>
              <a:gd name="connsiteX4" fmla="*/ 1869440 w 1869440"/>
              <a:gd name="connsiteY4" fmla="*/ 698464 h 838160"/>
              <a:gd name="connsiteX5" fmla="*/ 1729744 w 1869440"/>
              <a:gd name="connsiteY5" fmla="*/ 838160 h 838160"/>
              <a:gd name="connsiteX6" fmla="*/ 139696 w 1869440"/>
              <a:gd name="connsiteY6" fmla="*/ 838160 h 838160"/>
              <a:gd name="connsiteX7" fmla="*/ 0 w 1869440"/>
              <a:gd name="connsiteY7" fmla="*/ 698464 h 838160"/>
              <a:gd name="connsiteX8" fmla="*/ 0 w 1869440"/>
              <a:gd name="connsiteY8" fmla="*/ 139696 h 8381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69440" h="838160">
                <a:moveTo>
                  <a:pt x="0" y="139696"/>
                </a:moveTo>
                <a:cubicBezTo>
                  <a:pt x="0" y="62544"/>
                  <a:pt x="62544" y="0"/>
                  <a:pt x="139696" y="0"/>
                </a:cubicBezTo>
                <a:lnTo>
                  <a:pt x="1729744" y="0"/>
                </a:lnTo>
                <a:cubicBezTo>
                  <a:pt x="1806896" y="0"/>
                  <a:pt x="1869440" y="62544"/>
                  <a:pt x="1869440" y="139696"/>
                </a:cubicBezTo>
                <a:lnTo>
                  <a:pt x="1869440" y="698464"/>
                </a:lnTo>
                <a:cubicBezTo>
                  <a:pt x="1869440" y="775616"/>
                  <a:pt x="1806896" y="838160"/>
                  <a:pt x="1729744" y="838160"/>
                </a:cubicBezTo>
                <a:lnTo>
                  <a:pt x="139696" y="838160"/>
                </a:lnTo>
                <a:cubicBezTo>
                  <a:pt x="62544" y="838160"/>
                  <a:pt x="0" y="775616"/>
                  <a:pt x="0" y="698464"/>
                </a:cubicBezTo>
                <a:lnTo>
                  <a:pt x="0" y="139696"/>
                </a:lnTo>
                <a:close/>
              </a:path>
            </a:pathLst>
          </a:custGeom>
          <a:gradFill flip="none" rotWithShape="1">
            <a:gsLst>
              <a:gs pos="0">
                <a:srgbClr val="FFFF00">
                  <a:lumMod val="48000"/>
                  <a:lumOff val="52000"/>
                  <a:alpha val="52000"/>
                </a:srgbClr>
              </a:gs>
              <a:gs pos="100000">
                <a:srgbClr val="FFFF00"/>
              </a:gs>
            </a:gsLst>
            <a:lin ang="2700000" scaled="1"/>
            <a:tileRect/>
          </a:gradFill>
          <a:ln w="12700"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spcFirstLastPara="0" vert="horz" wrap="square" lIns="200936" tIns="120926" rIns="200936" bIns="120926" numCol="1" spcCol="1270" anchor="ctr" anchorCtr="0">
            <a:noAutofit/>
          </a:bodyPr>
          <a:lstStyle/>
          <a:p>
            <a:pPr lvl="0" algn="ctr" defTabSz="1866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400" kern="1200" dirty="0" smtClean="0">
                <a:ln w="12700">
                  <a:noFill/>
                </a:ln>
              </a:rPr>
              <a:t>Index</a:t>
            </a:r>
            <a:endParaRPr lang="en-US" sz="2400" kern="1200" dirty="0">
              <a:ln w="12700">
                <a:noFill/>
              </a:ln>
            </a:endParaRPr>
          </a:p>
        </p:txBody>
      </p:sp>
      <p:sp>
        <p:nvSpPr>
          <p:cNvPr id="21" name="Freeform 20"/>
          <p:cNvSpPr/>
          <p:nvPr/>
        </p:nvSpPr>
        <p:spPr>
          <a:xfrm>
            <a:off x="5974957" y="3244109"/>
            <a:ext cx="1437190" cy="1038301"/>
          </a:xfrm>
          <a:custGeom>
            <a:avLst/>
            <a:gdLst>
              <a:gd name="connsiteX0" fmla="*/ 0 w 1869440"/>
              <a:gd name="connsiteY0" fmla="*/ 139696 h 838160"/>
              <a:gd name="connsiteX1" fmla="*/ 139696 w 1869440"/>
              <a:gd name="connsiteY1" fmla="*/ 0 h 838160"/>
              <a:gd name="connsiteX2" fmla="*/ 1729744 w 1869440"/>
              <a:gd name="connsiteY2" fmla="*/ 0 h 838160"/>
              <a:gd name="connsiteX3" fmla="*/ 1869440 w 1869440"/>
              <a:gd name="connsiteY3" fmla="*/ 139696 h 838160"/>
              <a:gd name="connsiteX4" fmla="*/ 1869440 w 1869440"/>
              <a:gd name="connsiteY4" fmla="*/ 698464 h 838160"/>
              <a:gd name="connsiteX5" fmla="*/ 1729744 w 1869440"/>
              <a:gd name="connsiteY5" fmla="*/ 838160 h 838160"/>
              <a:gd name="connsiteX6" fmla="*/ 139696 w 1869440"/>
              <a:gd name="connsiteY6" fmla="*/ 838160 h 838160"/>
              <a:gd name="connsiteX7" fmla="*/ 0 w 1869440"/>
              <a:gd name="connsiteY7" fmla="*/ 698464 h 838160"/>
              <a:gd name="connsiteX8" fmla="*/ 0 w 1869440"/>
              <a:gd name="connsiteY8" fmla="*/ 139696 h 8381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69440" h="838160">
                <a:moveTo>
                  <a:pt x="0" y="139696"/>
                </a:moveTo>
                <a:cubicBezTo>
                  <a:pt x="0" y="62544"/>
                  <a:pt x="62544" y="0"/>
                  <a:pt x="139696" y="0"/>
                </a:cubicBezTo>
                <a:lnTo>
                  <a:pt x="1729744" y="0"/>
                </a:lnTo>
                <a:cubicBezTo>
                  <a:pt x="1806896" y="0"/>
                  <a:pt x="1869440" y="62544"/>
                  <a:pt x="1869440" y="139696"/>
                </a:cubicBezTo>
                <a:lnTo>
                  <a:pt x="1869440" y="698464"/>
                </a:lnTo>
                <a:cubicBezTo>
                  <a:pt x="1869440" y="775616"/>
                  <a:pt x="1806896" y="838160"/>
                  <a:pt x="1729744" y="838160"/>
                </a:cubicBezTo>
                <a:lnTo>
                  <a:pt x="139696" y="838160"/>
                </a:lnTo>
                <a:cubicBezTo>
                  <a:pt x="62544" y="838160"/>
                  <a:pt x="0" y="775616"/>
                  <a:pt x="0" y="698464"/>
                </a:cubicBezTo>
                <a:lnTo>
                  <a:pt x="0" y="139696"/>
                </a:lnTo>
                <a:close/>
              </a:path>
            </a:pathLst>
          </a:custGeom>
          <a:gradFill flip="none" rotWithShape="1">
            <a:gsLst>
              <a:gs pos="0">
                <a:srgbClr val="00B050">
                  <a:lumMod val="53000"/>
                  <a:lumOff val="47000"/>
                  <a:alpha val="52000"/>
                </a:srgbClr>
              </a:gs>
              <a:gs pos="100000">
                <a:srgbClr val="00B050"/>
              </a:gs>
            </a:gsLst>
            <a:lin ang="2700000" scaled="1"/>
            <a:tileRect/>
          </a:gradFill>
          <a:ln w="12700"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spcFirstLastPara="0" vert="horz" wrap="square" lIns="200936" tIns="120926" rIns="200936" bIns="120926" numCol="1" spcCol="1270" anchor="ctr" anchorCtr="0">
            <a:noAutofit/>
          </a:bodyPr>
          <a:lstStyle/>
          <a:p>
            <a:pPr lvl="0" algn="ctr" defTabSz="1866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kern="1200" dirty="0" err="1" smtClean="0">
                <a:ln w="12700">
                  <a:noFill/>
                </a:ln>
              </a:rPr>
              <a:t>FSArray</a:t>
            </a:r>
            <a:r>
              <a:rPr lang="en-US" kern="1200" dirty="0" smtClean="0">
                <a:ln w="12700">
                  <a:noFill/>
                </a:ln>
              </a:rPr>
              <a:t/>
            </a:r>
            <a:br>
              <a:rPr lang="en-US" kern="1200" dirty="0" smtClean="0">
                <a:ln w="12700">
                  <a:noFill/>
                </a:ln>
              </a:rPr>
            </a:br>
            <a:r>
              <a:rPr lang="en-US" kern="1200" dirty="0" err="1" smtClean="0">
                <a:ln w="12700">
                  <a:noFill/>
                </a:ln>
              </a:rPr>
              <a:t>FSArrayList</a:t>
            </a:r>
            <a:r>
              <a:rPr lang="en-US" kern="1200" dirty="0" smtClean="0">
                <a:ln w="12700">
                  <a:noFill/>
                </a:ln>
              </a:rPr>
              <a:t/>
            </a:r>
            <a:br>
              <a:rPr lang="en-US" kern="1200" dirty="0" smtClean="0">
                <a:ln w="12700">
                  <a:noFill/>
                </a:ln>
              </a:rPr>
            </a:br>
            <a:r>
              <a:rPr lang="en-US" kern="1200" dirty="0" err="1" smtClean="0">
                <a:ln w="12700">
                  <a:noFill/>
                </a:ln>
              </a:rPr>
              <a:t>FSList</a:t>
            </a:r>
            <a:r>
              <a:rPr lang="en-US" kern="1200" dirty="0" smtClean="0">
                <a:ln w="12700">
                  <a:noFill/>
                </a:ln>
              </a:rPr>
              <a:t/>
            </a:r>
            <a:br>
              <a:rPr lang="en-US" kern="1200" dirty="0" smtClean="0">
                <a:ln w="12700">
                  <a:noFill/>
                </a:ln>
              </a:rPr>
            </a:br>
            <a:r>
              <a:rPr lang="en-US" kern="1200" dirty="0" err="1" smtClean="0">
                <a:ln w="12700">
                  <a:noFill/>
                </a:ln>
              </a:rPr>
              <a:t>FSHashSet</a:t>
            </a:r>
            <a:endParaRPr lang="en-US" kern="1200" dirty="0">
              <a:ln w="12700">
                <a:noFill/>
              </a:ln>
            </a:endParaRPr>
          </a:p>
        </p:txBody>
      </p:sp>
      <p:sp>
        <p:nvSpPr>
          <p:cNvPr id="22" name="Freeform 21"/>
          <p:cNvSpPr/>
          <p:nvPr/>
        </p:nvSpPr>
        <p:spPr>
          <a:xfrm>
            <a:off x="7957751" y="2014326"/>
            <a:ext cx="3306868" cy="1673094"/>
          </a:xfrm>
          <a:custGeom>
            <a:avLst/>
            <a:gdLst>
              <a:gd name="connsiteX0" fmla="*/ 0 w 1869440"/>
              <a:gd name="connsiteY0" fmla="*/ 139696 h 838160"/>
              <a:gd name="connsiteX1" fmla="*/ 139696 w 1869440"/>
              <a:gd name="connsiteY1" fmla="*/ 0 h 838160"/>
              <a:gd name="connsiteX2" fmla="*/ 1729744 w 1869440"/>
              <a:gd name="connsiteY2" fmla="*/ 0 h 838160"/>
              <a:gd name="connsiteX3" fmla="*/ 1869440 w 1869440"/>
              <a:gd name="connsiteY3" fmla="*/ 139696 h 838160"/>
              <a:gd name="connsiteX4" fmla="*/ 1869440 w 1869440"/>
              <a:gd name="connsiteY4" fmla="*/ 698464 h 838160"/>
              <a:gd name="connsiteX5" fmla="*/ 1729744 w 1869440"/>
              <a:gd name="connsiteY5" fmla="*/ 838160 h 838160"/>
              <a:gd name="connsiteX6" fmla="*/ 139696 w 1869440"/>
              <a:gd name="connsiteY6" fmla="*/ 838160 h 838160"/>
              <a:gd name="connsiteX7" fmla="*/ 0 w 1869440"/>
              <a:gd name="connsiteY7" fmla="*/ 698464 h 838160"/>
              <a:gd name="connsiteX8" fmla="*/ 0 w 1869440"/>
              <a:gd name="connsiteY8" fmla="*/ 139696 h 8381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69440" h="838160">
                <a:moveTo>
                  <a:pt x="0" y="139696"/>
                </a:moveTo>
                <a:cubicBezTo>
                  <a:pt x="0" y="62544"/>
                  <a:pt x="62544" y="0"/>
                  <a:pt x="139696" y="0"/>
                </a:cubicBezTo>
                <a:lnTo>
                  <a:pt x="1729744" y="0"/>
                </a:lnTo>
                <a:cubicBezTo>
                  <a:pt x="1806896" y="0"/>
                  <a:pt x="1869440" y="62544"/>
                  <a:pt x="1869440" y="139696"/>
                </a:cubicBezTo>
                <a:lnTo>
                  <a:pt x="1869440" y="698464"/>
                </a:lnTo>
                <a:cubicBezTo>
                  <a:pt x="1869440" y="775616"/>
                  <a:pt x="1806896" y="838160"/>
                  <a:pt x="1729744" y="838160"/>
                </a:cubicBezTo>
                <a:lnTo>
                  <a:pt x="139696" y="838160"/>
                </a:lnTo>
                <a:cubicBezTo>
                  <a:pt x="62544" y="838160"/>
                  <a:pt x="0" y="775616"/>
                  <a:pt x="0" y="698464"/>
                </a:cubicBezTo>
                <a:lnTo>
                  <a:pt x="0" y="139696"/>
                </a:lnTo>
                <a:close/>
              </a:path>
            </a:pathLst>
          </a:custGeom>
          <a:gradFill>
            <a:gsLst>
              <a:gs pos="0">
                <a:schemeClr val="accent2">
                  <a:satMod val="105000"/>
                  <a:tint val="67000"/>
                  <a:alpha val="56000"/>
                  <a:lumMod val="81000"/>
                  <a:lumOff val="19000"/>
                </a:schemeClr>
              </a:gs>
              <a:gs pos="45000">
                <a:schemeClr val="accent2">
                  <a:satMod val="103000"/>
                  <a:tint val="73000"/>
                  <a:lumMod val="90000"/>
                  <a:lumOff val="10000"/>
                  <a:alpha val="60000"/>
                </a:schemeClr>
              </a:gs>
              <a:gs pos="100000">
                <a:schemeClr val="accent2">
                  <a:satMod val="109000"/>
                  <a:tint val="81000"/>
                  <a:alpha val="54000"/>
                  <a:lumMod val="100000"/>
                </a:schemeClr>
              </a:gs>
            </a:gsLst>
          </a:gradFill>
          <a:ln>
            <a:solidFill>
              <a:schemeClr val="tx1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spcFirstLastPara="0" vert="horz" wrap="square" lIns="200936" tIns="120926" rIns="200936" bIns="120926" numCol="1" spcCol="1270" anchor="ctr" anchorCtr="0">
            <a:noAutofit/>
          </a:bodyPr>
          <a:lstStyle/>
          <a:p>
            <a:pPr lvl="0" defTabSz="1866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600" dirty="0" smtClean="0">
                <a:ln w="12700">
                  <a:noFill/>
                </a:ln>
              </a:rPr>
              <a:t>Type:</a:t>
            </a:r>
          </a:p>
          <a:p>
            <a:pPr defTabSz="1866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600" dirty="0" smtClean="0">
                <a:ln w="12700">
                  <a:noFill/>
                </a:ln>
              </a:rPr>
              <a:t>- (omitted)   </a:t>
            </a:r>
            <a:r>
              <a:rPr lang="en-US" sz="1600" dirty="0">
                <a:ln w="12700">
                  <a:noFill/>
                </a:ln>
              </a:rPr>
              <a:t> </a:t>
            </a:r>
            <a:r>
              <a:rPr lang="en-US" sz="1600" dirty="0" smtClean="0">
                <a:ln w="12700">
                  <a:noFill/>
                </a:ln>
              </a:rPr>
              <a:t> </a:t>
            </a:r>
            <a:r>
              <a:rPr lang="en-US" sz="1600" dirty="0" err="1" smtClean="0">
                <a:ln w="12700">
                  <a:noFill/>
                </a:ln>
              </a:rPr>
              <a:t>xx.select</a:t>
            </a:r>
            <a:r>
              <a:rPr lang="en-US" sz="1600" dirty="0" smtClean="0">
                <a:ln w="12700">
                  <a:noFill/>
                </a:ln>
              </a:rPr>
              <a:t>()</a:t>
            </a:r>
            <a:br>
              <a:rPr lang="en-US" sz="1600" dirty="0" smtClean="0">
                <a:ln w="12700">
                  <a:noFill/>
                </a:ln>
              </a:rPr>
            </a:br>
            <a:r>
              <a:rPr lang="en-US" sz="1600" dirty="0" smtClean="0">
                <a:ln w="12700">
                  <a:noFill/>
                </a:ln>
              </a:rPr>
              <a:t>-</a:t>
            </a:r>
            <a:r>
              <a:rPr lang="en-US" sz="1600" kern="1200" dirty="0" smtClean="0">
                <a:ln w="12700">
                  <a:noFill/>
                </a:ln>
              </a:rPr>
              <a:t> Class           </a:t>
            </a:r>
            <a:r>
              <a:rPr lang="en-US" sz="1600" dirty="0">
                <a:ln w="12700">
                  <a:noFill/>
                </a:ln>
              </a:rPr>
              <a:t> </a:t>
            </a:r>
            <a:r>
              <a:rPr lang="en-US" sz="1600" dirty="0" smtClean="0">
                <a:ln w="12700">
                  <a:noFill/>
                </a:ln>
              </a:rPr>
              <a:t> </a:t>
            </a:r>
            <a:r>
              <a:rPr lang="en-US" sz="1600" kern="1200" dirty="0" err="1" smtClean="0">
                <a:ln w="12700">
                  <a:noFill/>
                </a:ln>
              </a:rPr>
              <a:t>xx.select</a:t>
            </a:r>
            <a:r>
              <a:rPr lang="en-US" sz="1600" kern="1200" dirty="0" smtClean="0">
                <a:ln w="12700">
                  <a:noFill/>
                </a:ln>
              </a:rPr>
              <a:t>(</a:t>
            </a:r>
            <a:r>
              <a:rPr lang="en-US" sz="1600" kern="1200" dirty="0" err="1" smtClean="0">
                <a:ln w="12700">
                  <a:noFill/>
                </a:ln>
              </a:rPr>
              <a:t>Token.class</a:t>
            </a:r>
            <a:r>
              <a:rPr lang="en-US" sz="1600" kern="1200" dirty="0" smtClean="0">
                <a:ln w="12700">
                  <a:noFill/>
                </a:ln>
              </a:rPr>
              <a:t>)</a:t>
            </a:r>
            <a:br>
              <a:rPr lang="en-US" sz="1600" kern="1200" dirty="0" smtClean="0">
                <a:ln w="12700">
                  <a:noFill/>
                </a:ln>
              </a:rPr>
            </a:br>
            <a:r>
              <a:rPr lang="en-US" sz="1600" kern="1200" dirty="0" smtClean="0">
                <a:ln w="12700">
                  <a:noFill/>
                </a:ln>
              </a:rPr>
              <a:t>- </a:t>
            </a:r>
            <a:r>
              <a:rPr lang="en-US" sz="1600" dirty="0" err="1" smtClean="0">
                <a:ln w="12700">
                  <a:noFill/>
                </a:ln>
              </a:rPr>
              <a:t>uima_Type</a:t>
            </a:r>
            <a:r>
              <a:rPr lang="en-US" sz="1600" dirty="0" smtClean="0">
                <a:ln w="12700">
                  <a:noFill/>
                </a:ln>
              </a:rPr>
              <a:t>  </a:t>
            </a:r>
            <a:r>
              <a:rPr lang="en-US" sz="1600" dirty="0" err="1" smtClean="0">
                <a:ln w="12700">
                  <a:noFill/>
                </a:ln>
              </a:rPr>
              <a:t>xx.select</a:t>
            </a:r>
            <a:r>
              <a:rPr lang="en-US" sz="1600" dirty="0" smtClean="0">
                <a:ln w="12700">
                  <a:noFill/>
                </a:ln>
              </a:rPr>
              <a:t>(token)</a:t>
            </a:r>
            <a:br>
              <a:rPr lang="en-US" sz="1600" dirty="0" smtClean="0">
                <a:ln w="12700">
                  <a:noFill/>
                </a:ln>
              </a:rPr>
            </a:br>
            <a:r>
              <a:rPr lang="en-US" sz="1600" dirty="0" smtClean="0">
                <a:ln w="12700">
                  <a:noFill/>
                </a:ln>
              </a:rPr>
              <a:t>- </a:t>
            </a:r>
            <a:r>
              <a:rPr lang="en-US" sz="1600" dirty="0" err="1" smtClean="0">
                <a:ln w="12700">
                  <a:noFill/>
                </a:ln>
              </a:rPr>
              <a:t>JCas.type</a:t>
            </a:r>
            <a:r>
              <a:rPr lang="en-US" sz="1600" dirty="0" smtClean="0">
                <a:ln w="12700">
                  <a:noFill/>
                </a:ln>
              </a:rPr>
              <a:t>     </a:t>
            </a:r>
            <a:r>
              <a:rPr lang="en-US" sz="1600" dirty="0" err="1" smtClean="0">
                <a:ln w="12700">
                  <a:noFill/>
                </a:ln>
              </a:rPr>
              <a:t>xx.select</a:t>
            </a:r>
            <a:r>
              <a:rPr lang="en-US" sz="1600" dirty="0" smtClean="0">
                <a:ln w="12700">
                  <a:noFill/>
                </a:ln>
              </a:rPr>
              <a:t>(</a:t>
            </a:r>
            <a:r>
              <a:rPr lang="en-US" sz="1600" dirty="0" err="1" smtClean="0">
                <a:ln w="12700">
                  <a:noFill/>
                </a:ln>
              </a:rPr>
              <a:t>Token.type</a:t>
            </a:r>
            <a:r>
              <a:rPr lang="en-US" sz="1600" dirty="0" smtClean="0">
                <a:ln w="12700">
                  <a:noFill/>
                </a:ln>
              </a:rPr>
              <a:t>)</a:t>
            </a:r>
            <a:r>
              <a:rPr lang="en-US" sz="1600" kern="1200" dirty="0" smtClean="0">
                <a:ln w="12700">
                  <a:noFill/>
                </a:ln>
              </a:rPr>
              <a:t/>
            </a:r>
            <a:br>
              <a:rPr lang="en-US" sz="1600" kern="1200" dirty="0" smtClean="0">
                <a:ln w="12700">
                  <a:noFill/>
                </a:ln>
              </a:rPr>
            </a:br>
            <a:r>
              <a:rPr lang="en-US" sz="1600" kern="1200" dirty="0" smtClean="0">
                <a:ln w="12700">
                  <a:noFill/>
                </a:ln>
              </a:rPr>
              <a:t>- </a:t>
            </a:r>
            <a:r>
              <a:rPr lang="en-US" sz="1600" dirty="0" smtClean="0">
                <a:ln w="12700">
                  <a:noFill/>
                </a:ln>
              </a:rPr>
              <a:t>“name”        </a:t>
            </a:r>
            <a:r>
              <a:rPr lang="en-US" sz="1600" dirty="0" err="1" smtClean="0">
                <a:ln w="12700">
                  <a:noFill/>
                </a:ln>
              </a:rPr>
              <a:t>xx.select</a:t>
            </a:r>
            <a:r>
              <a:rPr lang="en-US" sz="1600" dirty="0" smtClean="0">
                <a:ln w="12700">
                  <a:noFill/>
                </a:ln>
              </a:rPr>
              <a:t>(“</a:t>
            </a:r>
            <a:r>
              <a:rPr lang="en-US" sz="1400" dirty="0" err="1" smtClean="0">
                <a:ln w="12700">
                  <a:noFill/>
                </a:ln>
              </a:rPr>
              <a:t>pkg.Token</a:t>
            </a:r>
            <a:r>
              <a:rPr lang="en-US" sz="1600" dirty="0" smtClean="0">
                <a:ln w="12700">
                  <a:noFill/>
                </a:ln>
              </a:rPr>
              <a:t>”)</a:t>
            </a:r>
            <a:endParaRPr lang="en-US" sz="1600" kern="1200" dirty="0">
              <a:ln w="12700">
                <a:noFill/>
              </a:ln>
            </a:endParaRPr>
          </a:p>
        </p:txBody>
      </p:sp>
      <p:sp>
        <p:nvSpPr>
          <p:cNvPr id="37" name="Flowchart: Extract 36"/>
          <p:cNvSpPr/>
          <p:nvPr/>
        </p:nvSpPr>
        <p:spPr>
          <a:xfrm>
            <a:off x="4166755" y="1363552"/>
            <a:ext cx="6053384" cy="552727"/>
          </a:xfrm>
          <a:prstGeom prst="flowChartExtract">
            <a:avLst/>
          </a:prstGeom>
          <a:pattFill prst="pct60">
            <a:fgClr>
              <a:schemeClr val="bg2">
                <a:lumMod val="90000"/>
              </a:schemeClr>
            </a:fgClr>
            <a:bgClr>
              <a:srgbClr val="92D050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Freeform 19"/>
          <p:cNvSpPr/>
          <p:nvPr/>
        </p:nvSpPr>
        <p:spPr>
          <a:xfrm>
            <a:off x="4166755" y="3517383"/>
            <a:ext cx="1437191" cy="869266"/>
          </a:xfrm>
          <a:custGeom>
            <a:avLst/>
            <a:gdLst>
              <a:gd name="connsiteX0" fmla="*/ 0 w 1869440"/>
              <a:gd name="connsiteY0" fmla="*/ 139696 h 838160"/>
              <a:gd name="connsiteX1" fmla="*/ 139696 w 1869440"/>
              <a:gd name="connsiteY1" fmla="*/ 0 h 838160"/>
              <a:gd name="connsiteX2" fmla="*/ 1729744 w 1869440"/>
              <a:gd name="connsiteY2" fmla="*/ 0 h 838160"/>
              <a:gd name="connsiteX3" fmla="*/ 1869440 w 1869440"/>
              <a:gd name="connsiteY3" fmla="*/ 139696 h 838160"/>
              <a:gd name="connsiteX4" fmla="*/ 1869440 w 1869440"/>
              <a:gd name="connsiteY4" fmla="*/ 698464 h 838160"/>
              <a:gd name="connsiteX5" fmla="*/ 1729744 w 1869440"/>
              <a:gd name="connsiteY5" fmla="*/ 838160 h 838160"/>
              <a:gd name="connsiteX6" fmla="*/ 139696 w 1869440"/>
              <a:gd name="connsiteY6" fmla="*/ 838160 h 838160"/>
              <a:gd name="connsiteX7" fmla="*/ 0 w 1869440"/>
              <a:gd name="connsiteY7" fmla="*/ 698464 h 838160"/>
              <a:gd name="connsiteX8" fmla="*/ 0 w 1869440"/>
              <a:gd name="connsiteY8" fmla="*/ 139696 h 8381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69440" h="838160">
                <a:moveTo>
                  <a:pt x="0" y="139696"/>
                </a:moveTo>
                <a:cubicBezTo>
                  <a:pt x="0" y="62544"/>
                  <a:pt x="62544" y="0"/>
                  <a:pt x="139696" y="0"/>
                </a:cubicBezTo>
                <a:lnTo>
                  <a:pt x="1729744" y="0"/>
                </a:lnTo>
                <a:cubicBezTo>
                  <a:pt x="1806896" y="0"/>
                  <a:pt x="1869440" y="62544"/>
                  <a:pt x="1869440" y="139696"/>
                </a:cubicBezTo>
                <a:lnTo>
                  <a:pt x="1869440" y="698464"/>
                </a:lnTo>
                <a:cubicBezTo>
                  <a:pt x="1869440" y="775616"/>
                  <a:pt x="1806896" y="838160"/>
                  <a:pt x="1729744" y="838160"/>
                </a:cubicBezTo>
                <a:lnTo>
                  <a:pt x="139696" y="838160"/>
                </a:lnTo>
                <a:cubicBezTo>
                  <a:pt x="62544" y="838160"/>
                  <a:pt x="0" y="775616"/>
                  <a:pt x="0" y="698464"/>
                </a:cubicBezTo>
                <a:lnTo>
                  <a:pt x="0" y="139696"/>
                </a:lnTo>
                <a:close/>
              </a:path>
            </a:pathLst>
          </a:custGeom>
          <a:gradFill flip="none" rotWithShape="1">
            <a:gsLst>
              <a:gs pos="0">
                <a:srgbClr val="92D050">
                  <a:alpha val="49000"/>
                  <a:lumMod val="50000"/>
                  <a:lumOff val="50000"/>
                </a:srgbClr>
              </a:gs>
              <a:gs pos="100000">
                <a:srgbClr val="92D050"/>
              </a:gs>
            </a:gsLst>
            <a:lin ang="2700000" scaled="1"/>
            <a:tileRect/>
          </a:gradFill>
          <a:ln w="12700"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spcFirstLastPara="0" vert="horz" wrap="square" lIns="200936" tIns="120926" rIns="200936" bIns="120926" numCol="1" spcCol="1270" anchor="ctr" anchorCtr="0">
            <a:noAutofit/>
          </a:bodyPr>
          <a:lstStyle/>
          <a:p>
            <a:pPr lvl="0" algn="ctr" defTabSz="1866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dirty="0" smtClean="0">
                <a:ln w="12700">
                  <a:noFill/>
                </a:ln>
              </a:rPr>
              <a:t>Collections</a:t>
            </a:r>
            <a:r>
              <a:rPr lang="en-US" dirty="0">
                <a:ln w="12700">
                  <a:noFill/>
                </a:ln>
              </a:rPr>
              <a:t/>
            </a:r>
            <a:br>
              <a:rPr lang="en-US" dirty="0">
                <a:ln w="12700">
                  <a:noFill/>
                </a:ln>
              </a:rPr>
            </a:br>
            <a:r>
              <a:rPr lang="en-US" dirty="0" smtClean="0">
                <a:ln w="12700">
                  <a:noFill/>
                </a:ln>
              </a:rPr>
              <a:t>(semi) built-in</a:t>
            </a:r>
          </a:p>
        </p:txBody>
      </p:sp>
      <p:sp>
        <p:nvSpPr>
          <p:cNvPr id="25" name="Freeform 24"/>
          <p:cNvSpPr/>
          <p:nvPr/>
        </p:nvSpPr>
        <p:spPr>
          <a:xfrm>
            <a:off x="4166755" y="4515818"/>
            <a:ext cx="2116811" cy="556649"/>
          </a:xfrm>
          <a:custGeom>
            <a:avLst/>
            <a:gdLst>
              <a:gd name="connsiteX0" fmla="*/ 0 w 1869440"/>
              <a:gd name="connsiteY0" fmla="*/ 139696 h 838160"/>
              <a:gd name="connsiteX1" fmla="*/ 139696 w 1869440"/>
              <a:gd name="connsiteY1" fmla="*/ 0 h 838160"/>
              <a:gd name="connsiteX2" fmla="*/ 1729744 w 1869440"/>
              <a:gd name="connsiteY2" fmla="*/ 0 h 838160"/>
              <a:gd name="connsiteX3" fmla="*/ 1869440 w 1869440"/>
              <a:gd name="connsiteY3" fmla="*/ 139696 h 838160"/>
              <a:gd name="connsiteX4" fmla="*/ 1869440 w 1869440"/>
              <a:gd name="connsiteY4" fmla="*/ 698464 h 838160"/>
              <a:gd name="connsiteX5" fmla="*/ 1729744 w 1869440"/>
              <a:gd name="connsiteY5" fmla="*/ 838160 h 838160"/>
              <a:gd name="connsiteX6" fmla="*/ 139696 w 1869440"/>
              <a:gd name="connsiteY6" fmla="*/ 838160 h 838160"/>
              <a:gd name="connsiteX7" fmla="*/ 0 w 1869440"/>
              <a:gd name="connsiteY7" fmla="*/ 698464 h 838160"/>
              <a:gd name="connsiteX8" fmla="*/ 0 w 1869440"/>
              <a:gd name="connsiteY8" fmla="*/ 139696 h 8381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69440" h="838160">
                <a:moveTo>
                  <a:pt x="0" y="139696"/>
                </a:moveTo>
                <a:cubicBezTo>
                  <a:pt x="0" y="62544"/>
                  <a:pt x="62544" y="0"/>
                  <a:pt x="139696" y="0"/>
                </a:cubicBezTo>
                <a:lnTo>
                  <a:pt x="1729744" y="0"/>
                </a:lnTo>
                <a:cubicBezTo>
                  <a:pt x="1806896" y="0"/>
                  <a:pt x="1869440" y="62544"/>
                  <a:pt x="1869440" y="139696"/>
                </a:cubicBezTo>
                <a:lnTo>
                  <a:pt x="1869440" y="698464"/>
                </a:lnTo>
                <a:cubicBezTo>
                  <a:pt x="1869440" y="775616"/>
                  <a:pt x="1806896" y="838160"/>
                  <a:pt x="1729744" y="838160"/>
                </a:cubicBezTo>
                <a:lnTo>
                  <a:pt x="139696" y="838160"/>
                </a:lnTo>
                <a:cubicBezTo>
                  <a:pt x="62544" y="838160"/>
                  <a:pt x="0" y="775616"/>
                  <a:pt x="0" y="698464"/>
                </a:cubicBezTo>
                <a:lnTo>
                  <a:pt x="0" y="139696"/>
                </a:lnTo>
                <a:close/>
              </a:path>
            </a:pathLst>
          </a:custGeom>
          <a:gradFill flip="none" rotWithShape="1">
            <a:gsLst>
              <a:gs pos="0">
                <a:srgbClr val="00B0F0">
                  <a:lumMod val="53000"/>
                  <a:lumOff val="47000"/>
                  <a:alpha val="49000"/>
                </a:srgbClr>
              </a:gs>
              <a:gs pos="100000">
                <a:srgbClr val="00B0F0"/>
              </a:gs>
            </a:gsLst>
            <a:lin ang="2700000" scaled="1"/>
            <a:tileRect/>
          </a:gradFill>
          <a:ln w="12700">
            <a:solidFill>
              <a:schemeClr val="tx1"/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spcFirstLastPara="0" vert="horz" wrap="square" lIns="200936" tIns="120926" rIns="200936" bIns="120926" numCol="1" spcCol="1270" anchor="ctr" anchorCtr="0">
            <a:noAutofit/>
          </a:bodyPr>
          <a:lstStyle/>
          <a:p>
            <a:pPr lvl="0" algn="ctr" defTabSz="1866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dirty="0" smtClean="0">
                <a:ln w="12700">
                  <a:noFill/>
                </a:ln>
              </a:rPr>
              <a:t>User-defined JCas collections</a:t>
            </a:r>
            <a:endParaRPr lang="en-US" kern="1200" dirty="0">
              <a:ln w="12700">
                <a:noFill/>
              </a:ln>
            </a:endParaRPr>
          </a:p>
        </p:txBody>
      </p:sp>
      <p:cxnSp>
        <p:nvCxnSpPr>
          <p:cNvPr id="4" name="Straight Arrow Connector 3"/>
          <p:cNvCxnSpPr>
            <a:endCxn id="22" idx="0"/>
          </p:cNvCxnSpPr>
          <p:nvPr/>
        </p:nvCxnSpPr>
        <p:spPr>
          <a:xfrm flipV="1">
            <a:off x="5603946" y="2293180"/>
            <a:ext cx="2353805" cy="25356"/>
          </a:xfrm>
          <a:prstGeom prst="straightConnector1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 flipV="1">
            <a:off x="5603946" y="2516589"/>
            <a:ext cx="2353805" cy="515191"/>
          </a:xfrm>
          <a:prstGeom prst="straightConnector1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V="1">
            <a:off x="5603946" y="3787030"/>
            <a:ext cx="371011" cy="150403"/>
          </a:xfrm>
          <a:prstGeom prst="straightConnector1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/>
          <p:cNvCxnSpPr>
            <a:stCxn id="21" idx="3"/>
          </p:cNvCxnSpPr>
          <p:nvPr/>
        </p:nvCxnSpPr>
        <p:spPr>
          <a:xfrm flipV="1">
            <a:off x="7412147" y="2776796"/>
            <a:ext cx="537362" cy="640366"/>
          </a:xfrm>
          <a:prstGeom prst="straightConnector1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endCxn id="22" idx="7"/>
          </p:cNvCxnSpPr>
          <p:nvPr/>
        </p:nvCxnSpPr>
        <p:spPr>
          <a:xfrm flipV="1">
            <a:off x="6283566" y="3408566"/>
            <a:ext cx="1674185" cy="1440711"/>
          </a:xfrm>
          <a:prstGeom prst="bentConnector3">
            <a:avLst>
              <a:gd name="adj1" fmla="val 82372"/>
            </a:avLst>
          </a:prstGeom>
          <a:ln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443213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5"/>
          <p:cNvSpPr/>
          <p:nvPr/>
        </p:nvSpPr>
        <p:spPr>
          <a:xfrm>
            <a:off x="5279231" y="451643"/>
            <a:ext cx="2135187" cy="1281112"/>
          </a:xfrm>
          <a:custGeom>
            <a:avLst/>
            <a:gdLst>
              <a:gd name="connsiteX0" fmla="*/ 0 w 2135187"/>
              <a:gd name="connsiteY0" fmla="*/ 128111 h 1281112"/>
              <a:gd name="connsiteX1" fmla="*/ 128111 w 2135187"/>
              <a:gd name="connsiteY1" fmla="*/ 0 h 1281112"/>
              <a:gd name="connsiteX2" fmla="*/ 2007076 w 2135187"/>
              <a:gd name="connsiteY2" fmla="*/ 0 h 1281112"/>
              <a:gd name="connsiteX3" fmla="*/ 2135187 w 2135187"/>
              <a:gd name="connsiteY3" fmla="*/ 128111 h 1281112"/>
              <a:gd name="connsiteX4" fmla="*/ 2135187 w 2135187"/>
              <a:gd name="connsiteY4" fmla="*/ 1153001 h 1281112"/>
              <a:gd name="connsiteX5" fmla="*/ 2007076 w 2135187"/>
              <a:gd name="connsiteY5" fmla="*/ 1281112 h 1281112"/>
              <a:gd name="connsiteX6" fmla="*/ 128111 w 2135187"/>
              <a:gd name="connsiteY6" fmla="*/ 1281112 h 1281112"/>
              <a:gd name="connsiteX7" fmla="*/ 0 w 2135187"/>
              <a:gd name="connsiteY7" fmla="*/ 1153001 h 1281112"/>
              <a:gd name="connsiteX8" fmla="*/ 0 w 2135187"/>
              <a:gd name="connsiteY8" fmla="*/ 128111 h 12811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135187" h="1281112">
                <a:moveTo>
                  <a:pt x="0" y="128111"/>
                </a:moveTo>
                <a:cubicBezTo>
                  <a:pt x="0" y="57357"/>
                  <a:pt x="57357" y="0"/>
                  <a:pt x="128111" y="0"/>
                </a:cubicBezTo>
                <a:lnTo>
                  <a:pt x="2007076" y="0"/>
                </a:lnTo>
                <a:cubicBezTo>
                  <a:pt x="2077830" y="0"/>
                  <a:pt x="2135187" y="57357"/>
                  <a:pt x="2135187" y="128111"/>
                </a:cubicBezTo>
                <a:lnTo>
                  <a:pt x="2135187" y="1153001"/>
                </a:lnTo>
                <a:cubicBezTo>
                  <a:pt x="2135187" y="1223755"/>
                  <a:pt x="2077830" y="1281112"/>
                  <a:pt x="2007076" y="1281112"/>
                </a:cubicBezTo>
                <a:lnTo>
                  <a:pt x="128111" y="1281112"/>
                </a:lnTo>
                <a:cubicBezTo>
                  <a:pt x="57357" y="1281112"/>
                  <a:pt x="0" y="1223755"/>
                  <a:pt x="0" y="1153001"/>
                </a:cubicBezTo>
                <a:lnTo>
                  <a:pt x="0" y="128111"/>
                </a:lnTo>
                <a:close/>
              </a:path>
            </a:pathLst>
          </a:custGeom>
          <a:ln>
            <a:solidFill>
              <a:scrgbClr r="0" g="0" b="0"/>
            </a:solidFill>
          </a:ln>
          <a:scene3d>
            <a:camera prst="orthographicFront"/>
            <a:lightRig rig="flat" dir="t"/>
          </a:scene3d>
          <a:sp3d prstMaterial="dkEdge">
            <a:bevelT w="8200" h="38100"/>
          </a:sp3d>
        </p:spPr>
        <p:style>
          <a:lnRef idx="0">
            <a:scrgbClr r="0" g="0" b="0"/>
          </a:lnRef>
          <a:fillRef idx="2">
            <a:schemeClr val="accent4">
              <a:hueOff val="5197846"/>
              <a:satOff val="-23984"/>
              <a:lumOff val="883"/>
              <a:alphaOff val="0"/>
            </a:schemeClr>
          </a:fillRef>
          <a:effectRef idx="1">
            <a:schemeClr val="accent4">
              <a:hueOff val="5197846"/>
              <a:satOff val="-23984"/>
              <a:lumOff val="883"/>
              <a:alphaOff val="0"/>
            </a:schemeClr>
          </a:effectRef>
          <a:fontRef idx="minor">
            <a:schemeClr val="dk1"/>
          </a:fontRef>
        </p:style>
        <p:txBody>
          <a:bodyPr spcFirstLastPara="0" vert="horz" wrap="square" lIns="140392" tIns="140392" rIns="140392" bIns="140392" numCol="1" spcCol="1270" anchor="ctr" anchorCtr="0">
            <a:noAutofit/>
          </a:bodyPr>
          <a:lstStyle/>
          <a:p>
            <a:pPr lvl="0" algn="ctr" defTabSz="12001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700" kern="1200" dirty="0" smtClean="0">
                <a:ln/>
              </a:rPr>
              <a:t>Selection</a:t>
            </a:r>
          </a:p>
          <a:p>
            <a:pPr lvl="0" algn="ctr" defTabSz="12001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700" kern="1200" dirty="0" smtClean="0"/>
              <a:t>and ordering</a:t>
            </a:r>
            <a:endParaRPr lang="en-US" sz="2700" kern="1200" dirty="0"/>
          </a:p>
        </p:txBody>
      </p:sp>
      <p:sp>
        <p:nvSpPr>
          <p:cNvPr id="4" name="Freeform 3"/>
          <p:cNvSpPr/>
          <p:nvPr/>
        </p:nvSpPr>
        <p:spPr>
          <a:xfrm>
            <a:off x="3700860" y="758910"/>
            <a:ext cx="1129631" cy="666578"/>
          </a:xfrm>
          <a:custGeom>
            <a:avLst/>
            <a:gdLst>
              <a:gd name="connsiteX0" fmla="*/ 0 w 2135187"/>
              <a:gd name="connsiteY0" fmla="*/ 128111 h 1281112"/>
              <a:gd name="connsiteX1" fmla="*/ 128111 w 2135187"/>
              <a:gd name="connsiteY1" fmla="*/ 0 h 1281112"/>
              <a:gd name="connsiteX2" fmla="*/ 2007076 w 2135187"/>
              <a:gd name="connsiteY2" fmla="*/ 0 h 1281112"/>
              <a:gd name="connsiteX3" fmla="*/ 2135187 w 2135187"/>
              <a:gd name="connsiteY3" fmla="*/ 128111 h 1281112"/>
              <a:gd name="connsiteX4" fmla="*/ 2135187 w 2135187"/>
              <a:gd name="connsiteY4" fmla="*/ 1153001 h 1281112"/>
              <a:gd name="connsiteX5" fmla="*/ 2007076 w 2135187"/>
              <a:gd name="connsiteY5" fmla="*/ 1281112 h 1281112"/>
              <a:gd name="connsiteX6" fmla="*/ 128111 w 2135187"/>
              <a:gd name="connsiteY6" fmla="*/ 1281112 h 1281112"/>
              <a:gd name="connsiteX7" fmla="*/ 0 w 2135187"/>
              <a:gd name="connsiteY7" fmla="*/ 1153001 h 1281112"/>
              <a:gd name="connsiteX8" fmla="*/ 0 w 2135187"/>
              <a:gd name="connsiteY8" fmla="*/ 128111 h 12811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135187" h="1281112">
                <a:moveTo>
                  <a:pt x="0" y="128111"/>
                </a:moveTo>
                <a:cubicBezTo>
                  <a:pt x="0" y="57357"/>
                  <a:pt x="57357" y="0"/>
                  <a:pt x="128111" y="0"/>
                </a:cubicBezTo>
                <a:lnTo>
                  <a:pt x="2007076" y="0"/>
                </a:lnTo>
                <a:cubicBezTo>
                  <a:pt x="2077830" y="0"/>
                  <a:pt x="2135187" y="57357"/>
                  <a:pt x="2135187" y="128111"/>
                </a:cubicBezTo>
                <a:lnTo>
                  <a:pt x="2135187" y="1153001"/>
                </a:lnTo>
                <a:cubicBezTo>
                  <a:pt x="2135187" y="1223755"/>
                  <a:pt x="2077830" y="1281112"/>
                  <a:pt x="2007076" y="1281112"/>
                </a:cubicBezTo>
                <a:lnTo>
                  <a:pt x="128111" y="1281112"/>
                </a:lnTo>
                <a:cubicBezTo>
                  <a:pt x="57357" y="1281112"/>
                  <a:pt x="0" y="1223755"/>
                  <a:pt x="0" y="1153001"/>
                </a:cubicBezTo>
                <a:lnTo>
                  <a:pt x="0" y="128111"/>
                </a:lnTo>
                <a:close/>
              </a:path>
            </a:pathLst>
          </a:custGeom>
          <a:ln w="9525">
            <a:solidFill>
              <a:scrgbClr r="0" g="0" b="0"/>
            </a:solidFill>
          </a:ln>
          <a:scene3d>
            <a:camera prst="orthographicFront"/>
            <a:lightRig rig="flat" dir="t"/>
          </a:scene3d>
          <a:sp3d prstMaterial="dkEdge">
            <a:bevelT w="8200" h="38100"/>
          </a:sp3d>
        </p:spPr>
        <p:style>
          <a:lnRef idx="0">
            <a:scrgbClr r="0" g="0" b="0"/>
          </a:lnRef>
          <a:fillRef idx="2">
            <a:schemeClr val="accent4">
              <a:hueOff val="0"/>
              <a:satOff val="0"/>
              <a:lumOff val="0"/>
              <a:alphaOff val="0"/>
            </a:schemeClr>
          </a:fillRef>
          <a:effectRef idx="1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dk1"/>
          </a:fontRef>
        </p:style>
        <p:txBody>
          <a:bodyPr spcFirstLastPara="0" vert="horz" wrap="square" lIns="140392" tIns="140392" rIns="140392" bIns="140392" numCol="1" spcCol="1270" anchor="ctr" anchorCtr="0">
            <a:noAutofit/>
          </a:bodyPr>
          <a:lstStyle/>
          <a:p>
            <a:pPr lvl="0" algn="ctr" defTabSz="12001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000" kern="1200" dirty="0" smtClean="0"/>
              <a:t>Sources</a:t>
            </a:r>
            <a:endParaRPr lang="en-US" sz="2000" kern="1200" dirty="0"/>
          </a:p>
        </p:txBody>
      </p:sp>
      <p:sp>
        <p:nvSpPr>
          <p:cNvPr id="5" name="Freeform 4"/>
          <p:cNvSpPr/>
          <p:nvPr/>
        </p:nvSpPr>
        <p:spPr>
          <a:xfrm>
            <a:off x="4935120" y="954440"/>
            <a:ext cx="239482" cy="275519"/>
          </a:xfrm>
          <a:custGeom>
            <a:avLst/>
            <a:gdLst>
              <a:gd name="connsiteX0" fmla="*/ 0 w 452659"/>
              <a:gd name="connsiteY0" fmla="*/ 105905 h 529526"/>
              <a:gd name="connsiteX1" fmla="*/ 226330 w 452659"/>
              <a:gd name="connsiteY1" fmla="*/ 105905 h 529526"/>
              <a:gd name="connsiteX2" fmla="*/ 226330 w 452659"/>
              <a:gd name="connsiteY2" fmla="*/ 0 h 529526"/>
              <a:gd name="connsiteX3" fmla="*/ 452659 w 452659"/>
              <a:gd name="connsiteY3" fmla="*/ 264763 h 529526"/>
              <a:gd name="connsiteX4" fmla="*/ 226330 w 452659"/>
              <a:gd name="connsiteY4" fmla="*/ 529526 h 529526"/>
              <a:gd name="connsiteX5" fmla="*/ 226330 w 452659"/>
              <a:gd name="connsiteY5" fmla="*/ 423621 h 529526"/>
              <a:gd name="connsiteX6" fmla="*/ 0 w 452659"/>
              <a:gd name="connsiteY6" fmla="*/ 423621 h 529526"/>
              <a:gd name="connsiteX7" fmla="*/ 0 w 452659"/>
              <a:gd name="connsiteY7" fmla="*/ 105905 h 5295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452659" h="529526">
                <a:moveTo>
                  <a:pt x="0" y="105905"/>
                </a:moveTo>
                <a:lnTo>
                  <a:pt x="226330" y="105905"/>
                </a:lnTo>
                <a:lnTo>
                  <a:pt x="226330" y="0"/>
                </a:lnTo>
                <a:lnTo>
                  <a:pt x="452659" y="264763"/>
                </a:lnTo>
                <a:lnTo>
                  <a:pt x="226330" y="529526"/>
                </a:lnTo>
                <a:lnTo>
                  <a:pt x="226330" y="423621"/>
                </a:lnTo>
                <a:lnTo>
                  <a:pt x="0" y="423621"/>
                </a:lnTo>
                <a:lnTo>
                  <a:pt x="0" y="105905"/>
                </a:lnTo>
                <a:close/>
              </a:path>
            </a:pathLst>
          </a:custGeom>
        </p:spPr>
        <p:style>
          <a:lnRef idx="0">
            <a:schemeClr val="lt1">
              <a:hueOff val="0"/>
              <a:satOff val="0"/>
              <a:lumOff val="0"/>
              <a:alphaOff val="0"/>
            </a:schemeClr>
          </a:lnRef>
          <a:fillRef idx="2">
            <a:schemeClr val="accent4">
              <a:hueOff val="0"/>
              <a:satOff val="0"/>
              <a:lumOff val="0"/>
              <a:alphaOff val="0"/>
            </a:schemeClr>
          </a:fillRef>
          <a:effectRef idx="1">
            <a:schemeClr val="accent4">
              <a:hueOff val="0"/>
              <a:satOff val="0"/>
              <a:lumOff val="0"/>
              <a:alphaOff val="0"/>
            </a:schemeClr>
          </a:effectRef>
          <a:fontRef idx="minor">
            <a:schemeClr val="dk1"/>
          </a:fontRef>
        </p:style>
        <p:txBody>
          <a:bodyPr spcFirstLastPara="0" vert="horz" wrap="square" lIns="0" tIns="105905" rIns="135798" bIns="105905" numCol="1" spcCol="1270" anchor="ctr" anchorCtr="0">
            <a:noAutofit/>
          </a:bodyPr>
          <a:lstStyle/>
          <a:p>
            <a:pPr lvl="0" algn="ctr" defTabSz="977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US" sz="2200" kern="1200"/>
          </a:p>
        </p:txBody>
      </p:sp>
      <p:grpSp>
        <p:nvGrpSpPr>
          <p:cNvPr id="11" name="Group 10"/>
          <p:cNvGrpSpPr/>
          <p:nvPr/>
        </p:nvGrpSpPr>
        <p:grpSpPr>
          <a:xfrm>
            <a:off x="7519047" y="758910"/>
            <a:ext cx="1905508" cy="666578"/>
            <a:chOff x="6545179" y="2585243"/>
            <a:chExt cx="1905508" cy="666578"/>
          </a:xfrm>
        </p:grpSpPr>
        <p:sp>
          <p:nvSpPr>
            <p:cNvPr id="7" name="Freeform 6"/>
            <p:cNvSpPr/>
            <p:nvPr/>
          </p:nvSpPr>
          <p:spPr>
            <a:xfrm>
              <a:off x="6545179" y="2780773"/>
              <a:ext cx="239482" cy="275519"/>
            </a:xfrm>
            <a:custGeom>
              <a:avLst/>
              <a:gdLst>
                <a:gd name="connsiteX0" fmla="*/ 0 w 452659"/>
                <a:gd name="connsiteY0" fmla="*/ 105905 h 529526"/>
                <a:gd name="connsiteX1" fmla="*/ 226330 w 452659"/>
                <a:gd name="connsiteY1" fmla="*/ 105905 h 529526"/>
                <a:gd name="connsiteX2" fmla="*/ 226330 w 452659"/>
                <a:gd name="connsiteY2" fmla="*/ 0 h 529526"/>
                <a:gd name="connsiteX3" fmla="*/ 452659 w 452659"/>
                <a:gd name="connsiteY3" fmla="*/ 264763 h 529526"/>
                <a:gd name="connsiteX4" fmla="*/ 226330 w 452659"/>
                <a:gd name="connsiteY4" fmla="*/ 529526 h 529526"/>
                <a:gd name="connsiteX5" fmla="*/ 226330 w 452659"/>
                <a:gd name="connsiteY5" fmla="*/ 423621 h 529526"/>
                <a:gd name="connsiteX6" fmla="*/ 0 w 452659"/>
                <a:gd name="connsiteY6" fmla="*/ 423621 h 529526"/>
                <a:gd name="connsiteX7" fmla="*/ 0 w 452659"/>
                <a:gd name="connsiteY7" fmla="*/ 105905 h 529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52659" h="529526">
                  <a:moveTo>
                    <a:pt x="0" y="105905"/>
                  </a:moveTo>
                  <a:lnTo>
                    <a:pt x="226330" y="105905"/>
                  </a:lnTo>
                  <a:lnTo>
                    <a:pt x="226330" y="0"/>
                  </a:lnTo>
                  <a:lnTo>
                    <a:pt x="452659" y="264763"/>
                  </a:lnTo>
                  <a:lnTo>
                    <a:pt x="226330" y="529526"/>
                  </a:lnTo>
                  <a:lnTo>
                    <a:pt x="226330" y="423621"/>
                  </a:lnTo>
                  <a:lnTo>
                    <a:pt x="0" y="423621"/>
                  </a:lnTo>
                  <a:lnTo>
                    <a:pt x="0" y="105905"/>
                  </a:lnTo>
                  <a:close/>
                </a:path>
              </a:pathLst>
            </a:custGeom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2">
              <a:schemeClr val="accent4">
                <a:hueOff val="10395692"/>
                <a:satOff val="-47968"/>
                <a:lumOff val="1765"/>
                <a:alphaOff val="0"/>
              </a:schemeClr>
            </a:fillRef>
            <a:effectRef idx="1">
              <a:schemeClr val="accent4">
                <a:hueOff val="10395692"/>
                <a:satOff val="-47968"/>
                <a:lumOff val="1765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0" tIns="105905" rIns="135798" bIns="105905" numCol="1" spcCol="1270" anchor="ctr" anchorCtr="0">
              <a:noAutofit/>
            </a:bodyPr>
            <a:lstStyle/>
            <a:p>
              <a:pPr lvl="0" algn="ctr" defTabSz="9779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2200" kern="1200"/>
            </a:p>
          </p:txBody>
        </p:sp>
        <p:sp>
          <p:nvSpPr>
            <p:cNvPr id="8" name="Freeform 7"/>
            <p:cNvSpPr/>
            <p:nvPr/>
          </p:nvSpPr>
          <p:spPr>
            <a:xfrm>
              <a:off x="6884069" y="2585243"/>
              <a:ext cx="1566618" cy="666578"/>
            </a:xfrm>
            <a:custGeom>
              <a:avLst/>
              <a:gdLst>
                <a:gd name="connsiteX0" fmla="*/ 0 w 2135187"/>
                <a:gd name="connsiteY0" fmla="*/ 128111 h 1281112"/>
                <a:gd name="connsiteX1" fmla="*/ 128111 w 2135187"/>
                <a:gd name="connsiteY1" fmla="*/ 0 h 1281112"/>
                <a:gd name="connsiteX2" fmla="*/ 2007076 w 2135187"/>
                <a:gd name="connsiteY2" fmla="*/ 0 h 1281112"/>
                <a:gd name="connsiteX3" fmla="*/ 2135187 w 2135187"/>
                <a:gd name="connsiteY3" fmla="*/ 128111 h 1281112"/>
                <a:gd name="connsiteX4" fmla="*/ 2135187 w 2135187"/>
                <a:gd name="connsiteY4" fmla="*/ 1153001 h 1281112"/>
                <a:gd name="connsiteX5" fmla="*/ 2007076 w 2135187"/>
                <a:gd name="connsiteY5" fmla="*/ 1281112 h 1281112"/>
                <a:gd name="connsiteX6" fmla="*/ 128111 w 2135187"/>
                <a:gd name="connsiteY6" fmla="*/ 1281112 h 1281112"/>
                <a:gd name="connsiteX7" fmla="*/ 0 w 2135187"/>
                <a:gd name="connsiteY7" fmla="*/ 1153001 h 1281112"/>
                <a:gd name="connsiteX8" fmla="*/ 0 w 2135187"/>
                <a:gd name="connsiteY8" fmla="*/ 128111 h 1281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35187" h="1281112">
                  <a:moveTo>
                    <a:pt x="0" y="128111"/>
                  </a:moveTo>
                  <a:cubicBezTo>
                    <a:pt x="0" y="57357"/>
                    <a:pt x="57357" y="0"/>
                    <a:pt x="128111" y="0"/>
                  </a:cubicBezTo>
                  <a:lnTo>
                    <a:pt x="2007076" y="0"/>
                  </a:lnTo>
                  <a:cubicBezTo>
                    <a:pt x="2077830" y="0"/>
                    <a:pt x="2135187" y="57357"/>
                    <a:pt x="2135187" y="128111"/>
                  </a:cubicBezTo>
                  <a:lnTo>
                    <a:pt x="2135187" y="1153001"/>
                  </a:lnTo>
                  <a:cubicBezTo>
                    <a:pt x="2135187" y="1223755"/>
                    <a:pt x="2077830" y="1281112"/>
                    <a:pt x="2007076" y="1281112"/>
                  </a:cubicBezTo>
                  <a:lnTo>
                    <a:pt x="128111" y="1281112"/>
                  </a:lnTo>
                  <a:cubicBezTo>
                    <a:pt x="57357" y="1281112"/>
                    <a:pt x="0" y="1223755"/>
                    <a:pt x="0" y="1153001"/>
                  </a:cubicBezTo>
                  <a:lnTo>
                    <a:pt x="0" y="128111"/>
                  </a:lnTo>
                  <a:close/>
                </a:path>
              </a:pathLst>
            </a:custGeom>
            <a:ln>
              <a:solidFill>
                <a:scrgbClr r="0" g="0" b="0"/>
              </a:solidFill>
            </a:ln>
            <a:scene3d>
              <a:camera prst="orthographicFront"/>
              <a:lightRig rig="flat" dir="t"/>
            </a:scene3d>
            <a:sp3d prstMaterial="dkEdge">
              <a:bevelT w="8200" h="38100"/>
            </a:sp3d>
          </p:spPr>
          <p:style>
            <a:lnRef idx="0">
              <a:scrgbClr r="0" g="0" b="0"/>
            </a:lnRef>
            <a:fillRef idx="2">
              <a:schemeClr val="accent4">
                <a:hueOff val="10395692"/>
                <a:satOff val="-47968"/>
                <a:lumOff val="1765"/>
                <a:alphaOff val="0"/>
              </a:schemeClr>
            </a:fillRef>
            <a:effectRef idx="1">
              <a:schemeClr val="accent4">
                <a:hueOff val="10395692"/>
                <a:satOff val="-47968"/>
                <a:lumOff val="1765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140392" tIns="140392" rIns="140392" bIns="140392" numCol="1" spcCol="1270" anchor="ctr" anchorCtr="0">
              <a:noAutofit/>
            </a:bodyPr>
            <a:lstStyle/>
            <a:p>
              <a:pPr lvl="0" algn="ctr" defTabSz="12001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2000" kern="1200" dirty="0" smtClean="0">
                  <a:ln/>
                </a:rPr>
                <a:t>Terminal Form action</a:t>
              </a:r>
              <a:endParaRPr lang="en-US" sz="2000" kern="1200" dirty="0">
                <a:ln/>
              </a:endParaRPr>
            </a:p>
          </p:txBody>
        </p:sp>
      </p:grpSp>
      <p:sp>
        <p:nvSpPr>
          <p:cNvPr id="12" name="Flowchart: Extract 11"/>
          <p:cNvSpPr/>
          <p:nvPr/>
        </p:nvSpPr>
        <p:spPr>
          <a:xfrm>
            <a:off x="2133598" y="1732755"/>
            <a:ext cx="8496302" cy="718965"/>
          </a:xfrm>
          <a:prstGeom prst="flowChartExtract">
            <a:avLst/>
          </a:prstGeom>
          <a:pattFill prst="pct60">
            <a:fgClr>
              <a:schemeClr val="bg2">
                <a:lumMod val="90000"/>
              </a:schemeClr>
            </a:fgClr>
            <a:bgClr>
              <a:srgbClr val="92D050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Freeform 92"/>
          <p:cNvSpPr/>
          <p:nvPr/>
        </p:nvSpPr>
        <p:spPr>
          <a:xfrm>
            <a:off x="2112464" y="2647951"/>
            <a:ext cx="1462573" cy="578690"/>
          </a:xfrm>
          <a:custGeom>
            <a:avLst/>
            <a:gdLst>
              <a:gd name="connsiteX0" fmla="*/ 0 w 1462573"/>
              <a:gd name="connsiteY0" fmla="*/ 73129 h 731286"/>
              <a:gd name="connsiteX1" fmla="*/ 73129 w 1462573"/>
              <a:gd name="connsiteY1" fmla="*/ 0 h 731286"/>
              <a:gd name="connsiteX2" fmla="*/ 1389444 w 1462573"/>
              <a:gd name="connsiteY2" fmla="*/ 0 h 731286"/>
              <a:gd name="connsiteX3" fmla="*/ 1462573 w 1462573"/>
              <a:gd name="connsiteY3" fmla="*/ 73129 h 731286"/>
              <a:gd name="connsiteX4" fmla="*/ 1462573 w 1462573"/>
              <a:gd name="connsiteY4" fmla="*/ 658157 h 731286"/>
              <a:gd name="connsiteX5" fmla="*/ 1389444 w 1462573"/>
              <a:gd name="connsiteY5" fmla="*/ 731286 h 731286"/>
              <a:gd name="connsiteX6" fmla="*/ 73129 w 1462573"/>
              <a:gd name="connsiteY6" fmla="*/ 731286 h 731286"/>
              <a:gd name="connsiteX7" fmla="*/ 0 w 1462573"/>
              <a:gd name="connsiteY7" fmla="*/ 658157 h 731286"/>
              <a:gd name="connsiteX8" fmla="*/ 0 w 1462573"/>
              <a:gd name="connsiteY8" fmla="*/ 73129 h 731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62573" h="731286">
                <a:moveTo>
                  <a:pt x="0" y="73129"/>
                </a:moveTo>
                <a:cubicBezTo>
                  <a:pt x="0" y="32741"/>
                  <a:pt x="32741" y="0"/>
                  <a:pt x="73129" y="0"/>
                </a:cubicBezTo>
                <a:lnTo>
                  <a:pt x="1389444" y="0"/>
                </a:lnTo>
                <a:cubicBezTo>
                  <a:pt x="1429832" y="0"/>
                  <a:pt x="1462573" y="32741"/>
                  <a:pt x="1462573" y="73129"/>
                </a:cubicBezTo>
                <a:lnTo>
                  <a:pt x="1462573" y="658157"/>
                </a:lnTo>
                <a:cubicBezTo>
                  <a:pt x="1462573" y="698545"/>
                  <a:pt x="1429832" y="731286"/>
                  <a:pt x="1389444" y="731286"/>
                </a:cubicBezTo>
                <a:lnTo>
                  <a:pt x="73129" y="731286"/>
                </a:lnTo>
                <a:cubicBezTo>
                  <a:pt x="32741" y="731286"/>
                  <a:pt x="0" y="698545"/>
                  <a:pt x="0" y="658157"/>
                </a:cubicBezTo>
                <a:lnTo>
                  <a:pt x="0" y="73129"/>
                </a:lnTo>
                <a:close/>
              </a:path>
            </a:pathLst>
          </a:custGeom>
          <a:ln>
            <a:solidFill>
              <a:schemeClr val="tx1"/>
            </a:solidFill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spcFirstLastPara="0" vert="horz" wrap="square" lIns="94695" tIns="69930" rIns="94695" bIns="69930" numCol="1" spcCol="1270" anchor="ctr" anchorCtr="0">
            <a:noAutofit/>
          </a:bodyPr>
          <a:lstStyle/>
          <a:p>
            <a:pPr algn="ctr" defTabSz="17335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600" dirty="0">
                <a:solidFill>
                  <a:schemeClr val="dk1"/>
                </a:solidFill>
              </a:rPr>
              <a:t>Any index / collection</a:t>
            </a:r>
          </a:p>
        </p:txBody>
      </p:sp>
      <p:sp>
        <p:nvSpPr>
          <p:cNvPr id="94" name="Freeform 93"/>
          <p:cNvSpPr/>
          <p:nvPr/>
        </p:nvSpPr>
        <p:spPr>
          <a:xfrm>
            <a:off x="2258722" y="3243155"/>
            <a:ext cx="183722" cy="371117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371117"/>
                </a:lnTo>
                <a:lnTo>
                  <a:pt x="183722" y="371117"/>
                </a:lnTo>
              </a:path>
            </a:pathLst>
          </a:custGeom>
          <a:noFill/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95" name="Freeform 94"/>
          <p:cNvSpPr/>
          <p:nvPr/>
        </p:nvSpPr>
        <p:spPr>
          <a:xfrm>
            <a:off x="2442444" y="3425976"/>
            <a:ext cx="1170058" cy="376590"/>
          </a:xfrm>
          <a:custGeom>
            <a:avLst/>
            <a:gdLst>
              <a:gd name="connsiteX0" fmla="*/ 0 w 1170058"/>
              <a:gd name="connsiteY0" fmla="*/ 37659 h 376590"/>
              <a:gd name="connsiteX1" fmla="*/ 37659 w 1170058"/>
              <a:gd name="connsiteY1" fmla="*/ 0 h 376590"/>
              <a:gd name="connsiteX2" fmla="*/ 1132399 w 1170058"/>
              <a:gd name="connsiteY2" fmla="*/ 0 h 376590"/>
              <a:gd name="connsiteX3" fmla="*/ 1170058 w 1170058"/>
              <a:gd name="connsiteY3" fmla="*/ 37659 h 376590"/>
              <a:gd name="connsiteX4" fmla="*/ 1170058 w 1170058"/>
              <a:gd name="connsiteY4" fmla="*/ 338931 h 376590"/>
              <a:gd name="connsiteX5" fmla="*/ 1132399 w 1170058"/>
              <a:gd name="connsiteY5" fmla="*/ 376590 h 376590"/>
              <a:gd name="connsiteX6" fmla="*/ 37659 w 1170058"/>
              <a:gd name="connsiteY6" fmla="*/ 376590 h 376590"/>
              <a:gd name="connsiteX7" fmla="*/ 0 w 1170058"/>
              <a:gd name="connsiteY7" fmla="*/ 338931 h 376590"/>
              <a:gd name="connsiteX8" fmla="*/ 0 w 1170058"/>
              <a:gd name="connsiteY8" fmla="*/ 37659 h 3765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70058" h="376590">
                <a:moveTo>
                  <a:pt x="0" y="37659"/>
                </a:moveTo>
                <a:cubicBezTo>
                  <a:pt x="0" y="16861"/>
                  <a:pt x="16861" y="0"/>
                  <a:pt x="37659" y="0"/>
                </a:cubicBezTo>
                <a:lnTo>
                  <a:pt x="1132399" y="0"/>
                </a:lnTo>
                <a:cubicBezTo>
                  <a:pt x="1153197" y="0"/>
                  <a:pt x="1170058" y="16861"/>
                  <a:pt x="1170058" y="37659"/>
                </a:cubicBezTo>
                <a:lnTo>
                  <a:pt x="1170058" y="338931"/>
                </a:lnTo>
                <a:cubicBezTo>
                  <a:pt x="1170058" y="359729"/>
                  <a:pt x="1153197" y="376590"/>
                  <a:pt x="1132399" y="376590"/>
                </a:cubicBezTo>
                <a:lnTo>
                  <a:pt x="37659" y="376590"/>
                </a:lnTo>
                <a:cubicBezTo>
                  <a:pt x="16861" y="376590"/>
                  <a:pt x="0" y="359729"/>
                  <a:pt x="0" y="338931"/>
                </a:cubicBezTo>
                <a:lnTo>
                  <a:pt x="0" y="37659"/>
                </a:lnTo>
                <a:close/>
              </a:path>
            </a:pathLst>
          </a:cu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50000">
                <a:schemeClr val="accent6">
                  <a:lumMod val="35000"/>
                  <a:lumOff val="65000"/>
                </a:schemeClr>
              </a:gs>
              <a:gs pos="98000">
                <a:schemeClr val="accent6">
                  <a:lumMod val="50000"/>
                  <a:lumOff val="50000"/>
                </a:schemeClr>
              </a:gs>
            </a:gsLst>
            <a:lin ang="27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1360" tIns="61040" rIns="81360" bIns="61040" numCol="1" spcCol="1270" anchor="ctr" anchorCtr="0">
            <a:noAutofit/>
          </a:bodyPr>
          <a:lstStyle/>
          <a:p>
            <a:pPr algn="ctr" defTabSz="1422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/>
              <a:t>limit</a:t>
            </a:r>
          </a:p>
        </p:txBody>
      </p:sp>
      <p:sp>
        <p:nvSpPr>
          <p:cNvPr id="96" name="Freeform 95"/>
          <p:cNvSpPr/>
          <p:nvPr/>
        </p:nvSpPr>
        <p:spPr>
          <a:xfrm>
            <a:off x="2258722" y="3243155"/>
            <a:ext cx="183722" cy="93052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930529"/>
                </a:lnTo>
                <a:lnTo>
                  <a:pt x="183722" y="930529"/>
                </a:lnTo>
              </a:path>
            </a:pathLst>
          </a:custGeom>
          <a:noFill/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97" name="Freeform 96"/>
          <p:cNvSpPr/>
          <p:nvPr/>
        </p:nvSpPr>
        <p:spPr>
          <a:xfrm>
            <a:off x="2442444" y="3985389"/>
            <a:ext cx="1170058" cy="376590"/>
          </a:xfrm>
          <a:custGeom>
            <a:avLst/>
            <a:gdLst>
              <a:gd name="connsiteX0" fmla="*/ 0 w 1170058"/>
              <a:gd name="connsiteY0" fmla="*/ 37659 h 376590"/>
              <a:gd name="connsiteX1" fmla="*/ 37659 w 1170058"/>
              <a:gd name="connsiteY1" fmla="*/ 0 h 376590"/>
              <a:gd name="connsiteX2" fmla="*/ 1132399 w 1170058"/>
              <a:gd name="connsiteY2" fmla="*/ 0 h 376590"/>
              <a:gd name="connsiteX3" fmla="*/ 1170058 w 1170058"/>
              <a:gd name="connsiteY3" fmla="*/ 37659 h 376590"/>
              <a:gd name="connsiteX4" fmla="*/ 1170058 w 1170058"/>
              <a:gd name="connsiteY4" fmla="*/ 338931 h 376590"/>
              <a:gd name="connsiteX5" fmla="*/ 1132399 w 1170058"/>
              <a:gd name="connsiteY5" fmla="*/ 376590 h 376590"/>
              <a:gd name="connsiteX6" fmla="*/ 37659 w 1170058"/>
              <a:gd name="connsiteY6" fmla="*/ 376590 h 376590"/>
              <a:gd name="connsiteX7" fmla="*/ 0 w 1170058"/>
              <a:gd name="connsiteY7" fmla="*/ 338931 h 376590"/>
              <a:gd name="connsiteX8" fmla="*/ 0 w 1170058"/>
              <a:gd name="connsiteY8" fmla="*/ 37659 h 3765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70058" h="376590">
                <a:moveTo>
                  <a:pt x="0" y="37659"/>
                </a:moveTo>
                <a:cubicBezTo>
                  <a:pt x="0" y="16861"/>
                  <a:pt x="16861" y="0"/>
                  <a:pt x="37659" y="0"/>
                </a:cubicBezTo>
                <a:lnTo>
                  <a:pt x="1132399" y="0"/>
                </a:lnTo>
                <a:cubicBezTo>
                  <a:pt x="1153197" y="0"/>
                  <a:pt x="1170058" y="16861"/>
                  <a:pt x="1170058" y="37659"/>
                </a:cubicBezTo>
                <a:lnTo>
                  <a:pt x="1170058" y="338931"/>
                </a:lnTo>
                <a:cubicBezTo>
                  <a:pt x="1170058" y="359729"/>
                  <a:pt x="1153197" y="376590"/>
                  <a:pt x="1132399" y="376590"/>
                </a:cubicBezTo>
                <a:lnTo>
                  <a:pt x="37659" y="376590"/>
                </a:lnTo>
                <a:cubicBezTo>
                  <a:pt x="16861" y="376590"/>
                  <a:pt x="0" y="359729"/>
                  <a:pt x="0" y="338931"/>
                </a:cubicBezTo>
                <a:lnTo>
                  <a:pt x="0" y="37659"/>
                </a:lnTo>
                <a:close/>
              </a:path>
            </a:pathLst>
          </a:cu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50000">
                <a:schemeClr val="accent6">
                  <a:lumMod val="35000"/>
                  <a:lumOff val="65000"/>
                </a:schemeClr>
              </a:gs>
              <a:gs pos="98000">
                <a:schemeClr val="accent6">
                  <a:lumMod val="50000"/>
                  <a:lumOff val="50000"/>
                </a:schemeClr>
              </a:gs>
            </a:gsLst>
            <a:lin ang="27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1360" tIns="61040" rIns="81360" bIns="61040" numCol="1" spcCol="1270" anchor="ctr" anchorCtr="0">
            <a:noAutofit/>
          </a:bodyPr>
          <a:lstStyle/>
          <a:p>
            <a:pPr algn="ctr" defTabSz="1422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 err="1"/>
              <a:t>nullOk</a:t>
            </a:r>
            <a:endParaRPr lang="en-US" sz="1400" dirty="0"/>
          </a:p>
        </p:txBody>
      </p:sp>
      <p:sp>
        <p:nvSpPr>
          <p:cNvPr id="99" name="Freeform 98"/>
          <p:cNvSpPr/>
          <p:nvPr/>
        </p:nvSpPr>
        <p:spPr>
          <a:xfrm>
            <a:off x="2438219" y="5241674"/>
            <a:ext cx="1170058" cy="376590"/>
          </a:xfrm>
          <a:custGeom>
            <a:avLst/>
            <a:gdLst>
              <a:gd name="connsiteX0" fmla="*/ 0 w 1170058"/>
              <a:gd name="connsiteY0" fmla="*/ 37659 h 376590"/>
              <a:gd name="connsiteX1" fmla="*/ 37659 w 1170058"/>
              <a:gd name="connsiteY1" fmla="*/ 0 h 376590"/>
              <a:gd name="connsiteX2" fmla="*/ 1132399 w 1170058"/>
              <a:gd name="connsiteY2" fmla="*/ 0 h 376590"/>
              <a:gd name="connsiteX3" fmla="*/ 1170058 w 1170058"/>
              <a:gd name="connsiteY3" fmla="*/ 37659 h 376590"/>
              <a:gd name="connsiteX4" fmla="*/ 1170058 w 1170058"/>
              <a:gd name="connsiteY4" fmla="*/ 338931 h 376590"/>
              <a:gd name="connsiteX5" fmla="*/ 1132399 w 1170058"/>
              <a:gd name="connsiteY5" fmla="*/ 376590 h 376590"/>
              <a:gd name="connsiteX6" fmla="*/ 37659 w 1170058"/>
              <a:gd name="connsiteY6" fmla="*/ 376590 h 376590"/>
              <a:gd name="connsiteX7" fmla="*/ 0 w 1170058"/>
              <a:gd name="connsiteY7" fmla="*/ 338931 h 376590"/>
              <a:gd name="connsiteX8" fmla="*/ 0 w 1170058"/>
              <a:gd name="connsiteY8" fmla="*/ 37659 h 3765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70058" h="376590">
                <a:moveTo>
                  <a:pt x="0" y="37659"/>
                </a:moveTo>
                <a:cubicBezTo>
                  <a:pt x="0" y="16861"/>
                  <a:pt x="16861" y="0"/>
                  <a:pt x="37659" y="0"/>
                </a:cubicBezTo>
                <a:lnTo>
                  <a:pt x="1132399" y="0"/>
                </a:lnTo>
                <a:cubicBezTo>
                  <a:pt x="1153197" y="0"/>
                  <a:pt x="1170058" y="16861"/>
                  <a:pt x="1170058" y="37659"/>
                </a:cubicBezTo>
                <a:lnTo>
                  <a:pt x="1170058" y="338931"/>
                </a:lnTo>
                <a:cubicBezTo>
                  <a:pt x="1170058" y="359729"/>
                  <a:pt x="1153197" y="376590"/>
                  <a:pt x="1132399" y="376590"/>
                </a:cubicBezTo>
                <a:lnTo>
                  <a:pt x="37659" y="376590"/>
                </a:lnTo>
                <a:cubicBezTo>
                  <a:pt x="16861" y="376590"/>
                  <a:pt x="0" y="359729"/>
                  <a:pt x="0" y="338931"/>
                </a:cubicBezTo>
                <a:lnTo>
                  <a:pt x="0" y="37659"/>
                </a:lnTo>
                <a:close/>
              </a:path>
            </a:pathLst>
          </a:cu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50000">
                <a:schemeClr val="accent6">
                  <a:lumMod val="35000"/>
                  <a:lumOff val="65000"/>
                </a:schemeClr>
              </a:gs>
              <a:gs pos="98000">
                <a:schemeClr val="accent6">
                  <a:lumMod val="50000"/>
                  <a:lumOff val="50000"/>
                </a:schemeClr>
              </a:gs>
            </a:gsLst>
            <a:lin ang="27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1360" tIns="61040" rIns="81360" bIns="61040" numCol="1" spcCol="1270" anchor="ctr" anchorCtr="0">
            <a:noAutofit/>
          </a:bodyPr>
          <a:lstStyle/>
          <a:p>
            <a:pPr algn="ctr" defTabSz="1422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 err="1"/>
              <a:t>allViews</a:t>
            </a:r>
            <a:endParaRPr lang="en-US" sz="1400" dirty="0"/>
          </a:p>
        </p:txBody>
      </p:sp>
      <p:sp>
        <p:nvSpPr>
          <p:cNvPr id="100" name="Freeform 99"/>
          <p:cNvSpPr/>
          <p:nvPr/>
        </p:nvSpPr>
        <p:spPr>
          <a:xfrm>
            <a:off x="3940681" y="2635693"/>
            <a:ext cx="1462573" cy="731286"/>
          </a:xfrm>
          <a:custGeom>
            <a:avLst/>
            <a:gdLst>
              <a:gd name="connsiteX0" fmla="*/ 0 w 1462573"/>
              <a:gd name="connsiteY0" fmla="*/ 73129 h 731286"/>
              <a:gd name="connsiteX1" fmla="*/ 73129 w 1462573"/>
              <a:gd name="connsiteY1" fmla="*/ 0 h 731286"/>
              <a:gd name="connsiteX2" fmla="*/ 1389444 w 1462573"/>
              <a:gd name="connsiteY2" fmla="*/ 0 h 731286"/>
              <a:gd name="connsiteX3" fmla="*/ 1462573 w 1462573"/>
              <a:gd name="connsiteY3" fmla="*/ 73129 h 731286"/>
              <a:gd name="connsiteX4" fmla="*/ 1462573 w 1462573"/>
              <a:gd name="connsiteY4" fmla="*/ 658157 h 731286"/>
              <a:gd name="connsiteX5" fmla="*/ 1389444 w 1462573"/>
              <a:gd name="connsiteY5" fmla="*/ 731286 h 731286"/>
              <a:gd name="connsiteX6" fmla="*/ 73129 w 1462573"/>
              <a:gd name="connsiteY6" fmla="*/ 731286 h 731286"/>
              <a:gd name="connsiteX7" fmla="*/ 0 w 1462573"/>
              <a:gd name="connsiteY7" fmla="*/ 658157 h 731286"/>
              <a:gd name="connsiteX8" fmla="*/ 0 w 1462573"/>
              <a:gd name="connsiteY8" fmla="*/ 73129 h 731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62573" h="731286">
                <a:moveTo>
                  <a:pt x="0" y="73129"/>
                </a:moveTo>
                <a:cubicBezTo>
                  <a:pt x="0" y="32741"/>
                  <a:pt x="32741" y="0"/>
                  <a:pt x="73129" y="0"/>
                </a:cubicBezTo>
                <a:lnTo>
                  <a:pt x="1389444" y="0"/>
                </a:lnTo>
                <a:cubicBezTo>
                  <a:pt x="1429832" y="0"/>
                  <a:pt x="1462573" y="32741"/>
                  <a:pt x="1462573" y="73129"/>
                </a:cubicBezTo>
                <a:lnTo>
                  <a:pt x="1462573" y="658157"/>
                </a:lnTo>
                <a:cubicBezTo>
                  <a:pt x="1462573" y="698545"/>
                  <a:pt x="1429832" y="731286"/>
                  <a:pt x="1389444" y="731286"/>
                </a:cubicBezTo>
                <a:lnTo>
                  <a:pt x="73129" y="731286"/>
                </a:lnTo>
                <a:cubicBezTo>
                  <a:pt x="32741" y="731286"/>
                  <a:pt x="0" y="698545"/>
                  <a:pt x="0" y="658157"/>
                </a:cubicBezTo>
                <a:lnTo>
                  <a:pt x="0" y="73129"/>
                </a:lnTo>
                <a:close/>
              </a:path>
            </a:pathLst>
          </a:custGeom>
          <a:gradFill>
            <a:gsLst>
              <a:gs pos="0">
                <a:srgbClr val="FFFF99">
                  <a:lumMod val="63000"/>
                </a:srgbClr>
              </a:gs>
              <a:gs pos="100000">
                <a:srgbClr val="FFFF99">
                  <a:lumMod val="53000"/>
                </a:srgbClr>
              </a:gs>
            </a:gsLst>
            <a:lin ang="2700000" scaled="0"/>
          </a:gradFill>
          <a:ln>
            <a:solidFill>
              <a:schemeClr val="tx1"/>
            </a:solidFill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spcFirstLastPara="0" vert="horz" wrap="square" lIns="94695" tIns="69930" rIns="94695" bIns="69930" numCol="1" spcCol="1270" anchor="ctr" anchorCtr="0">
            <a:noAutofit/>
          </a:bodyPr>
          <a:lstStyle/>
          <a:p>
            <a:pPr algn="ctr" defTabSz="17335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600" dirty="0">
                <a:solidFill>
                  <a:schemeClr val="dk1"/>
                </a:solidFill>
              </a:rPr>
              <a:t>Ordered Index</a:t>
            </a:r>
          </a:p>
        </p:txBody>
      </p:sp>
      <p:sp>
        <p:nvSpPr>
          <p:cNvPr id="101" name="Freeform 100"/>
          <p:cNvSpPr/>
          <p:nvPr/>
        </p:nvSpPr>
        <p:spPr>
          <a:xfrm>
            <a:off x="4086939" y="3366980"/>
            <a:ext cx="183722" cy="371117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371117"/>
                </a:lnTo>
                <a:lnTo>
                  <a:pt x="183722" y="371117"/>
                </a:lnTo>
              </a:path>
            </a:pathLst>
          </a:custGeom>
          <a:noFill/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02" name="Freeform 101"/>
          <p:cNvSpPr/>
          <p:nvPr/>
        </p:nvSpPr>
        <p:spPr>
          <a:xfrm>
            <a:off x="4270661" y="3549801"/>
            <a:ext cx="1170058" cy="376590"/>
          </a:xfrm>
          <a:custGeom>
            <a:avLst/>
            <a:gdLst>
              <a:gd name="connsiteX0" fmla="*/ 0 w 1170058"/>
              <a:gd name="connsiteY0" fmla="*/ 37659 h 376590"/>
              <a:gd name="connsiteX1" fmla="*/ 37659 w 1170058"/>
              <a:gd name="connsiteY1" fmla="*/ 0 h 376590"/>
              <a:gd name="connsiteX2" fmla="*/ 1132399 w 1170058"/>
              <a:gd name="connsiteY2" fmla="*/ 0 h 376590"/>
              <a:gd name="connsiteX3" fmla="*/ 1170058 w 1170058"/>
              <a:gd name="connsiteY3" fmla="*/ 37659 h 376590"/>
              <a:gd name="connsiteX4" fmla="*/ 1170058 w 1170058"/>
              <a:gd name="connsiteY4" fmla="*/ 338931 h 376590"/>
              <a:gd name="connsiteX5" fmla="*/ 1132399 w 1170058"/>
              <a:gd name="connsiteY5" fmla="*/ 376590 h 376590"/>
              <a:gd name="connsiteX6" fmla="*/ 37659 w 1170058"/>
              <a:gd name="connsiteY6" fmla="*/ 376590 h 376590"/>
              <a:gd name="connsiteX7" fmla="*/ 0 w 1170058"/>
              <a:gd name="connsiteY7" fmla="*/ 338931 h 376590"/>
              <a:gd name="connsiteX8" fmla="*/ 0 w 1170058"/>
              <a:gd name="connsiteY8" fmla="*/ 37659 h 3765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70058" h="376590">
                <a:moveTo>
                  <a:pt x="0" y="37659"/>
                </a:moveTo>
                <a:cubicBezTo>
                  <a:pt x="0" y="16861"/>
                  <a:pt x="16861" y="0"/>
                  <a:pt x="37659" y="0"/>
                </a:cubicBezTo>
                <a:lnTo>
                  <a:pt x="1132399" y="0"/>
                </a:lnTo>
                <a:cubicBezTo>
                  <a:pt x="1153197" y="0"/>
                  <a:pt x="1170058" y="16861"/>
                  <a:pt x="1170058" y="37659"/>
                </a:cubicBezTo>
                <a:lnTo>
                  <a:pt x="1170058" y="338931"/>
                </a:lnTo>
                <a:cubicBezTo>
                  <a:pt x="1170058" y="359729"/>
                  <a:pt x="1153197" y="376590"/>
                  <a:pt x="1132399" y="376590"/>
                </a:cubicBezTo>
                <a:lnTo>
                  <a:pt x="37659" y="376590"/>
                </a:lnTo>
                <a:cubicBezTo>
                  <a:pt x="16861" y="376590"/>
                  <a:pt x="0" y="359729"/>
                  <a:pt x="0" y="338931"/>
                </a:cubicBezTo>
                <a:lnTo>
                  <a:pt x="0" y="37659"/>
                </a:lnTo>
                <a:close/>
              </a:path>
            </a:pathLst>
          </a:custGeom>
          <a:gradFill>
            <a:gsLst>
              <a:gs pos="0">
                <a:srgbClr val="FFFF99">
                  <a:lumMod val="50000"/>
                  <a:lumOff val="50000"/>
                </a:srgbClr>
              </a:gs>
              <a:gs pos="98000">
                <a:srgbClr val="FFFF99">
                  <a:lumMod val="100000"/>
                </a:srgbClr>
              </a:gs>
            </a:gsLst>
            <a:lin ang="27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1360" tIns="61040" rIns="81360" bIns="61040" numCol="1" spcCol="1270" anchor="ctr" anchorCtr="0">
            <a:noAutofit/>
          </a:bodyPr>
          <a:lstStyle/>
          <a:p>
            <a:pPr algn="ctr" defTabSz="1422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/>
              <a:t>unordered</a:t>
            </a:r>
          </a:p>
        </p:txBody>
      </p:sp>
      <p:sp>
        <p:nvSpPr>
          <p:cNvPr id="103" name="Freeform 102"/>
          <p:cNvSpPr/>
          <p:nvPr/>
        </p:nvSpPr>
        <p:spPr>
          <a:xfrm>
            <a:off x="4086939" y="3366980"/>
            <a:ext cx="183722" cy="930529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930529"/>
                </a:lnTo>
                <a:lnTo>
                  <a:pt x="183722" y="930529"/>
                </a:lnTo>
              </a:path>
            </a:pathLst>
          </a:custGeom>
          <a:noFill/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04" name="Freeform 103"/>
          <p:cNvSpPr/>
          <p:nvPr/>
        </p:nvSpPr>
        <p:spPr>
          <a:xfrm>
            <a:off x="4270661" y="4109214"/>
            <a:ext cx="1170058" cy="376590"/>
          </a:xfrm>
          <a:custGeom>
            <a:avLst/>
            <a:gdLst>
              <a:gd name="connsiteX0" fmla="*/ 0 w 1170058"/>
              <a:gd name="connsiteY0" fmla="*/ 37659 h 376590"/>
              <a:gd name="connsiteX1" fmla="*/ 37659 w 1170058"/>
              <a:gd name="connsiteY1" fmla="*/ 0 h 376590"/>
              <a:gd name="connsiteX2" fmla="*/ 1132399 w 1170058"/>
              <a:gd name="connsiteY2" fmla="*/ 0 h 376590"/>
              <a:gd name="connsiteX3" fmla="*/ 1170058 w 1170058"/>
              <a:gd name="connsiteY3" fmla="*/ 37659 h 376590"/>
              <a:gd name="connsiteX4" fmla="*/ 1170058 w 1170058"/>
              <a:gd name="connsiteY4" fmla="*/ 338931 h 376590"/>
              <a:gd name="connsiteX5" fmla="*/ 1132399 w 1170058"/>
              <a:gd name="connsiteY5" fmla="*/ 376590 h 376590"/>
              <a:gd name="connsiteX6" fmla="*/ 37659 w 1170058"/>
              <a:gd name="connsiteY6" fmla="*/ 376590 h 376590"/>
              <a:gd name="connsiteX7" fmla="*/ 0 w 1170058"/>
              <a:gd name="connsiteY7" fmla="*/ 338931 h 376590"/>
              <a:gd name="connsiteX8" fmla="*/ 0 w 1170058"/>
              <a:gd name="connsiteY8" fmla="*/ 37659 h 3765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70058" h="376590">
                <a:moveTo>
                  <a:pt x="0" y="37659"/>
                </a:moveTo>
                <a:cubicBezTo>
                  <a:pt x="0" y="16861"/>
                  <a:pt x="16861" y="0"/>
                  <a:pt x="37659" y="0"/>
                </a:cubicBezTo>
                <a:lnTo>
                  <a:pt x="1132399" y="0"/>
                </a:lnTo>
                <a:cubicBezTo>
                  <a:pt x="1153197" y="0"/>
                  <a:pt x="1170058" y="16861"/>
                  <a:pt x="1170058" y="37659"/>
                </a:cubicBezTo>
                <a:lnTo>
                  <a:pt x="1170058" y="338931"/>
                </a:lnTo>
                <a:cubicBezTo>
                  <a:pt x="1170058" y="359729"/>
                  <a:pt x="1153197" y="376590"/>
                  <a:pt x="1132399" y="376590"/>
                </a:cubicBezTo>
                <a:lnTo>
                  <a:pt x="37659" y="376590"/>
                </a:lnTo>
                <a:cubicBezTo>
                  <a:pt x="16861" y="376590"/>
                  <a:pt x="0" y="359729"/>
                  <a:pt x="0" y="338931"/>
                </a:cubicBezTo>
                <a:lnTo>
                  <a:pt x="0" y="37659"/>
                </a:lnTo>
                <a:close/>
              </a:path>
            </a:pathLst>
          </a:custGeom>
          <a:gradFill>
            <a:gsLst>
              <a:gs pos="0">
                <a:srgbClr val="FFFF99">
                  <a:lumMod val="50000"/>
                  <a:lumOff val="50000"/>
                </a:srgbClr>
              </a:gs>
              <a:gs pos="39000">
                <a:srgbClr val="FFFFCC"/>
              </a:gs>
              <a:gs pos="98000">
                <a:srgbClr val="FFCCFF"/>
              </a:gs>
            </a:gsLst>
            <a:lin ang="27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1360" tIns="61040" rIns="81360" bIns="61040" numCol="1" spcCol="1270" anchor="ctr" anchorCtr="0">
            <a:noAutofit/>
          </a:bodyPr>
          <a:lstStyle/>
          <a:p>
            <a:pPr algn="ctr" defTabSz="1422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 err="1"/>
              <a:t>startAt</a:t>
            </a:r>
            <a:endParaRPr lang="en-US" sz="1400" dirty="0"/>
          </a:p>
        </p:txBody>
      </p:sp>
      <p:sp>
        <p:nvSpPr>
          <p:cNvPr id="105" name="Freeform 104"/>
          <p:cNvSpPr/>
          <p:nvPr/>
        </p:nvSpPr>
        <p:spPr>
          <a:xfrm>
            <a:off x="4086939" y="3366980"/>
            <a:ext cx="146257" cy="1489941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1489941"/>
                </a:lnTo>
                <a:lnTo>
                  <a:pt x="146257" y="1489941"/>
                </a:lnTo>
              </a:path>
            </a:pathLst>
          </a:custGeom>
          <a:noFill/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06" name="Freeform 105"/>
          <p:cNvSpPr/>
          <p:nvPr/>
        </p:nvSpPr>
        <p:spPr>
          <a:xfrm>
            <a:off x="4233196" y="4668626"/>
            <a:ext cx="1170058" cy="376590"/>
          </a:xfrm>
          <a:custGeom>
            <a:avLst/>
            <a:gdLst>
              <a:gd name="connsiteX0" fmla="*/ 0 w 1170058"/>
              <a:gd name="connsiteY0" fmla="*/ 37659 h 376590"/>
              <a:gd name="connsiteX1" fmla="*/ 37659 w 1170058"/>
              <a:gd name="connsiteY1" fmla="*/ 0 h 376590"/>
              <a:gd name="connsiteX2" fmla="*/ 1132399 w 1170058"/>
              <a:gd name="connsiteY2" fmla="*/ 0 h 376590"/>
              <a:gd name="connsiteX3" fmla="*/ 1170058 w 1170058"/>
              <a:gd name="connsiteY3" fmla="*/ 37659 h 376590"/>
              <a:gd name="connsiteX4" fmla="*/ 1170058 w 1170058"/>
              <a:gd name="connsiteY4" fmla="*/ 338931 h 376590"/>
              <a:gd name="connsiteX5" fmla="*/ 1132399 w 1170058"/>
              <a:gd name="connsiteY5" fmla="*/ 376590 h 376590"/>
              <a:gd name="connsiteX6" fmla="*/ 37659 w 1170058"/>
              <a:gd name="connsiteY6" fmla="*/ 376590 h 376590"/>
              <a:gd name="connsiteX7" fmla="*/ 0 w 1170058"/>
              <a:gd name="connsiteY7" fmla="*/ 338931 h 376590"/>
              <a:gd name="connsiteX8" fmla="*/ 0 w 1170058"/>
              <a:gd name="connsiteY8" fmla="*/ 37659 h 3765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70058" h="376590">
                <a:moveTo>
                  <a:pt x="0" y="37659"/>
                </a:moveTo>
                <a:cubicBezTo>
                  <a:pt x="0" y="16861"/>
                  <a:pt x="16861" y="0"/>
                  <a:pt x="37659" y="0"/>
                </a:cubicBezTo>
                <a:lnTo>
                  <a:pt x="1132399" y="0"/>
                </a:lnTo>
                <a:cubicBezTo>
                  <a:pt x="1153197" y="0"/>
                  <a:pt x="1170058" y="16861"/>
                  <a:pt x="1170058" y="37659"/>
                </a:cubicBezTo>
                <a:lnTo>
                  <a:pt x="1170058" y="338931"/>
                </a:lnTo>
                <a:cubicBezTo>
                  <a:pt x="1170058" y="359729"/>
                  <a:pt x="1153197" y="376590"/>
                  <a:pt x="1132399" y="376590"/>
                </a:cubicBezTo>
                <a:lnTo>
                  <a:pt x="37659" y="376590"/>
                </a:lnTo>
                <a:cubicBezTo>
                  <a:pt x="16861" y="376590"/>
                  <a:pt x="0" y="359729"/>
                  <a:pt x="0" y="338931"/>
                </a:cubicBezTo>
                <a:lnTo>
                  <a:pt x="0" y="37659"/>
                </a:lnTo>
                <a:close/>
              </a:path>
            </a:pathLst>
          </a:custGeom>
          <a:gradFill>
            <a:gsLst>
              <a:gs pos="0">
                <a:srgbClr val="FFFF99">
                  <a:lumMod val="50000"/>
                  <a:lumOff val="50000"/>
                </a:srgbClr>
              </a:gs>
              <a:gs pos="98000">
                <a:srgbClr val="FFFF99">
                  <a:lumMod val="100000"/>
                </a:srgbClr>
              </a:gs>
            </a:gsLst>
            <a:lin ang="27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1360" tIns="61040" rIns="81360" bIns="61040" numCol="1" spcCol="1270" anchor="ctr" anchorCtr="0">
            <a:noAutofit/>
          </a:bodyPr>
          <a:lstStyle/>
          <a:p>
            <a:pPr algn="ctr" defTabSz="1422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/>
              <a:t>shifted</a:t>
            </a:r>
          </a:p>
        </p:txBody>
      </p:sp>
      <p:sp>
        <p:nvSpPr>
          <p:cNvPr id="107" name="Freeform 106"/>
          <p:cNvSpPr/>
          <p:nvPr/>
        </p:nvSpPr>
        <p:spPr>
          <a:xfrm>
            <a:off x="4086939" y="3366980"/>
            <a:ext cx="146257" cy="2049354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2049354"/>
                </a:lnTo>
                <a:lnTo>
                  <a:pt x="146257" y="2049354"/>
                </a:lnTo>
              </a:path>
            </a:pathLst>
          </a:custGeom>
          <a:noFill/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108" name="Freeform 107"/>
          <p:cNvSpPr/>
          <p:nvPr/>
        </p:nvSpPr>
        <p:spPr>
          <a:xfrm>
            <a:off x="4233196" y="5228038"/>
            <a:ext cx="1170058" cy="376590"/>
          </a:xfrm>
          <a:custGeom>
            <a:avLst/>
            <a:gdLst>
              <a:gd name="connsiteX0" fmla="*/ 0 w 1170058"/>
              <a:gd name="connsiteY0" fmla="*/ 37659 h 376590"/>
              <a:gd name="connsiteX1" fmla="*/ 37659 w 1170058"/>
              <a:gd name="connsiteY1" fmla="*/ 0 h 376590"/>
              <a:gd name="connsiteX2" fmla="*/ 1132399 w 1170058"/>
              <a:gd name="connsiteY2" fmla="*/ 0 h 376590"/>
              <a:gd name="connsiteX3" fmla="*/ 1170058 w 1170058"/>
              <a:gd name="connsiteY3" fmla="*/ 37659 h 376590"/>
              <a:gd name="connsiteX4" fmla="*/ 1170058 w 1170058"/>
              <a:gd name="connsiteY4" fmla="*/ 338931 h 376590"/>
              <a:gd name="connsiteX5" fmla="*/ 1132399 w 1170058"/>
              <a:gd name="connsiteY5" fmla="*/ 376590 h 376590"/>
              <a:gd name="connsiteX6" fmla="*/ 37659 w 1170058"/>
              <a:gd name="connsiteY6" fmla="*/ 376590 h 376590"/>
              <a:gd name="connsiteX7" fmla="*/ 0 w 1170058"/>
              <a:gd name="connsiteY7" fmla="*/ 338931 h 376590"/>
              <a:gd name="connsiteX8" fmla="*/ 0 w 1170058"/>
              <a:gd name="connsiteY8" fmla="*/ 37659 h 3765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70058" h="376590">
                <a:moveTo>
                  <a:pt x="0" y="37659"/>
                </a:moveTo>
                <a:cubicBezTo>
                  <a:pt x="0" y="16861"/>
                  <a:pt x="16861" y="0"/>
                  <a:pt x="37659" y="0"/>
                </a:cubicBezTo>
                <a:lnTo>
                  <a:pt x="1132399" y="0"/>
                </a:lnTo>
                <a:cubicBezTo>
                  <a:pt x="1153197" y="0"/>
                  <a:pt x="1170058" y="16861"/>
                  <a:pt x="1170058" y="37659"/>
                </a:cubicBezTo>
                <a:lnTo>
                  <a:pt x="1170058" y="338931"/>
                </a:lnTo>
                <a:cubicBezTo>
                  <a:pt x="1170058" y="359729"/>
                  <a:pt x="1153197" y="376590"/>
                  <a:pt x="1132399" y="376590"/>
                </a:cubicBezTo>
                <a:lnTo>
                  <a:pt x="37659" y="376590"/>
                </a:lnTo>
                <a:cubicBezTo>
                  <a:pt x="16861" y="376590"/>
                  <a:pt x="0" y="359729"/>
                  <a:pt x="0" y="338931"/>
                </a:cubicBezTo>
                <a:lnTo>
                  <a:pt x="0" y="37659"/>
                </a:lnTo>
                <a:close/>
              </a:path>
            </a:pathLst>
          </a:custGeom>
          <a:gradFill>
            <a:gsLst>
              <a:gs pos="0">
                <a:srgbClr val="FFFF99">
                  <a:lumMod val="50000"/>
                  <a:lumOff val="50000"/>
                </a:srgbClr>
              </a:gs>
              <a:gs pos="98000">
                <a:srgbClr val="FFFF99">
                  <a:lumMod val="100000"/>
                </a:srgbClr>
              </a:gs>
            </a:gsLst>
            <a:lin ang="27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lt1">
              <a:alpha val="90000"/>
              <a:hueOff val="0"/>
              <a:satOff val="0"/>
              <a:lumOff val="0"/>
              <a:alphaOff val="0"/>
            </a:schemeClr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81360" tIns="61040" rIns="81360" bIns="61040" numCol="1" spcCol="1270" anchor="ctr" anchorCtr="0">
            <a:noAutofit/>
          </a:bodyPr>
          <a:lstStyle/>
          <a:p>
            <a:pPr algn="ctr" defTabSz="14224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/>
              <a:t>backwards</a:t>
            </a:r>
          </a:p>
        </p:txBody>
      </p:sp>
      <p:sp>
        <p:nvSpPr>
          <p:cNvPr id="110" name="Freeform 109"/>
          <p:cNvSpPr/>
          <p:nvPr/>
        </p:nvSpPr>
        <p:spPr>
          <a:xfrm>
            <a:off x="2112464" y="4657726"/>
            <a:ext cx="1462573" cy="387490"/>
          </a:xfrm>
          <a:custGeom>
            <a:avLst/>
            <a:gdLst>
              <a:gd name="connsiteX0" fmla="*/ 0 w 1462573"/>
              <a:gd name="connsiteY0" fmla="*/ 73129 h 731286"/>
              <a:gd name="connsiteX1" fmla="*/ 73129 w 1462573"/>
              <a:gd name="connsiteY1" fmla="*/ 0 h 731286"/>
              <a:gd name="connsiteX2" fmla="*/ 1389444 w 1462573"/>
              <a:gd name="connsiteY2" fmla="*/ 0 h 731286"/>
              <a:gd name="connsiteX3" fmla="*/ 1462573 w 1462573"/>
              <a:gd name="connsiteY3" fmla="*/ 73129 h 731286"/>
              <a:gd name="connsiteX4" fmla="*/ 1462573 w 1462573"/>
              <a:gd name="connsiteY4" fmla="*/ 658157 h 731286"/>
              <a:gd name="connsiteX5" fmla="*/ 1389444 w 1462573"/>
              <a:gd name="connsiteY5" fmla="*/ 731286 h 731286"/>
              <a:gd name="connsiteX6" fmla="*/ 73129 w 1462573"/>
              <a:gd name="connsiteY6" fmla="*/ 731286 h 731286"/>
              <a:gd name="connsiteX7" fmla="*/ 0 w 1462573"/>
              <a:gd name="connsiteY7" fmla="*/ 658157 h 731286"/>
              <a:gd name="connsiteX8" fmla="*/ 0 w 1462573"/>
              <a:gd name="connsiteY8" fmla="*/ 73129 h 7312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62573" h="731286">
                <a:moveTo>
                  <a:pt x="0" y="73129"/>
                </a:moveTo>
                <a:cubicBezTo>
                  <a:pt x="0" y="32741"/>
                  <a:pt x="32741" y="0"/>
                  <a:pt x="73129" y="0"/>
                </a:cubicBezTo>
                <a:lnTo>
                  <a:pt x="1389444" y="0"/>
                </a:lnTo>
                <a:cubicBezTo>
                  <a:pt x="1429832" y="0"/>
                  <a:pt x="1462573" y="32741"/>
                  <a:pt x="1462573" y="73129"/>
                </a:cubicBezTo>
                <a:lnTo>
                  <a:pt x="1462573" y="658157"/>
                </a:lnTo>
                <a:cubicBezTo>
                  <a:pt x="1462573" y="698545"/>
                  <a:pt x="1429832" y="731286"/>
                  <a:pt x="1389444" y="731286"/>
                </a:cubicBezTo>
                <a:lnTo>
                  <a:pt x="73129" y="731286"/>
                </a:lnTo>
                <a:cubicBezTo>
                  <a:pt x="32741" y="731286"/>
                  <a:pt x="0" y="698545"/>
                  <a:pt x="0" y="658157"/>
                </a:cubicBezTo>
                <a:lnTo>
                  <a:pt x="0" y="73129"/>
                </a:lnTo>
                <a:close/>
              </a:path>
            </a:pathLst>
          </a:custGeom>
          <a:ln>
            <a:solidFill>
              <a:schemeClr val="tx1"/>
            </a:solidFill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spcFirstLastPara="0" vert="horz" wrap="square" lIns="94695" tIns="69930" rIns="94695" bIns="69930" numCol="1" spcCol="1270" anchor="ctr" anchorCtr="0">
            <a:noAutofit/>
          </a:bodyPr>
          <a:lstStyle/>
          <a:p>
            <a:pPr algn="ctr" defTabSz="17335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600" dirty="0">
                <a:solidFill>
                  <a:schemeClr val="dk1"/>
                </a:solidFill>
              </a:rPr>
              <a:t>Any </a:t>
            </a:r>
            <a:r>
              <a:rPr lang="en-US" sz="1600" dirty="0" smtClean="0">
                <a:solidFill>
                  <a:schemeClr val="dk1"/>
                </a:solidFill>
              </a:rPr>
              <a:t>index</a:t>
            </a:r>
            <a:endParaRPr lang="en-US" sz="1600" dirty="0">
              <a:solidFill>
                <a:schemeClr val="dk1"/>
              </a:solidFill>
            </a:endParaRPr>
          </a:p>
        </p:txBody>
      </p:sp>
      <p:sp>
        <p:nvSpPr>
          <p:cNvPr id="111" name="Freeform 110"/>
          <p:cNvSpPr/>
          <p:nvPr/>
        </p:nvSpPr>
        <p:spPr>
          <a:xfrm>
            <a:off x="2258722" y="5042479"/>
            <a:ext cx="183722" cy="371117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371117"/>
                </a:lnTo>
                <a:lnTo>
                  <a:pt x="183722" y="371117"/>
                </a:lnTo>
              </a:path>
            </a:pathLst>
          </a:custGeom>
          <a:noFill/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2" name="Group 1"/>
          <p:cNvGrpSpPr/>
          <p:nvPr/>
        </p:nvGrpSpPr>
        <p:grpSpPr>
          <a:xfrm>
            <a:off x="5661665" y="2643625"/>
            <a:ext cx="5064499" cy="2910886"/>
            <a:chOff x="5661665" y="2643625"/>
            <a:chExt cx="5064499" cy="2910886"/>
          </a:xfrm>
        </p:grpSpPr>
        <p:sp>
          <p:nvSpPr>
            <p:cNvPr id="3" name="Freeform 2"/>
            <p:cNvSpPr/>
            <p:nvPr/>
          </p:nvSpPr>
          <p:spPr>
            <a:xfrm>
              <a:off x="5661665" y="2643625"/>
              <a:ext cx="1646967" cy="718258"/>
            </a:xfrm>
            <a:custGeom>
              <a:avLst/>
              <a:gdLst>
                <a:gd name="connsiteX0" fmla="*/ 0 w 1646967"/>
                <a:gd name="connsiteY0" fmla="*/ 71826 h 718258"/>
                <a:gd name="connsiteX1" fmla="*/ 71826 w 1646967"/>
                <a:gd name="connsiteY1" fmla="*/ 0 h 718258"/>
                <a:gd name="connsiteX2" fmla="*/ 1575141 w 1646967"/>
                <a:gd name="connsiteY2" fmla="*/ 0 h 718258"/>
                <a:gd name="connsiteX3" fmla="*/ 1646967 w 1646967"/>
                <a:gd name="connsiteY3" fmla="*/ 71826 h 718258"/>
                <a:gd name="connsiteX4" fmla="*/ 1646967 w 1646967"/>
                <a:gd name="connsiteY4" fmla="*/ 646432 h 718258"/>
                <a:gd name="connsiteX5" fmla="*/ 1575141 w 1646967"/>
                <a:gd name="connsiteY5" fmla="*/ 718258 h 718258"/>
                <a:gd name="connsiteX6" fmla="*/ 71826 w 1646967"/>
                <a:gd name="connsiteY6" fmla="*/ 718258 h 718258"/>
                <a:gd name="connsiteX7" fmla="*/ 0 w 1646967"/>
                <a:gd name="connsiteY7" fmla="*/ 646432 h 718258"/>
                <a:gd name="connsiteX8" fmla="*/ 0 w 1646967"/>
                <a:gd name="connsiteY8" fmla="*/ 71826 h 718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46967" h="718258">
                  <a:moveTo>
                    <a:pt x="0" y="71826"/>
                  </a:moveTo>
                  <a:cubicBezTo>
                    <a:pt x="0" y="32158"/>
                    <a:pt x="32158" y="0"/>
                    <a:pt x="71826" y="0"/>
                  </a:cubicBezTo>
                  <a:lnTo>
                    <a:pt x="1575141" y="0"/>
                  </a:lnTo>
                  <a:cubicBezTo>
                    <a:pt x="1614809" y="0"/>
                    <a:pt x="1646967" y="32158"/>
                    <a:pt x="1646967" y="71826"/>
                  </a:cubicBezTo>
                  <a:lnTo>
                    <a:pt x="1646967" y="646432"/>
                  </a:lnTo>
                  <a:cubicBezTo>
                    <a:pt x="1646967" y="686100"/>
                    <a:pt x="1614809" y="718258"/>
                    <a:pt x="1575141" y="718258"/>
                  </a:cubicBezTo>
                  <a:lnTo>
                    <a:pt x="71826" y="718258"/>
                  </a:lnTo>
                  <a:cubicBezTo>
                    <a:pt x="32158" y="718258"/>
                    <a:pt x="0" y="686100"/>
                    <a:pt x="0" y="646432"/>
                  </a:cubicBezTo>
                  <a:lnTo>
                    <a:pt x="0" y="71826"/>
                  </a:lnTo>
                  <a:close/>
                </a:path>
              </a:pathLst>
            </a:custGeom>
            <a:gradFill rotWithShape="0">
              <a:gsLst>
                <a:gs pos="0">
                  <a:srgbClr val="FFCCFF">
                    <a:lumMod val="50000"/>
                    <a:lumOff val="50000"/>
                  </a:srgbClr>
                </a:gs>
                <a:gs pos="100000">
                  <a:srgbClr val="FFCCFF"/>
                </a:gs>
              </a:gsLst>
            </a:gradFill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spcFirstLastPara="0" vert="horz" wrap="square" lIns="49612" tIns="40087" rIns="49612" bIns="40087" numCol="1" spcCol="1270" anchor="ctr" anchorCtr="0">
              <a:no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500" kern="1200" dirty="0" smtClean="0"/>
                <a:t>Annotation index - </a:t>
              </a:r>
              <a:r>
                <a:rPr lang="en-US" sz="1500" kern="1200" dirty="0" err="1" smtClean="0"/>
                <a:t>subselect</a:t>
              </a:r>
              <a:endParaRPr lang="en-US" sz="1500" kern="1200" dirty="0"/>
            </a:p>
          </p:txBody>
        </p:sp>
        <p:sp>
          <p:nvSpPr>
            <p:cNvPr id="9" name="Freeform 8"/>
            <p:cNvSpPr/>
            <p:nvPr/>
          </p:nvSpPr>
          <p:spPr>
            <a:xfrm>
              <a:off x="5780642" y="3361883"/>
              <a:ext cx="91440" cy="384961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45720" y="0"/>
                  </a:moveTo>
                  <a:lnTo>
                    <a:pt x="45720" y="384961"/>
                  </a:lnTo>
                  <a:lnTo>
                    <a:pt x="130868" y="384961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10" name="Freeform 9"/>
            <p:cNvSpPr/>
            <p:nvPr/>
          </p:nvSpPr>
          <p:spPr>
            <a:xfrm>
              <a:off x="5911510" y="3616923"/>
              <a:ext cx="1067665" cy="259844"/>
            </a:xfrm>
            <a:custGeom>
              <a:avLst/>
              <a:gdLst>
                <a:gd name="connsiteX0" fmla="*/ 0 w 1067665"/>
                <a:gd name="connsiteY0" fmla="*/ 25984 h 259844"/>
                <a:gd name="connsiteX1" fmla="*/ 25984 w 1067665"/>
                <a:gd name="connsiteY1" fmla="*/ 0 h 259844"/>
                <a:gd name="connsiteX2" fmla="*/ 1041681 w 1067665"/>
                <a:gd name="connsiteY2" fmla="*/ 0 h 259844"/>
                <a:gd name="connsiteX3" fmla="*/ 1067665 w 1067665"/>
                <a:gd name="connsiteY3" fmla="*/ 25984 h 259844"/>
                <a:gd name="connsiteX4" fmla="*/ 1067665 w 1067665"/>
                <a:gd name="connsiteY4" fmla="*/ 233860 h 259844"/>
                <a:gd name="connsiteX5" fmla="*/ 1041681 w 1067665"/>
                <a:gd name="connsiteY5" fmla="*/ 259844 h 259844"/>
                <a:gd name="connsiteX6" fmla="*/ 25984 w 1067665"/>
                <a:gd name="connsiteY6" fmla="*/ 259844 h 259844"/>
                <a:gd name="connsiteX7" fmla="*/ 0 w 1067665"/>
                <a:gd name="connsiteY7" fmla="*/ 233860 h 259844"/>
                <a:gd name="connsiteX8" fmla="*/ 0 w 1067665"/>
                <a:gd name="connsiteY8" fmla="*/ 25984 h 259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67665" h="259844">
                  <a:moveTo>
                    <a:pt x="0" y="25984"/>
                  </a:moveTo>
                  <a:cubicBezTo>
                    <a:pt x="0" y="11633"/>
                    <a:pt x="11633" y="0"/>
                    <a:pt x="25984" y="0"/>
                  </a:cubicBezTo>
                  <a:lnTo>
                    <a:pt x="1041681" y="0"/>
                  </a:lnTo>
                  <a:cubicBezTo>
                    <a:pt x="1056032" y="0"/>
                    <a:pt x="1067665" y="11633"/>
                    <a:pt x="1067665" y="25984"/>
                  </a:cubicBezTo>
                  <a:lnTo>
                    <a:pt x="1067665" y="233860"/>
                  </a:lnTo>
                  <a:cubicBezTo>
                    <a:pt x="1067665" y="248211"/>
                    <a:pt x="1056032" y="259844"/>
                    <a:pt x="1041681" y="259844"/>
                  </a:cubicBezTo>
                  <a:lnTo>
                    <a:pt x="25984" y="259844"/>
                  </a:lnTo>
                  <a:cubicBezTo>
                    <a:pt x="11633" y="259844"/>
                    <a:pt x="0" y="248211"/>
                    <a:pt x="0" y="233860"/>
                  </a:cubicBezTo>
                  <a:lnTo>
                    <a:pt x="0" y="25984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4281" tIns="25391" rIns="34281" bIns="25391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400" kern="1200" dirty="0" err="1" smtClean="0"/>
                <a:t>coveredBy</a:t>
              </a:r>
              <a:endParaRPr lang="en-US" sz="1400" kern="1200" dirty="0"/>
            </a:p>
          </p:txBody>
        </p:sp>
        <p:sp>
          <p:nvSpPr>
            <p:cNvPr id="13" name="Freeform 12"/>
            <p:cNvSpPr/>
            <p:nvPr/>
          </p:nvSpPr>
          <p:spPr>
            <a:xfrm>
              <a:off x="5780642" y="3361883"/>
              <a:ext cx="91440" cy="793449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45720" y="0"/>
                  </a:moveTo>
                  <a:lnTo>
                    <a:pt x="45720" y="793449"/>
                  </a:lnTo>
                  <a:lnTo>
                    <a:pt x="120168" y="793449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5900811" y="4025411"/>
              <a:ext cx="1067665" cy="259844"/>
            </a:xfrm>
            <a:custGeom>
              <a:avLst/>
              <a:gdLst>
                <a:gd name="connsiteX0" fmla="*/ 0 w 1067665"/>
                <a:gd name="connsiteY0" fmla="*/ 25984 h 259844"/>
                <a:gd name="connsiteX1" fmla="*/ 25984 w 1067665"/>
                <a:gd name="connsiteY1" fmla="*/ 0 h 259844"/>
                <a:gd name="connsiteX2" fmla="*/ 1041681 w 1067665"/>
                <a:gd name="connsiteY2" fmla="*/ 0 h 259844"/>
                <a:gd name="connsiteX3" fmla="*/ 1067665 w 1067665"/>
                <a:gd name="connsiteY3" fmla="*/ 25984 h 259844"/>
                <a:gd name="connsiteX4" fmla="*/ 1067665 w 1067665"/>
                <a:gd name="connsiteY4" fmla="*/ 233860 h 259844"/>
                <a:gd name="connsiteX5" fmla="*/ 1041681 w 1067665"/>
                <a:gd name="connsiteY5" fmla="*/ 259844 h 259844"/>
                <a:gd name="connsiteX6" fmla="*/ 25984 w 1067665"/>
                <a:gd name="connsiteY6" fmla="*/ 259844 h 259844"/>
                <a:gd name="connsiteX7" fmla="*/ 0 w 1067665"/>
                <a:gd name="connsiteY7" fmla="*/ 233860 h 259844"/>
                <a:gd name="connsiteX8" fmla="*/ 0 w 1067665"/>
                <a:gd name="connsiteY8" fmla="*/ 25984 h 259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67665" h="259844">
                  <a:moveTo>
                    <a:pt x="0" y="25984"/>
                  </a:moveTo>
                  <a:cubicBezTo>
                    <a:pt x="0" y="11633"/>
                    <a:pt x="11633" y="0"/>
                    <a:pt x="25984" y="0"/>
                  </a:cubicBezTo>
                  <a:lnTo>
                    <a:pt x="1041681" y="0"/>
                  </a:lnTo>
                  <a:cubicBezTo>
                    <a:pt x="1056032" y="0"/>
                    <a:pt x="1067665" y="11633"/>
                    <a:pt x="1067665" y="25984"/>
                  </a:cubicBezTo>
                  <a:lnTo>
                    <a:pt x="1067665" y="233860"/>
                  </a:lnTo>
                  <a:cubicBezTo>
                    <a:pt x="1067665" y="248211"/>
                    <a:pt x="1056032" y="259844"/>
                    <a:pt x="1041681" y="259844"/>
                  </a:cubicBezTo>
                  <a:lnTo>
                    <a:pt x="25984" y="259844"/>
                  </a:lnTo>
                  <a:cubicBezTo>
                    <a:pt x="11633" y="259844"/>
                    <a:pt x="0" y="248211"/>
                    <a:pt x="0" y="233860"/>
                  </a:cubicBezTo>
                  <a:lnTo>
                    <a:pt x="0" y="25984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4281" tIns="25391" rIns="34281" bIns="25391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400" kern="1200" dirty="0" smtClean="0"/>
                <a:t>covering</a:t>
              </a:r>
              <a:endParaRPr lang="en-US" sz="1400" kern="1200" dirty="0"/>
            </a:p>
          </p:txBody>
        </p:sp>
        <p:sp>
          <p:nvSpPr>
            <p:cNvPr id="15" name="Freeform 14"/>
            <p:cNvSpPr/>
            <p:nvPr/>
          </p:nvSpPr>
          <p:spPr>
            <a:xfrm>
              <a:off x="5780642" y="3361883"/>
              <a:ext cx="91440" cy="1197663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45720" y="0"/>
                  </a:moveTo>
                  <a:lnTo>
                    <a:pt x="45720" y="1197663"/>
                  </a:lnTo>
                  <a:lnTo>
                    <a:pt x="130063" y="1197663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5910706" y="4429625"/>
              <a:ext cx="1067665" cy="259844"/>
            </a:xfrm>
            <a:custGeom>
              <a:avLst/>
              <a:gdLst>
                <a:gd name="connsiteX0" fmla="*/ 0 w 1067665"/>
                <a:gd name="connsiteY0" fmla="*/ 25984 h 259844"/>
                <a:gd name="connsiteX1" fmla="*/ 25984 w 1067665"/>
                <a:gd name="connsiteY1" fmla="*/ 0 h 259844"/>
                <a:gd name="connsiteX2" fmla="*/ 1041681 w 1067665"/>
                <a:gd name="connsiteY2" fmla="*/ 0 h 259844"/>
                <a:gd name="connsiteX3" fmla="*/ 1067665 w 1067665"/>
                <a:gd name="connsiteY3" fmla="*/ 25984 h 259844"/>
                <a:gd name="connsiteX4" fmla="*/ 1067665 w 1067665"/>
                <a:gd name="connsiteY4" fmla="*/ 233860 h 259844"/>
                <a:gd name="connsiteX5" fmla="*/ 1041681 w 1067665"/>
                <a:gd name="connsiteY5" fmla="*/ 259844 h 259844"/>
                <a:gd name="connsiteX6" fmla="*/ 25984 w 1067665"/>
                <a:gd name="connsiteY6" fmla="*/ 259844 h 259844"/>
                <a:gd name="connsiteX7" fmla="*/ 0 w 1067665"/>
                <a:gd name="connsiteY7" fmla="*/ 233860 h 259844"/>
                <a:gd name="connsiteX8" fmla="*/ 0 w 1067665"/>
                <a:gd name="connsiteY8" fmla="*/ 25984 h 259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67665" h="259844">
                  <a:moveTo>
                    <a:pt x="0" y="25984"/>
                  </a:moveTo>
                  <a:cubicBezTo>
                    <a:pt x="0" y="11633"/>
                    <a:pt x="11633" y="0"/>
                    <a:pt x="25984" y="0"/>
                  </a:cubicBezTo>
                  <a:lnTo>
                    <a:pt x="1041681" y="0"/>
                  </a:lnTo>
                  <a:cubicBezTo>
                    <a:pt x="1056032" y="0"/>
                    <a:pt x="1067665" y="11633"/>
                    <a:pt x="1067665" y="25984"/>
                  </a:cubicBezTo>
                  <a:lnTo>
                    <a:pt x="1067665" y="233860"/>
                  </a:lnTo>
                  <a:cubicBezTo>
                    <a:pt x="1067665" y="248211"/>
                    <a:pt x="1056032" y="259844"/>
                    <a:pt x="1041681" y="259844"/>
                  </a:cubicBezTo>
                  <a:lnTo>
                    <a:pt x="25984" y="259844"/>
                  </a:lnTo>
                  <a:cubicBezTo>
                    <a:pt x="11633" y="259844"/>
                    <a:pt x="0" y="248211"/>
                    <a:pt x="0" y="233860"/>
                  </a:cubicBezTo>
                  <a:lnTo>
                    <a:pt x="0" y="25984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4281" tIns="25391" rIns="34281" bIns="25391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400" kern="1200" dirty="0" smtClean="0"/>
                <a:t>at</a:t>
              </a:r>
              <a:endParaRPr lang="en-US" sz="1400" kern="1200" dirty="0"/>
            </a:p>
          </p:txBody>
        </p:sp>
        <p:sp>
          <p:nvSpPr>
            <p:cNvPr id="17" name="Freeform 16"/>
            <p:cNvSpPr/>
            <p:nvPr/>
          </p:nvSpPr>
          <p:spPr>
            <a:xfrm>
              <a:off x="5780642" y="3361883"/>
              <a:ext cx="91440" cy="1661070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45720" y="0"/>
                  </a:moveTo>
                  <a:lnTo>
                    <a:pt x="45720" y="1661070"/>
                  </a:lnTo>
                  <a:lnTo>
                    <a:pt x="130063" y="1661070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18" name="Freeform 17"/>
            <p:cNvSpPr/>
            <p:nvPr/>
          </p:nvSpPr>
          <p:spPr>
            <a:xfrm>
              <a:off x="5910706" y="4893031"/>
              <a:ext cx="1067665" cy="259844"/>
            </a:xfrm>
            <a:custGeom>
              <a:avLst/>
              <a:gdLst>
                <a:gd name="connsiteX0" fmla="*/ 0 w 1067665"/>
                <a:gd name="connsiteY0" fmla="*/ 25984 h 259844"/>
                <a:gd name="connsiteX1" fmla="*/ 25984 w 1067665"/>
                <a:gd name="connsiteY1" fmla="*/ 0 h 259844"/>
                <a:gd name="connsiteX2" fmla="*/ 1041681 w 1067665"/>
                <a:gd name="connsiteY2" fmla="*/ 0 h 259844"/>
                <a:gd name="connsiteX3" fmla="*/ 1067665 w 1067665"/>
                <a:gd name="connsiteY3" fmla="*/ 25984 h 259844"/>
                <a:gd name="connsiteX4" fmla="*/ 1067665 w 1067665"/>
                <a:gd name="connsiteY4" fmla="*/ 233860 h 259844"/>
                <a:gd name="connsiteX5" fmla="*/ 1041681 w 1067665"/>
                <a:gd name="connsiteY5" fmla="*/ 259844 h 259844"/>
                <a:gd name="connsiteX6" fmla="*/ 25984 w 1067665"/>
                <a:gd name="connsiteY6" fmla="*/ 259844 h 259844"/>
                <a:gd name="connsiteX7" fmla="*/ 0 w 1067665"/>
                <a:gd name="connsiteY7" fmla="*/ 233860 h 259844"/>
                <a:gd name="connsiteX8" fmla="*/ 0 w 1067665"/>
                <a:gd name="connsiteY8" fmla="*/ 25984 h 259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67665" h="259844">
                  <a:moveTo>
                    <a:pt x="0" y="25984"/>
                  </a:moveTo>
                  <a:cubicBezTo>
                    <a:pt x="0" y="11633"/>
                    <a:pt x="11633" y="0"/>
                    <a:pt x="25984" y="0"/>
                  </a:cubicBezTo>
                  <a:lnTo>
                    <a:pt x="1041681" y="0"/>
                  </a:lnTo>
                  <a:cubicBezTo>
                    <a:pt x="1056032" y="0"/>
                    <a:pt x="1067665" y="11633"/>
                    <a:pt x="1067665" y="25984"/>
                  </a:cubicBezTo>
                  <a:lnTo>
                    <a:pt x="1067665" y="233860"/>
                  </a:lnTo>
                  <a:cubicBezTo>
                    <a:pt x="1067665" y="248211"/>
                    <a:pt x="1056032" y="259844"/>
                    <a:pt x="1041681" y="259844"/>
                  </a:cubicBezTo>
                  <a:lnTo>
                    <a:pt x="25984" y="259844"/>
                  </a:lnTo>
                  <a:cubicBezTo>
                    <a:pt x="11633" y="259844"/>
                    <a:pt x="0" y="248211"/>
                    <a:pt x="0" y="233860"/>
                  </a:cubicBezTo>
                  <a:lnTo>
                    <a:pt x="0" y="25984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4281" tIns="25391" rIns="34281" bIns="25391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400" kern="1200" dirty="0" smtClean="0"/>
                <a:t>between</a:t>
              </a:r>
              <a:endParaRPr lang="en-US" sz="1400" kern="1200" dirty="0"/>
            </a:p>
          </p:txBody>
        </p:sp>
        <p:sp>
          <p:nvSpPr>
            <p:cNvPr id="19" name="Freeform 18"/>
            <p:cNvSpPr/>
            <p:nvPr/>
          </p:nvSpPr>
          <p:spPr>
            <a:xfrm>
              <a:off x="7537355" y="2653149"/>
              <a:ext cx="1436517" cy="718258"/>
            </a:xfrm>
            <a:custGeom>
              <a:avLst/>
              <a:gdLst>
                <a:gd name="connsiteX0" fmla="*/ 0 w 1436517"/>
                <a:gd name="connsiteY0" fmla="*/ 71826 h 718258"/>
                <a:gd name="connsiteX1" fmla="*/ 71826 w 1436517"/>
                <a:gd name="connsiteY1" fmla="*/ 0 h 718258"/>
                <a:gd name="connsiteX2" fmla="*/ 1364691 w 1436517"/>
                <a:gd name="connsiteY2" fmla="*/ 0 h 718258"/>
                <a:gd name="connsiteX3" fmla="*/ 1436517 w 1436517"/>
                <a:gd name="connsiteY3" fmla="*/ 71826 h 718258"/>
                <a:gd name="connsiteX4" fmla="*/ 1436517 w 1436517"/>
                <a:gd name="connsiteY4" fmla="*/ 646432 h 718258"/>
                <a:gd name="connsiteX5" fmla="*/ 1364691 w 1436517"/>
                <a:gd name="connsiteY5" fmla="*/ 718258 h 718258"/>
                <a:gd name="connsiteX6" fmla="*/ 71826 w 1436517"/>
                <a:gd name="connsiteY6" fmla="*/ 718258 h 718258"/>
                <a:gd name="connsiteX7" fmla="*/ 0 w 1436517"/>
                <a:gd name="connsiteY7" fmla="*/ 646432 h 718258"/>
                <a:gd name="connsiteX8" fmla="*/ 0 w 1436517"/>
                <a:gd name="connsiteY8" fmla="*/ 71826 h 718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436517" h="718258">
                  <a:moveTo>
                    <a:pt x="0" y="71826"/>
                  </a:moveTo>
                  <a:cubicBezTo>
                    <a:pt x="0" y="32158"/>
                    <a:pt x="32158" y="0"/>
                    <a:pt x="71826" y="0"/>
                  </a:cubicBezTo>
                  <a:lnTo>
                    <a:pt x="1364691" y="0"/>
                  </a:lnTo>
                  <a:cubicBezTo>
                    <a:pt x="1404359" y="0"/>
                    <a:pt x="1436517" y="32158"/>
                    <a:pt x="1436517" y="71826"/>
                  </a:cubicBezTo>
                  <a:lnTo>
                    <a:pt x="1436517" y="646432"/>
                  </a:lnTo>
                  <a:cubicBezTo>
                    <a:pt x="1436517" y="686100"/>
                    <a:pt x="1404359" y="718258"/>
                    <a:pt x="1364691" y="718258"/>
                  </a:cubicBezTo>
                  <a:lnTo>
                    <a:pt x="71826" y="718258"/>
                  </a:lnTo>
                  <a:cubicBezTo>
                    <a:pt x="32158" y="718258"/>
                    <a:pt x="0" y="686100"/>
                    <a:pt x="0" y="646432"/>
                  </a:cubicBezTo>
                  <a:lnTo>
                    <a:pt x="0" y="71826"/>
                  </a:lnTo>
                  <a:close/>
                </a:path>
              </a:pathLst>
            </a:custGeom>
            <a:gradFill rotWithShape="0">
              <a:gsLst>
                <a:gs pos="0">
                  <a:srgbClr val="FFCCFF">
                    <a:lumMod val="50000"/>
                    <a:lumOff val="50000"/>
                  </a:srgbClr>
                </a:gs>
                <a:gs pos="100000">
                  <a:srgbClr val="FFCCFF"/>
                </a:gs>
              </a:gsLst>
            </a:gradFill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spcFirstLastPara="0" vert="horz" wrap="square" lIns="49612" tIns="40087" rIns="49612" bIns="40087" numCol="1" spcCol="1270" anchor="ctr" anchorCtr="0">
              <a:no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500" kern="1200" dirty="0" smtClean="0"/>
                <a:t>Annotation index - variations</a:t>
              </a:r>
              <a:endParaRPr lang="en-US" sz="1500" kern="1200" dirty="0"/>
            </a:p>
          </p:txBody>
        </p:sp>
        <p:sp>
          <p:nvSpPr>
            <p:cNvPr id="20" name="Freeform 19"/>
            <p:cNvSpPr/>
            <p:nvPr/>
          </p:nvSpPr>
          <p:spPr>
            <a:xfrm>
              <a:off x="7681006" y="3371407"/>
              <a:ext cx="127028" cy="383050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0" y="0"/>
                  </a:moveTo>
                  <a:lnTo>
                    <a:pt x="0" y="383050"/>
                  </a:lnTo>
                  <a:lnTo>
                    <a:pt x="127028" y="383050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7808035" y="3624536"/>
              <a:ext cx="1391514" cy="259844"/>
            </a:xfrm>
            <a:custGeom>
              <a:avLst/>
              <a:gdLst>
                <a:gd name="connsiteX0" fmla="*/ 0 w 1391514"/>
                <a:gd name="connsiteY0" fmla="*/ 25984 h 259844"/>
                <a:gd name="connsiteX1" fmla="*/ 25984 w 1391514"/>
                <a:gd name="connsiteY1" fmla="*/ 0 h 259844"/>
                <a:gd name="connsiteX2" fmla="*/ 1365530 w 1391514"/>
                <a:gd name="connsiteY2" fmla="*/ 0 h 259844"/>
                <a:gd name="connsiteX3" fmla="*/ 1391514 w 1391514"/>
                <a:gd name="connsiteY3" fmla="*/ 25984 h 259844"/>
                <a:gd name="connsiteX4" fmla="*/ 1391514 w 1391514"/>
                <a:gd name="connsiteY4" fmla="*/ 233860 h 259844"/>
                <a:gd name="connsiteX5" fmla="*/ 1365530 w 1391514"/>
                <a:gd name="connsiteY5" fmla="*/ 259844 h 259844"/>
                <a:gd name="connsiteX6" fmla="*/ 25984 w 1391514"/>
                <a:gd name="connsiteY6" fmla="*/ 259844 h 259844"/>
                <a:gd name="connsiteX7" fmla="*/ 0 w 1391514"/>
                <a:gd name="connsiteY7" fmla="*/ 233860 h 259844"/>
                <a:gd name="connsiteX8" fmla="*/ 0 w 1391514"/>
                <a:gd name="connsiteY8" fmla="*/ 25984 h 259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391514" h="259844">
                  <a:moveTo>
                    <a:pt x="0" y="25984"/>
                  </a:moveTo>
                  <a:cubicBezTo>
                    <a:pt x="0" y="11633"/>
                    <a:pt x="11633" y="0"/>
                    <a:pt x="25984" y="0"/>
                  </a:cubicBezTo>
                  <a:lnTo>
                    <a:pt x="1365530" y="0"/>
                  </a:lnTo>
                  <a:cubicBezTo>
                    <a:pt x="1379881" y="0"/>
                    <a:pt x="1391514" y="11633"/>
                    <a:pt x="1391514" y="25984"/>
                  </a:cubicBezTo>
                  <a:lnTo>
                    <a:pt x="1391514" y="233860"/>
                  </a:lnTo>
                  <a:cubicBezTo>
                    <a:pt x="1391514" y="248211"/>
                    <a:pt x="1379881" y="259844"/>
                    <a:pt x="1365530" y="259844"/>
                  </a:cubicBezTo>
                  <a:lnTo>
                    <a:pt x="25984" y="259844"/>
                  </a:lnTo>
                  <a:cubicBezTo>
                    <a:pt x="11633" y="259844"/>
                    <a:pt x="0" y="248211"/>
                    <a:pt x="0" y="233860"/>
                  </a:cubicBezTo>
                  <a:lnTo>
                    <a:pt x="0" y="25984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4281" tIns="25391" rIns="34281" bIns="25391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400" kern="1200" dirty="0" err="1" smtClean="0"/>
                <a:t>typePriority</a:t>
              </a:r>
              <a:endParaRPr lang="en-US" sz="1400" kern="1200" dirty="0"/>
            </a:p>
          </p:txBody>
        </p:sp>
        <p:sp>
          <p:nvSpPr>
            <p:cNvPr id="24" name="Freeform 23"/>
            <p:cNvSpPr/>
            <p:nvPr/>
          </p:nvSpPr>
          <p:spPr>
            <a:xfrm>
              <a:off x="7681006" y="3371407"/>
              <a:ext cx="138761" cy="1188305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0" y="0"/>
                  </a:moveTo>
                  <a:lnTo>
                    <a:pt x="0" y="1188305"/>
                  </a:lnTo>
                  <a:lnTo>
                    <a:pt x="138761" y="1188305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7819768" y="4429790"/>
              <a:ext cx="1391514" cy="259844"/>
            </a:xfrm>
            <a:custGeom>
              <a:avLst/>
              <a:gdLst>
                <a:gd name="connsiteX0" fmla="*/ 0 w 1391514"/>
                <a:gd name="connsiteY0" fmla="*/ 25984 h 259844"/>
                <a:gd name="connsiteX1" fmla="*/ 25984 w 1391514"/>
                <a:gd name="connsiteY1" fmla="*/ 0 h 259844"/>
                <a:gd name="connsiteX2" fmla="*/ 1365530 w 1391514"/>
                <a:gd name="connsiteY2" fmla="*/ 0 h 259844"/>
                <a:gd name="connsiteX3" fmla="*/ 1391514 w 1391514"/>
                <a:gd name="connsiteY3" fmla="*/ 25984 h 259844"/>
                <a:gd name="connsiteX4" fmla="*/ 1391514 w 1391514"/>
                <a:gd name="connsiteY4" fmla="*/ 233860 h 259844"/>
                <a:gd name="connsiteX5" fmla="*/ 1365530 w 1391514"/>
                <a:gd name="connsiteY5" fmla="*/ 259844 h 259844"/>
                <a:gd name="connsiteX6" fmla="*/ 25984 w 1391514"/>
                <a:gd name="connsiteY6" fmla="*/ 259844 h 259844"/>
                <a:gd name="connsiteX7" fmla="*/ 0 w 1391514"/>
                <a:gd name="connsiteY7" fmla="*/ 233860 h 259844"/>
                <a:gd name="connsiteX8" fmla="*/ 0 w 1391514"/>
                <a:gd name="connsiteY8" fmla="*/ 25984 h 259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391514" h="259844">
                  <a:moveTo>
                    <a:pt x="0" y="25984"/>
                  </a:moveTo>
                  <a:cubicBezTo>
                    <a:pt x="0" y="11633"/>
                    <a:pt x="11633" y="0"/>
                    <a:pt x="25984" y="0"/>
                  </a:cubicBezTo>
                  <a:lnTo>
                    <a:pt x="1365530" y="0"/>
                  </a:lnTo>
                  <a:cubicBezTo>
                    <a:pt x="1379881" y="0"/>
                    <a:pt x="1391514" y="11633"/>
                    <a:pt x="1391514" y="25984"/>
                  </a:cubicBezTo>
                  <a:lnTo>
                    <a:pt x="1391514" y="233860"/>
                  </a:lnTo>
                  <a:cubicBezTo>
                    <a:pt x="1391514" y="248211"/>
                    <a:pt x="1379881" y="259844"/>
                    <a:pt x="1365530" y="259844"/>
                  </a:cubicBezTo>
                  <a:lnTo>
                    <a:pt x="25984" y="259844"/>
                  </a:lnTo>
                  <a:cubicBezTo>
                    <a:pt x="11633" y="259844"/>
                    <a:pt x="0" y="248211"/>
                    <a:pt x="0" y="233860"/>
                  </a:cubicBezTo>
                  <a:lnTo>
                    <a:pt x="0" y="25984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4281" tIns="25391" rIns="34281" bIns="25391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400" kern="1200" dirty="0" err="1" smtClean="0"/>
                <a:t>nonOverlapping</a:t>
              </a:r>
              <a:endParaRPr lang="en-US" sz="1400" kern="1200" dirty="0"/>
            </a:p>
          </p:txBody>
        </p:sp>
        <p:sp>
          <p:nvSpPr>
            <p:cNvPr id="26" name="Freeform 25"/>
            <p:cNvSpPr/>
            <p:nvPr/>
          </p:nvSpPr>
          <p:spPr>
            <a:xfrm>
              <a:off x="7681006" y="3371407"/>
              <a:ext cx="138761" cy="1634943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0" y="0"/>
                  </a:moveTo>
                  <a:lnTo>
                    <a:pt x="0" y="1634943"/>
                  </a:lnTo>
                  <a:lnTo>
                    <a:pt x="138761" y="1634943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27" name="Freeform 26"/>
            <p:cNvSpPr/>
            <p:nvPr/>
          </p:nvSpPr>
          <p:spPr>
            <a:xfrm>
              <a:off x="7819768" y="4869199"/>
              <a:ext cx="2783947" cy="274302"/>
            </a:xfrm>
            <a:custGeom>
              <a:avLst/>
              <a:gdLst>
                <a:gd name="connsiteX0" fmla="*/ 0 w 2783947"/>
                <a:gd name="connsiteY0" fmla="*/ 27430 h 274302"/>
                <a:gd name="connsiteX1" fmla="*/ 27430 w 2783947"/>
                <a:gd name="connsiteY1" fmla="*/ 0 h 274302"/>
                <a:gd name="connsiteX2" fmla="*/ 2756517 w 2783947"/>
                <a:gd name="connsiteY2" fmla="*/ 0 h 274302"/>
                <a:gd name="connsiteX3" fmla="*/ 2783947 w 2783947"/>
                <a:gd name="connsiteY3" fmla="*/ 27430 h 274302"/>
                <a:gd name="connsiteX4" fmla="*/ 2783947 w 2783947"/>
                <a:gd name="connsiteY4" fmla="*/ 246872 h 274302"/>
                <a:gd name="connsiteX5" fmla="*/ 2756517 w 2783947"/>
                <a:gd name="connsiteY5" fmla="*/ 274302 h 274302"/>
                <a:gd name="connsiteX6" fmla="*/ 27430 w 2783947"/>
                <a:gd name="connsiteY6" fmla="*/ 274302 h 274302"/>
                <a:gd name="connsiteX7" fmla="*/ 0 w 2783947"/>
                <a:gd name="connsiteY7" fmla="*/ 246872 h 274302"/>
                <a:gd name="connsiteX8" fmla="*/ 0 w 2783947"/>
                <a:gd name="connsiteY8" fmla="*/ 27430 h 27430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783947" h="274302">
                  <a:moveTo>
                    <a:pt x="0" y="27430"/>
                  </a:moveTo>
                  <a:cubicBezTo>
                    <a:pt x="0" y="12281"/>
                    <a:pt x="12281" y="0"/>
                    <a:pt x="27430" y="0"/>
                  </a:cubicBezTo>
                  <a:lnTo>
                    <a:pt x="2756517" y="0"/>
                  </a:lnTo>
                  <a:cubicBezTo>
                    <a:pt x="2771666" y="0"/>
                    <a:pt x="2783947" y="12281"/>
                    <a:pt x="2783947" y="27430"/>
                  </a:cubicBezTo>
                  <a:lnTo>
                    <a:pt x="2783947" y="246872"/>
                  </a:lnTo>
                  <a:cubicBezTo>
                    <a:pt x="2783947" y="262021"/>
                    <a:pt x="2771666" y="274302"/>
                    <a:pt x="2756517" y="274302"/>
                  </a:cubicBezTo>
                  <a:lnTo>
                    <a:pt x="27430" y="274302"/>
                  </a:lnTo>
                  <a:cubicBezTo>
                    <a:pt x="12281" y="274302"/>
                    <a:pt x="0" y="262021"/>
                    <a:pt x="0" y="246872"/>
                  </a:cubicBezTo>
                  <a:lnTo>
                    <a:pt x="0" y="27430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0894" tIns="23274" rIns="30894" bIns="23274" numCol="1" spcCol="1270" anchor="ctr" anchorCtr="0">
              <a:noAutofit/>
            </a:bodyPr>
            <a:lstStyle/>
            <a:p>
              <a:pPr lvl="0" algn="ctr" defTabSz="5334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200" kern="1200" dirty="0" smtClean="0"/>
                <a:t>includeAnnotationsWithEndBeyondBounds</a:t>
              </a:r>
              <a:endParaRPr lang="en-US" sz="1200" kern="1200" dirty="0"/>
            </a:p>
          </p:txBody>
        </p:sp>
        <p:sp>
          <p:nvSpPr>
            <p:cNvPr id="28" name="Freeform 27"/>
            <p:cNvSpPr/>
            <p:nvPr/>
          </p:nvSpPr>
          <p:spPr>
            <a:xfrm>
              <a:off x="7681006" y="3371407"/>
              <a:ext cx="144209" cy="2061998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0" y="0"/>
                  </a:moveTo>
                  <a:lnTo>
                    <a:pt x="0" y="2061998"/>
                  </a:lnTo>
                  <a:lnTo>
                    <a:pt x="144209" y="2061998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29" name="Freeform 28"/>
            <p:cNvSpPr/>
            <p:nvPr/>
          </p:nvSpPr>
          <p:spPr>
            <a:xfrm>
              <a:off x="7825216" y="5312300"/>
              <a:ext cx="1701663" cy="242211"/>
            </a:xfrm>
            <a:custGeom>
              <a:avLst/>
              <a:gdLst>
                <a:gd name="connsiteX0" fmla="*/ 0 w 1701663"/>
                <a:gd name="connsiteY0" fmla="*/ 24221 h 242211"/>
                <a:gd name="connsiteX1" fmla="*/ 24221 w 1701663"/>
                <a:gd name="connsiteY1" fmla="*/ 0 h 242211"/>
                <a:gd name="connsiteX2" fmla="*/ 1677442 w 1701663"/>
                <a:gd name="connsiteY2" fmla="*/ 0 h 242211"/>
                <a:gd name="connsiteX3" fmla="*/ 1701663 w 1701663"/>
                <a:gd name="connsiteY3" fmla="*/ 24221 h 242211"/>
                <a:gd name="connsiteX4" fmla="*/ 1701663 w 1701663"/>
                <a:gd name="connsiteY4" fmla="*/ 217990 h 242211"/>
                <a:gd name="connsiteX5" fmla="*/ 1677442 w 1701663"/>
                <a:gd name="connsiteY5" fmla="*/ 242211 h 242211"/>
                <a:gd name="connsiteX6" fmla="*/ 24221 w 1701663"/>
                <a:gd name="connsiteY6" fmla="*/ 242211 h 242211"/>
                <a:gd name="connsiteX7" fmla="*/ 0 w 1701663"/>
                <a:gd name="connsiteY7" fmla="*/ 217990 h 242211"/>
                <a:gd name="connsiteX8" fmla="*/ 0 w 1701663"/>
                <a:gd name="connsiteY8" fmla="*/ 24221 h 2422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701663" h="242211">
                  <a:moveTo>
                    <a:pt x="0" y="24221"/>
                  </a:moveTo>
                  <a:cubicBezTo>
                    <a:pt x="0" y="10844"/>
                    <a:pt x="10844" y="0"/>
                    <a:pt x="24221" y="0"/>
                  </a:cubicBezTo>
                  <a:lnTo>
                    <a:pt x="1677442" y="0"/>
                  </a:lnTo>
                  <a:cubicBezTo>
                    <a:pt x="1690819" y="0"/>
                    <a:pt x="1701663" y="10844"/>
                    <a:pt x="1701663" y="24221"/>
                  </a:cubicBezTo>
                  <a:lnTo>
                    <a:pt x="1701663" y="217990"/>
                  </a:lnTo>
                  <a:cubicBezTo>
                    <a:pt x="1701663" y="231367"/>
                    <a:pt x="1690819" y="242211"/>
                    <a:pt x="1677442" y="242211"/>
                  </a:cubicBezTo>
                  <a:lnTo>
                    <a:pt x="24221" y="242211"/>
                  </a:lnTo>
                  <a:cubicBezTo>
                    <a:pt x="10844" y="242211"/>
                    <a:pt x="0" y="231367"/>
                    <a:pt x="0" y="217990"/>
                  </a:cubicBezTo>
                  <a:lnTo>
                    <a:pt x="0" y="24221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3764" tIns="24874" rIns="33764" bIns="24874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400" kern="1200" dirty="0" err="1" smtClean="0"/>
                <a:t>useAnnotationEquals</a:t>
              </a:r>
              <a:endParaRPr lang="en-US" sz="1400" kern="1200" dirty="0"/>
            </a:p>
          </p:txBody>
        </p:sp>
        <p:sp>
          <p:nvSpPr>
            <p:cNvPr id="30" name="Freeform 29"/>
            <p:cNvSpPr/>
            <p:nvPr/>
          </p:nvSpPr>
          <p:spPr>
            <a:xfrm>
              <a:off x="9190140" y="2653149"/>
              <a:ext cx="1536024" cy="718258"/>
            </a:xfrm>
            <a:custGeom>
              <a:avLst/>
              <a:gdLst>
                <a:gd name="connsiteX0" fmla="*/ 0 w 1536024"/>
                <a:gd name="connsiteY0" fmla="*/ 71826 h 718258"/>
                <a:gd name="connsiteX1" fmla="*/ 71826 w 1536024"/>
                <a:gd name="connsiteY1" fmla="*/ 0 h 718258"/>
                <a:gd name="connsiteX2" fmla="*/ 1464198 w 1536024"/>
                <a:gd name="connsiteY2" fmla="*/ 0 h 718258"/>
                <a:gd name="connsiteX3" fmla="*/ 1536024 w 1536024"/>
                <a:gd name="connsiteY3" fmla="*/ 71826 h 718258"/>
                <a:gd name="connsiteX4" fmla="*/ 1536024 w 1536024"/>
                <a:gd name="connsiteY4" fmla="*/ 646432 h 718258"/>
                <a:gd name="connsiteX5" fmla="*/ 1464198 w 1536024"/>
                <a:gd name="connsiteY5" fmla="*/ 718258 h 718258"/>
                <a:gd name="connsiteX6" fmla="*/ 71826 w 1536024"/>
                <a:gd name="connsiteY6" fmla="*/ 718258 h 718258"/>
                <a:gd name="connsiteX7" fmla="*/ 0 w 1536024"/>
                <a:gd name="connsiteY7" fmla="*/ 646432 h 718258"/>
                <a:gd name="connsiteX8" fmla="*/ 0 w 1536024"/>
                <a:gd name="connsiteY8" fmla="*/ 71826 h 7182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536024" h="718258">
                  <a:moveTo>
                    <a:pt x="0" y="71826"/>
                  </a:moveTo>
                  <a:cubicBezTo>
                    <a:pt x="0" y="32158"/>
                    <a:pt x="32158" y="0"/>
                    <a:pt x="71826" y="0"/>
                  </a:cubicBezTo>
                  <a:lnTo>
                    <a:pt x="1464198" y="0"/>
                  </a:lnTo>
                  <a:cubicBezTo>
                    <a:pt x="1503866" y="0"/>
                    <a:pt x="1536024" y="32158"/>
                    <a:pt x="1536024" y="71826"/>
                  </a:cubicBezTo>
                  <a:lnTo>
                    <a:pt x="1536024" y="646432"/>
                  </a:lnTo>
                  <a:cubicBezTo>
                    <a:pt x="1536024" y="686100"/>
                    <a:pt x="1503866" y="718258"/>
                    <a:pt x="1464198" y="718258"/>
                  </a:cubicBezTo>
                  <a:lnTo>
                    <a:pt x="71826" y="718258"/>
                  </a:lnTo>
                  <a:cubicBezTo>
                    <a:pt x="32158" y="718258"/>
                    <a:pt x="0" y="686100"/>
                    <a:pt x="0" y="646432"/>
                  </a:cubicBezTo>
                  <a:lnTo>
                    <a:pt x="0" y="71826"/>
                  </a:lnTo>
                  <a:close/>
                </a:path>
              </a:pathLst>
            </a:custGeom>
            <a:gradFill rotWithShape="0">
              <a:gsLst>
                <a:gs pos="0">
                  <a:srgbClr val="FFCCFF">
                    <a:lumMod val="50000"/>
                    <a:lumOff val="50000"/>
                  </a:srgbClr>
                </a:gs>
                <a:gs pos="100000">
                  <a:srgbClr val="FFCCFF"/>
                </a:gs>
              </a:gsLst>
            </a:gradFill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spcFirstLastPara="0" vert="horz" wrap="square" lIns="49612" tIns="40087" rIns="49612" bIns="40087" numCol="1" spcCol="1270" anchor="ctr" anchorCtr="0">
              <a:no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500" kern="1200" dirty="0" smtClean="0"/>
                <a:t>Annotation index </a:t>
              </a:r>
              <a:br>
                <a:rPr lang="en-US" sz="1500" kern="1200" dirty="0" smtClean="0"/>
              </a:br>
              <a:r>
                <a:rPr lang="en-US" sz="1500" kern="1200" dirty="0" smtClean="0"/>
                <a:t> follow / </a:t>
              </a:r>
              <a:r>
                <a:rPr lang="en-US" sz="1500" kern="1200" smtClean="0"/>
                <a:t>preceed</a:t>
              </a:r>
              <a:endParaRPr lang="en-US" sz="1500" kern="1200" dirty="0"/>
            </a:p>
          </p:txBody>
        </p:sp>
        <p:sp>
          <p:nvSpPr>
            <p:cNvPr id="31" name="Freeform 30"/>
            <p:cNvSpPr/>
            <p:nvPr/>
          </p:nvSpPr>
          <p:spPr>
            <a:xfrm>
              <a:off x="9298022" y="3371407"/>
              <a:ext cx="91440" cy="371163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45720" y="0"/>
                  </a:moveTo>
                  <a:lnTo>
                    <a:pt x="45720" y="371163"/>
                  </a:lnTo>
                  <a:lnTo>
                    <a:pt x="123701" y="371163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64" name="Freeform 63"/>
            <p:cNvSpPr/>
            <p:nvPr/>
          </p:nvSpPr>
          <p:spPr>
            <a:xfrm>
              <a:off x="9421724" y="3612649"/>
              <a:ext cx="1176093" cy="259844"/>
            </a:xfrm>
            <a:custGeom>
              <a:avLst/>
              <a:gdLst>
                <a:gd name="connsiteX0" fmla="*/ 0 w 1176093"/>
                <a:gd name="connsiteY0" fmla="*/ 25984 h 259844"/>
                <a:gd name="connsiteX1" fmla="*/ 25984 w 1176093"/>
                <a:gd name="connsiteY1" fmla="*/ 0 h 259844"/>
                <a:gd name="connsiteX2" fmla="*/ 1150109 w 1176093"/>
                <a:gd name="connsiteY2" fmla="*/ 0 h 259844"/>
                <a:gd name="connsiteX3" fmla="*/ 1176093 w 1176093"/>
                <a:gd name="connsiteY3" fmla="*/ 25984 h 259844"/>
                <a:gd name="connsiteX4" fmla="*/ 1176093 w 1176093"/>
                <a:gd name="connsiteY4" fmla="*/ 233860 h 259844"/>
                <a:gd name="connsiteX5" fmla="*/ 1150109 w 1176093"/>
                <a:gd name="connsiteY5" fmla="*/ 259844 h 259844"/>
                <a:gd name="connsiteX6" fmla="*/ 25984 w 1176093"/>
                <a:gd name="connsiteY6" fmla="*/ 259844 h 259844"/>
                <a:gd name="connsiteX7" fmla="*/ 0 w 1176093"/>
                <a:gd name="connsiteY7" fmla="*/ 233860 h 259844"/>
                <a:gd name="connsiteX8" fmla="*/ 0 w 1176093"/>
                <a:gd name="connsiteY8" fmla="*/ 25984 h 259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76093" h="259844">
                  <a:moveTo>
                    <a:pt x="0" y="25984"/>
                  </a:moveTo>
                  <a:cubicBezTo>
                    <a:pt x="0" y="11633"/>
                    <a:pt x="11633" y="0"/>
                    <a:pt x="25984" y="0"/>
                  </a:cubicBezTo>
                  <a:lnTo>
                    <a:pt x="1150109" y="0"/>
                  </a:lnTo>
                  <a:cubicBezTo>
                    <a:pt x="1164460" y="0"/>
                    <a:pt x="1176093" y="11633"/>
                    <a:pt x="1176093" y="25984"/>
                  </a:cubicBezTo>
                  <a:lnTo>
                    <a:pt x="1176093" y="233860"/>
                  </a:lnTo>
                  <a:cubicBezTo>
                    <a:pt x="1176093" y="248211"/>
                    <a:pt x="1164460" y="259844"/>
                    <a:pt x="1150109" y="259844"/>
                  </a:cubicBezTo>
                  <a:lnTo>
                    <a:pt x="25984" y="259844"/>
                  </a:lnTo>
                  <a:cubicBezTo>
                    <a:pt x="11633" y="259844"/>
                    <a:pt x="0" y="248211"/>
                    <a:pt x="0" y="233860"/>
                  </a:cubicBezTo>
                  <a:lnTo>
                    <a:pt x="0" y="25984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4281" tIns="25391" rIns="34281" bIns="25391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400" kern="1200" dirty="0" smtClean="0"/>
                <a:t>following</a:t>
              </a:r>
              <a:endParaRPr lang="en-US" sz="1400" kern="1200" dirty="0"/>
            </a:p>
          </p:txBody>
        </p:sp>
        <p:sp>
          <p:nvSpPr>
            <p:cNvPr id="65" name="Freeform 64"/>
            <p:cNvSpPr/>
            <p:nvPr/>
          </p:nvSpPr>
          <p:spPr>
            <a:xfrm>
              <a:off x="9298022" y="3371407"/>
              <a:ext cx="91440" cy="810572"/>
            </a:xfrm>
            <a:custGeom>
              <a:avLst/>
              <a:gdLst/>
              <a:ahLst/>
              <a:cxnLst/>
              <a:rect l="0" t="0" r="0" b="0"/>
              <a:pathLst>
                <a:path>
                  <a:moveTo>
                    <a:pt x="45720" y="0"/>
                  </a:moveTo>
                  <a:lnTo>
                    <a:pt x="45720" y="810572"/>
                  </a:lnTo>
                  <a:lnTo>
                    <a:pt x="123701" y="810572"/>
                  </a:lnTo>
                </a:path>
              </a:pathLst>
            </a:custGeom>
            <a:noFill/>
          </p:spPr>
          <p:style>
            <a:lnRef idx="2">
              <a:schemeClr val="accent1">
                <a:shade val="60000"/>
                <a:hueOff val="0"/>
                <a:satOff val="0"/>
                <a:lumOff val="0"/>
                <a:alphaOff val="0"/>
              </a:schemeClr>
            </a:lnRef>
            <a:fillRef idx="0">
              <a:scrgbClr r="0" g="0" b="0"/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66" name="Freeform 65"/>
            <p:cNvSpPr/>
            <p:nvPr/>
          </p:nvSpPr>
          <p:spPr>
            <a:xfrm>
              <a:off x="9421724" y="4052058"/>
              <a:ext cx="1176093" cy="259844"/>
            </a:xfrm>
            <a:custGeom>
              <a:avLst/>
              <a:gdLst>
                <a:gd name="connsiteX0" fmla="*/ 0 w 1176093"/>
                <a:gd name="connsiteY0" fmla="*/ 25984 h 259844"/>
                <a:gd name="connsiteX1" fmla="*/ 25984 w 1176093"/>
                <a:gd name="connsiteY1" fmla="*/ 0 h 259844"/>
                <a:gd name="connsiteX2" fmla="*/ 1150109 w 1176093"/>
                <a:gd name="connsiteY2" fmla="*/ 0 h 259844"/>
                <a:gd name="connsiteX3" fmla="*/ 1176093 w 1176093"/>
                <a:gd name="connsiteY3" fmla="*/ 25984 h 259844"/>
                <a:gd name="connsiteX4" fmla="*/ 1176093 w 1176093"/>
                <a:gd name="connsiteY4" fmla="*/ 233860 h 259844"/>
                <a:gd name="connsiteX5" fmla="*/ 1150109 w 1176093"/>
                <a:gd name="connsiteY5" fmla="*/ 259844 h 259844"/>
                <a:gd name="connsiteX6" fmla="*/ 25984 w 1176093"/>
                <a:gd name="connsiteY6" fmla="*/ 259844 h 259844"/>
                <a:gd name="connsiteX7" fmla="*/ 0 w 1176093"/>
                <a:gd name="connsiteY7" fmla="*/ 233860 h 259844"/>
                <a:gd name="connsiteX8" fmla="*/ 0 w 1176093"/>
                <a:gd name="connsiteY8" fmla="*/ 25984 h 2598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76093" h="259844">
                  <a:moveTo>
                    <a:pt x="0" y="25984"/>
                  </a:moveTo>
                  <a:cubicBezTo>
                    <a:pt x="0" y="11633"/>
                    <a:pt x="11633" y="0"/>
                    <a:pt x="25984" y="0"/>
                  </a:cubicBezTo>
                  <a:lnTo>
                    <a:pt x="1150109" y="0"/>
                  </a:lnTo>
                  <a:cubicBezTo>
                    <a:pt x="1164460" y="0"/>
                    <a:pt x="1176093" y="11633"/>
                    <a:pt x="1176093" y="25984"/>
                  </a:cubicBezTo>
                  <a:lnTo>
                    <a:pt x="1176093" y="233860"/>
                  </a:lnTo>
                  <a:cubicBezTo>
                    <a:pt x="1176093" y="248211"/>
                    <a:pt x="1164460" y="259844"/>
                    <a:pt x="1150109" y="259844"/>
                  </a:cubicBezTo>
                  <a:lnTo>
                    <a:pt x="25984" y="259844"/>
                  </a:lnTo>
                  <a:cubicBezTo>
                    <a:pt x="11633" y="259844"/>
                    <a:pt x="0" y="248211"/>
                    <a:pt x="0" y="233860"/>
                  </a:cubicBezTo>
                  <a:lnTo>
                    <a:pt x="0" y="25984"/>
                  </a:lnTo>
                  <a:close/>
                </a:path>
              </a:pathLst>
            </a:custGeom>
            <a:gradFill rotWithShape="0">
              <a:gsLst>
                <a:gs pos="0">
                  <a:srgbClr val="FFD9D1">
                    <a:alpha val="49804"/>
                  </a:srgbClr>
                </a:gs>
                <a:gs pos="100000">
                  <a:srgbClr val="FFD9D1"/>
                </a:gs>
              </a:gsLst>
              <a:lin ang="5400000" scaled="0"/>
            </a:gradFill>
          </p:spPr>
          <p:style>
            <a:lnRef idx="1">
              <a:schemeClr val="accen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34281" tIns="25391" rIns="34281" bIns="25391" numCol="1" spcCol="1270" anchor="ctr" anchorCtr="0">
              <a:noAutofit/>
            </a:bodyPr>
            <a:lstStyle/>
            <a:p>
              <a:pPr lvl="0" algn="ctr" defTabSz="622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1400" kern="1200" dirty="0" smtClean="0"/>
                <a:t>preceding</a:t>
              </a:r>
              <a:endParaRPr lang="en-US" sz="1400" kern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36055788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Group 14"/>
          <p:cNvGrpSpPr/>
          <p:nvPr/>
        </p:nvGrpSpPr>
        <p:grpSpPr>
          <a:xfrm>
            <a:off x="1388530" y="746515"/>
            <a:ext cx="3607726" cy="743618"/>
            <a:chOff x="1147320" y="678743"/>
            <a:chExt cx="5790628" cy="1929239"/>
          </a:xfrm>
        </p:grpSpPr>
        <p:sp>
          <p:nvSpPr>
            <p:cNvPr id="10" name="Freeform 9"/>
            <p:cNvSpPr/>
            <p:nvPr/>
          </p:nvSpPr>
          <p:spPr>
            <a:xfrm>
              <a:off x="1147320" y="1030199"/>
              <a:ext cx="2135187" cy="1281112"/>
            </a:xfrm>
            <a:custGeom>
              <a:avLst/>
              <a:gdLst>
                <a:gd name="connsiteX0" fmla="*/ 0 w 2135187"/>
                <a:gd name="connsiteY0" fmla="*/ 128111 h 1281112"/>
                <a:gd name="connsiteX1" fmla="*/ 128111 w 2135187"/>
                <a:gd name="connsiteY1" fmla="*/ 0 h 1281112"/>
                <a:gd name="connsiteX2" fmla="*/ 2007076 w 2135187"/>
                <a:gd name="connsiteY2" fmla="*/ 0 h 1281112"/>
                <a:gd name="connsiteX3" fmla="*/ 2135187 w 2135187"/>
                <a:gd name="connsiteY3" fmla="*/ 128111 h 1281112"/>
                <a:gd name="connsiteX4" fmla="*/ 2135187 w 2135187"/>
                <a:gd name="connsiteY4" fmla="*/ 1153001 h 1281112"/>
                <a:gd name="connsiteX5" fmla="*/ 2007076 w 2135187"/>
                <a:gd name="connsiteY5" fmla="*/ 1281112 h 1281112"/>
                <a:gd name="connsiteX6" fmla="*/ 128111 w 2135187"/>
                <a:gd name="connsiteY6" fmla="*/ 1281112 h 1281112"/>
                <a:gd name="connsiteX7" fmla="*/ 0 w 2135187"/>
                <a:gd name="connsiteY7" fmla="*/ 1153001 h 1281112"/>
                <a:gd name="connsiteX8" fmla="*/ 0 w 2135187"/>
                <a:gd name="connsiteY8" fmla="*/ 128111 h 1281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35187" h="1281112">
                  <a:moveTo>
                    <a:pt x="0" y="128111"/>
                  </a:moveTo>
                  <a:cubicBezTo>
                    <a:pt x="0" y="57357"/>
                    <a:pt x="57357" y="0"/>
                    <a:pt x="128111" y="0"/>
                  </a:cubicBezTo>
                  <a:lnTo>
                    <a:pt x="2007076" y="0"/>
                  </a:lnTo>
                  <a:cubicBezTo>
                    <a:pt x="2077830" y="0"/>
                    <a:pt x="2135187" y="57357"/>
                    <a:pt x="2135187" y="128111"/>
                  </a:cubicBezTo>
                  <a:lnTo>
                    <a:pt x="2135187" y="1153001"/>
                  </a:lnTo>
                  <a:cubicBezTo>
                    <a:pt x="2135187" y="1223755"/>
                    <a:pt x="2077830" y="1281112"/>
                    <a:pt x="2007076" y="1281112"/>
                  </a:cubicBezTo>
                  <a:lnTo>
                    <a:pt x="128111" y="1281112"/>
                  </a:lnTo>
                  <a:cubicBezTo>
                    <a:pt x="57357" y="1281112"/>
                    <a:pt x="0" y="1223755"/>
                    <a:pt x="0" y="1153001"/>
                  </a:cubicBezTo>
                  <a:lnTo>
                    <a:pt x="0" y="128111"/>
                  </a:lnTo>
                  <a:close/>
                </a:path>
              </a:pathLst>
            </a:custGeom>
            <a:ln w="9525">
              <a:solidFill>
                <a:scrgbClr r="0" g="0" b="0"/>
              </a:solidFill>
            </a:ln>
            <a:scene3d>
              <a:camera prst="orthographicFront"/>
              <a:lightRig rig="flat" dir="t"/>
            </a:scene3d>
            <a:sp3d prstMaterial="dkEdge">
              <a:bevelT w="8200" h="38100"/>
            </a:sp3d>
          </p:spPr>
          <p:style>
            <a:lnRef idx="0">
              <a:scrgbClr r="0" g="0" b="0"/>
            </a:lnRef>
            <a:fillRef idx="2">
              <a:schemeClr val="accent4">
                <a:hueOff val="0"/>
                <a:satOff val="0"/>
                <a:lumOff val="0"/>
                <a:alphaOff val="0"/>
              </a:schemeClr>
            </a:fillRef>
            <a:effectRef idx="1">
              <a:schemeClr val="accent4">
                <a:hueOff val="0"/>
                <a:satOff val="0"/>
                <a:lumOff val="0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140392" tIns="140392" rIns="140392" bIns="140392" numCol="1" spcCol="1270" anchor="ctr" anchorCtr="0">
              <a:noAutofit/>
            </a:bodyPr>
            <a:lstStyle/>
            <a:p>
              <a:pPr lvl="0" algn="ctr" defTabSz="12001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sz="2000" kern="1200" dirty="0" smtClean="0"/>
                <a:t>Sources</a:t>
              </a:r>
              <a:endParaRPr lang="en-US" sz="2000" kern="1200" dirty="0"/>
            </a:p>
          </p:txBody>
        </p:sp>
        <p:sp>
          <p:nvSpPr>
            <p:cNvPr id="11" name="Freeform 10"/>
            <p:cNvSpPr/>
            <p:nvPr/>
          </p:nvSpPr>
          <p:spPr>
            <a:xfrm>
              <a:off x="3496027" y="1405992"/>
              <a:ext cx="452659" cy="529526"/>
            </a:xfrm>
            <a:custGeom>
              <a:avLst/>
              <a:gdLst>
                <a:gd name="connsiteX0" fmla="*/ 0 w 452659"/>
                <a:gd name="connsiteY0" fmla="*/ 105905 h 529526"/>
                <a:gd name="connsiteX1" fmla="*/ 226330 w 452659"/>
                <a:gd name="connsiteY1" fmla="*/ 105905 h 529526"/>
                <a:gd name="connsiteX2" fmla="*/ 226330 w 452659"/>
                <a:gd name="connsiteY2" fmla="*/ 0 h 529526"/>
                <a:gd name="connsiteX3" fmla="*/ 452659 w 452659"/>
                <a:gd name="connsiteY3" fmla="*/ 264763 h 529526"/>
                <a:gd name="connsiteX4" fmla="*/ 226330 w 452659"/>
                <a:gd name="connsiteY4" fmla="*/ 529526 h 529526"/>
                <a:gd name="connsiteX5" fmla="*/ 226330 w 452659"/>
                <a:gd name="connsiteY5" fmla="*/ 423621 h 529526"/>
                <a:gd name="connsiteX6" fmla="*/ 0 w 452659"/>
                <a:gd name="connsiteY6" fmla="*/ 423621 h 529526"/>
                <a:gd name="connsiteX7" fmla="*/ 0 w 452659"/>
                <a:gd name="connsiteY7" fmla="*/ 105905 h 529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52659" h="529526">
                  <a:moveTo>
                    <a:pt x="0" y="105905"/>
                  </a:moveTo>
                  <a:lnTo>
                    <a:pt x="226330" y="105905"/>
                  </a:lnTo>
                  <a:lnTo>
                    <a:pt x="226330" y="0"/>
                  </a:lnTo>
                  <a:lnTo>
                    <a:pt x="452659" y="264763"/>
                  </a:lnTo>
                  <a:lnTo>
                    <a:pt x="226330" y="529526"/>
                  </a:lnTo>
                  <a:lnTo>
                    <a:pt x="226330" y="423621"/>
                  </a:lnTo>
                  <a:lnTo>
                    <a:pt x="0" y="423621"/>
                  </a:lnTo>
                  <a:lnTo>
                    <a:pt x="0" y="105905"/>
                  </a:lnTo>
                  <a:close/>
                </a:path>
              </a:pathLst>
            </a:custGeom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2">
              <a:schemeClr val="accent4">
                <a:hueOff val="0"/>
                <a:satOff val="0"/>
                <a:lumOff val="0"/>
                <a:alphaOff val="0"/>
              </a:schemeClr>
            </a:fillRef>
            <a:effectRef idx="1">
              <a:schemeClr val="accent4">
                <a:hueOff val="0"/>
                <a:satOff val="0"/>
                <a:lumOff val="0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0" tIns="105905" rIns="135798" bIns="105905" numCol="1" spcCol="1270" anchor="ctr" anchorCtr="0">
              <a:noAutofit/>
            </a:bodyPr>
            <a:lstStyle/>
            <a:p>
              <a:pPr lvl="0" algn="ctr" defTabSz="9779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2200" kern="1200"/>
            </a:p>
          </p:txBody>
        </p:sp>
        <p:sp>
          <p:nvSpPr>
            <p:cNvPr id="12" name="Freeform 11"/>
            <p:cNvSpPr/>
            <p:nvPr/>
          </p:nvSpPr>
          <p:spPr>
            <a:xfrm>
              <a:off x="4149393" y="678743"/>
              <a:ext cx="2135187" cy="1929239"/>
            </a:xfrm>
            <a:custGeom>
              <a:avLst/>
              <a:gdLst>
                <a:gd name="connsiteX0" fmla="*/ 0 w 2135187"/>
                <a:gd name="connsiteY0" fmla="*/ 128111 h 1281112"/>
                <a:gd name="connsiteX1" fmla="*/ 128111 w 2135187"/>
                <a:gd name="connsiteY1" fmla="*/ 0 h 1281112"/>
                <a:gd name="connsiteX2" fmla="*/ 2007076 w 2135187"/>
                <a:gd name="connsiteY2" fmla="*/ 0 h 1281112"/>
                <a:gd name="connsiteX3" fmla="*/ 2135187 w 2135187"/>
                <a:gd name="connsiteY3" fmla="*/ 128111 h 1281112"/>
                <a:gd name="connsiteX4" fmla="*/ 2135187 w 2135187"/>
                <a:gd name="connsiteY4" fmla="*/ 1153001 h 1281112"/>
                <a:gd name="connsiteX5" fmla="*/ 2007076 w 2135187"/>
                <a:gd name="connsiteY5" fmla="*/ 1281112 h 1281112"/>
                <a:gd name="connsiteX6" fmla="*/ 128111 w 2135187"/>
                <a:gd name="connsiteY6" fmla="*/ 1281112 h 1281112"/>
                <a:gd name="connsiteX7" fmla="*/ 0 w 2135187"/>
                <a:gd name="connsiteY7" fmla="*/ 1153001 h 1281112"/>
                <a:gd name="connsiteX8" fmla="*/ 0 w 2135187"/>
                <a:gd name="connsiteY8" fmla="*/ 128111 h 12811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135187" h="1281112">
                  <a:moveTo>
                    <a:pt x="0" y="128111"/>
                  </a:moveTo>
                  <a:cubicBezTo>
                    <a:pt x="0" y="57357"/>
                    <a:pt x="57357" y="0"/>
                    <a:pt x="128111" y="0"/>
                  </a:cubicBezTo>
                  <a:lnTo>
                    <a:pt x="2007076" y="0"/>
                  </a:lnTo>
                  <a:cubicBezTo>
                    <a:pt x="2077830" y="0"/>
                    <a:pt x="2135187" y="57357"/>
                    <a:pt x="2135187" y="128111"/>
                  </a:cubicBezTo>
                  <a:lnTo>
                    <a:pt x="2135187" y="1153001"/>
                  </a:lnTo>
                  <a:cubicBezTo>
                    <a:pt x="2135187" y="1223755"/>
                    <a:pt x="2077830" y="1281112"/>
                    <a:pt x="2007076" y="1281112"/>
                  </a:cubicBezTo>
                  <a:lnTo>
                    <a:pt x="128111" y="1281112"/>
                  </a:lnTo>
                  <a:cubicBezTo>
                    <a:pt x="57357" y="1281112"/>
                    <a:pt x="0" y="1223755"/>
                    <a:pt x="0" y="1153001"/>
                  </a:cubicBezTo>
                  <a:lnTo>
                    <a:pt x="0" y="128111"/>
                  </a:lnTo>
                  <a:close/>
                </a:path>
              </a:pathLst>
            </a:custGeom>
            <a:ln>
              <a:solidFill>
                <a:scrgbClr r="0" g="0" b="0"/>
              </a:solidFill>
            </a:ln>
            <a:scene3d>
              <a:camera prst="orthographicFront"/>
              <a:lightRig rig="flat" dir="t"/>
            </a:scene3d>
            <a:sp3d prstMaterial="dkEdge">
              <a:bevelT w="8200" h="38100"/>
            </a:sp3d>
          </p:spPr>
          <p:style>
            <a:lnRef idx="0">
              <a:scrgbClr r="0" g="0" b="0"/>
            </a:lnRef>
            <a:fillRef idx="2">
              <a:schemeClr val="accent4">
                <a:hueOff val="5197846"/>
                <a:satOff val="-23984"/>
                <a:lumOff val="883"/>
                <a:alphaOff val="0"/>
              </a:schemeClr>
            </a:fillRef>
            <a:effectRef idx="1">
              <a:schemeClr val="accent4">
                <a:hueOff val="5197846"/>
                <a:satOff val="-23984"/>
                <a:lumOff val="883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140392" tIns="140392" rIns="140392" bIns="140392" numCol="1" spcCol="1270" anchor="ctr" anchorCtr="0">
              <a:noAutofit/>
            </a:bodyPr>
            <a:lstStyle/>
            <a:p>
              <a:pPr lvl="0" algn="ctr" defTabSz="12001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kern="1200" dirty="0" smtClean="0">
                  <a:ln/>
                </a:rPr>
                <a:t>Selection</a:t>
              </a:r>
              <a:br>
                <a:rPr lang="en-US" kern="1200" dirty="0" smtClean="0">
                  <a:ln/>
                </a:rPr>
              </a:br>
              <a:r>
                <a:rPr lang="en-US" kern="1200" dirty="0" smtClean="0"/>
                <a:t>and ordering</a:t>
              </a:r>
              <a:endParaRPr lang="en-US" kern="1200" dirty="0"/>
            </a:p>
          </p:txBody>
        </p:sp>
        <p:sp>
          <p:nvSpPr>
            <p:cNvPr id="13" name="Freeform 12"/>
            <p:cNvSpPr/>
            <p:nvPr/>
          </p:nvSpPr>
          <p:spPr>
            <a:xfrm>
              <a:off x="6485289" y="1405992"/>
              <a:ext cx="452659" cy="529526"/>
            </a:xfrm>
            <a:custGeom>
              <a:avLst/>
              <a:gdLst>
                <a:gd name="connsiteX0" fmla="*/ 0 w 452659"/>
                <a:gd name="connsiteY0" fmla="*/ 105905 h 529526"/>
                <a:gd name="connsiteX1" fmla="*/ 226330 w 452659"/>
                <a:gd name="connsiteY1" fmla="*/ 105905 h 529526"/>
                <a:gd name="connsiteX2" fmla="*/ 226330 w 452659"/>
                <a:gd name="connsiteY2" fmla="*/ 0 h 529526"/>
                <a:gd name="connsiteX3" fmla="*/ 452659 w 452659"/>
                <a:gd name="connsiteY3" fmla="*/ 264763 h 529526"/>
                <a:gd name="connsiteX4" fmla="*/ 226330 w 452659"/>
                <a:gd name="connsiteY4" fmla="*/ 529526 h 529526"/>
                <a:gd name="connsiteX5" fmla="*/ 226330 w 452659"/>
                <a:gd name="connsiteY5" fmla="*/ 423621 h 529526"/>
                <a:gd name="connsiteX6" fmla="*/ 0 w 452659"/>
                <a:gd name="connsiteY6" fmla="*/ 423621 h 529526"/>
                <a:gd name="connsiteX7" fmla="*/ 0 w 452659"/>
                <a:gd name="connsiteY7" fmla="*/ 105905 h 529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52659" h="529526">
                  <a:moveTo>
                    <a:pt x="0" y="105905"/>
                  </a:moveTo>
                  <a:lnTo>
                    <a:pt x="226330" y="105905"/>
                  </a:lnTo>
                  <a:lnTo>
                    <a:pt x="226330" y="0"/>
                  </a:lnTo>
                  <a:lnTo>
                    <a:pt x="452659" y="264763"/>
                  </a:lnTo>
                  <a:lnTo>
                    <a:pt x="226330" y="529526"/>
                  </a:lnTo>
                  <a:lnTo>
                    <a:pt x="226330" y="423621"/>
                  </a:lnTo>
                  <a:lnTo>
                    <a:pt x="0" y="423621"/>
                  </a:lnTo>
                  <a:lnTo>
                    <a:pt x="0" y="105905"/>
                  </a:lnTo>
                  <a:close/>
                </a:path>
              </a:pathLst>
            </a:custGeom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2">
              <a:schemeClr val="accent4">
                <a:hueOff val="10395692"/>
                <a:satOff val="-47968"/>
                <a:lumOff val="1765"/>
                <a:alphaOff val="0"/>
              </a:schemeClr>
            </a:fillRef>
            <a:effectRef idx="1">
              <a:schemeClr val="accent4">
                <a:hueOff val="10395692"/>
                <a:satOff val="-47968"/>
                <a:lumOff val="1765"/>
                <a:alphaOff val="0"/>
              </a:schemeClr>
            </a:effectRef>
            <a:fontRef idx="minor">
              <a:schemeClr val="dk1"/>
            </a:fontRef>
          </p:style>
          <p:txBody>
            <a:bodyPr spcFirstLastPara="0" vert="horz" wrap="square" lIns="0" tIns="105905" rIns="135798" bIns="105905" numCol="1" spcCol="1270" anchor="ctr" anchorCtr="0">
              <a:noAutofit/>
            </a:bodyPr>
            <a:lstStyle/>
            <a:p>
              <a:pPr lvl="0" algn="ctr" defTabSz="9779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2200" kern="1200"/>
            </a:p>
          </p:txBody>
        </p:sp>
      </p:grpSp>
      <p:sp>
        <p:nvSpPr>
          <p:cNvPr id="14" name="Freeform 13"/>
          <p:cNvSpPr/>
          <p:nvPr/>
        </p:nvSpPr>
        <p:spPr>
          <a:xfrm>
            <a:off x="5184153" y="499616"/>
            <a:ext cx="2135187" cy="1281112"/>
          </a:xfrm>
          <a:custGeom>
            <a:avLst/>
            <a:gdLst>
              <a:gd name="connsiteX0" fmla="*/ 0 w 2135187"/>
              <a:gd name="connsiteY0" fmla="*/ 128111 h 1281112"/>
              <a:gd name="connsiteX1" fmla="*/ 128111 w 2135187"/>
              <a:gd name="connsiteY1" fmla="*/ 0 h 1281112"/>
              <a:gd name="connsiteX2" fmla="*/ 2007076 w 2135187"/>
              <a:gd name="connsiteY2" fmla="*/ 0 h 1281112"/>
              <a:gd name="connsiteX3" fmla="*/ 2135187 w 2135187"/>
              <a:gd name="connsiteY3" fmla="*/ 128111 h 1281112"/>
              <a:gd name="connsiteX4" fmla="*/ 2135187 w 2135187"/>
              <a:gd name="connsiteY4" fmla="*/ 1153001 h 1281112"/>
              <a:gd name="connsiteX5" fmla="*/ 2007076 w 2135187"/>
              <a:gd name="connsiteY5" fmla="*/ 1281112 h 1281112"/>
              <a:gd name="connsiteX6" fmla="*/ 128111 w 2135187"/>
              <a:gd name="connsiteY6" fmla="*/ 1281112 h 1281112"/>
              <a:gd name="connsiteX7" fmla="*/ 0 w 2135187"/>
              <a:gd name="connsiteY7" fmla="*/ 1153001 h 1281112"/>
              <a:gd name="connsiteX8" fmla="*/ 0 w 2135187"/>
              <a:gd name="connsiteY8" fmla="*/ 128111 h 12811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135187" h="1281112">
                <a:moveTo>
                  <a:pt x="0" y="128111"/>
                </a:moveTo>
                <a:cubicBezTo>
                  <a:pt x="0" y="57357"/>
                  <a:pt x="57357" y="0"/>
                  <a:pt x="128111" y="0"/>
                </a:cubicBezTo>
                <a:lnTo>
                  <a:pt x="2007076" y="0"/>
                </a:lnTo>
                <a:cubicBezTo>
                  <a:pt x="2077830" y="0"/>
                  <a:pt x="2135187" y="57357"/>
                  <a:pt x="2135187" y="128111"/>
                </a:cubicBezTo>
                <a:lnTo>
                  <a:pt x="2135187" y="1153001"/>
                </a:lnTo>
                <a:cubicBezTo>
                  <a:pt x="2135187" y="1223755"/>
                  <a:pt x="2077830" y="1281112"/>
                  <a:pt x="2007076" y="1281112"/>
                </a:cubicBezTo>
                <a:lnTo>
                  <a:pt x="128111" y="1281112"/>
                </a:lnTo>
                <a:cubicBezTo>
                  <a:pt x="57357" y="1281112"/>
                  <a:pt x="0" y="1223755"/>
                  <a:pt x="0" y="1153001"/>
                </a:cubicBezTo>
                <a:lnTo>
                  <a:pt x="0" y="128111"/>
                </a:lnTo>
                <a:close/>
              </a:path>
            </a:pathLst>
          </a:custGeom>
          <a:ln>
            <a:solidFill>
              <a:scrgbClr r="0" g="0" b="0"/>
            </a:solidFill>
          </a:ln>
          <a:scene3d>
            <a:camera prst="orthographicFront"/>
            <a:lightRig rig="flat" dir="t"/>
          </a:scene3d>
          <a:sp3d prstMaterial="dkEdge">
            <a:bevelT w="8200" h="38100"/>
          </a:sp3d>
        </p:spPr>
        <p:style>
          <a:lnRef idx="0">
            <a:scrgbClr r="0" g="0" b="0"/>
          </a:lnRef>
          <a:fillRef idx="2">
            <a:schemeClr val="accent4">
              <a:hueOff val="10395692"/>
              <a:satOff val="-47968"/>
              <a:lumOff val="1765"/>
              <a:alphaOff val="0"/>
            </a:schemeClr>
          </a:fillRef>
          <a:effectRef idx="1">
            <a:schemeClr val="accent4">
              <a:hueOff val="10395692"/>
              <a:satOff val="-47968"/>
              <a:lumOff val="1765"/>
              <a:alphaOff val="0"/>
            </a:schemeClr>
          </a:effectRef>
          <a:fontRef idx="minor">
            <a:schemeClr val="dk1"/>
          </a:fontRef>
        </p:style>
        <p:txBody>
          <a:bodyPr spcFirstLastPara="0" vert="horz" wrap="square" lIns="140392" tIns="140392" rIns="140392" bIns="140392" numCol="1" spcCol="1270" anchor="ctr" anchorCtr="0">
            <a:noAutofit/>
          </a:bodyPr>
          <a:lstStyle/>
          <a:p>
            <a:pPr lvl="0" algn="ctr" defTabSz="12001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700" kern="1200" dirty="0" smtClean="0">
                <a:ln/>
              </a:rPr>
              <a:t>Terminal Form actions</a:t>
            </a:r>
            <a:endParaRPr lang="en-US" sz="2700" kern="1200" dirty="0">
              <a:ln/>
            </a:endParaRPr>
          </a:p>
        </p:txBody>
      </p:sp>
      <p:sp>
        <p:nvSpPr>
          <p:cNvPr id="3" name="Freeform 2"/>
          <p:cNvSpPr/>
          <p:nvPr/>
        </p:nvSpPr>
        <p:spPr>
          <a:xfrm>
            <a:off x="2939717" y="2652562"/>
            <a:ext cx="1365655" cy="682827"/>
          </a:xfrm>
          <a:custGeom>
            <a:avLst/>
            <a:gdLst>
              <a:gd name="connsiteX0" fmla="*/ 0 w 1365655"/>
              <a:gd name="connsiteY0" fmla="*/ 68283 h 682827"/>
              <a:gd name="connsiteX1" fmla="*/ 68283 w 1365655"/>
              <a:gd name="connsiteY1" fmla="*/ 0 h 682827"/>
              <a:gd name="connsiteX2" fmla="*/ 1297372 w 1365655"/>
              <a:gd name="connsiteY2" fmla="*/ 0 h 682827"/>
              <a:gd name="connsiteX3" fmla="*/ 1365655 w 1365655"/>
              <a:gd name="connsiteY3" fmla="*/ 68283 h 682827"/>
              <a:gd name="connsiteX4" fmla="*/ 1365655 w 1365655"/>
              <a:gd name="connsiteY4" fmla="*/ 614544 h 682827"/>
              <a:gd name="connsiteX5" fmla="*/ 1297372 w 1365655"/>
              <a:gd name="connsiteY5" fmla="*/ 682827 h 682827"/>
              <a:gd name="connsiteX6" fmla="*/ 68283 w 1365655"/>
              <a:gd name="connsiteY6" fmla="*/ 682827 h 682827"/>
              <a:gd name="connsiteX7" fmla="*/ 0 w 1365655"/>
              <a:gd name="connsiteY7" fmla="*/ 614544 h 682827"/>
              <a:gd name="connsiteX8" fmla="*/ 0 w 1365655"/>
              <a:gd name="connsiteY8" fmla="*/ 68283 h 682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65655" h="682827">
                <a:moveTo>
                  <a:pt x="0" y="68283"/>
                </a:moveTo>
                <a:cubicBezTo>
                  <a:pt x="0" y="30571"/>
                  <a:pt x="30571" y="0"/>
                  <a:pt x="68283" y="0"/>
                </a:cubicBezTo>
                <a:lnTo>
                  <a:pt x="1297372" y="0"/>
                </a:lnTo>
                <a:cubicBezTo>
                  <a:pt x="1335084" y="0"/>
                  <a:pt x="1365655" y="30571"/>
                  <a:pt x="1365655" y="68283"/>
                </a:cubicBezTo>
                <a:lnTo>
                  <a:pt x="1365655" y="614544"/>
                </a:lnTo>
                <a:cubicBezTo>
                  <a:pt x="1365655" y="652256"/>
                  <a:pt x="1335084" y="682827"/>
                  <a:pt x="1297372" y="682827"/>
                </a:cubicBezTo>
                <a:lnTo>
                  <a:pt x="68283" y="682827"/>
                </a:lnTo>
                <a:cubicBezTo>
                  <a:pt x="30571" y="682827"/>
                  <a:pt x="0" y="652256"/>
                  <a:pt x="0" y="614544"/>
                </a:cubicBezTo>
                <a:lnTo>
                  <a:pt x="0" y="68283"/>
                </a:lnTo>
                <a:close/>
              </a:path>
            </a:pathLst>
          </a:cu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spcFirstLastPara="0" vert="horz" wrap="square" lIns="60004" tIns="46669" rIns="60004" bIns="46669" numCol="1" spcCol="1270" anchor="ctr" anchorCtr="0">
            <a:noAutofit/>
          </a:bodyPr>
          <a:lstStyle/>
          <a:p>
            <a:pPr lvl="0" algn="ctr" defTabSz="933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100" kern="1200" dirty="0" smtClean="0"/>
              <a:t>Iterators</a:t>
            </a:r>
            <a:endParaRPr lang="en-US" sz="2100" kern="1200" dirty="0"/>
          </a:p>
        </p:txBody>
      </p:sp>
      <p:sp>
        <p:nvSpPr>
          <p:cNvPr id="4" name="Freeform 3"/>
          <p:cNvSpPr/>
          <p:nvPr/>
        </p:nvSpPr>
        <p:spPr>
          <a:xfrm>
            <a:off x="3074241" y="3870771"/>
            <a:ext cx="173589" cy="522342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346524"/>
                </a:lnTo>
                <a:lnTo>
                  <a:pt x="171548" y="346524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5" name="Freeform 4"/>
          <p:cNvSpPr/>
          <p:nvPr/>
        </p:nvSpPr>
        <p:spPr>
          <a:xfrm>
            <a:off x="3247831" y="4039496"/>
            <a:ext cx="1092524" cy="351635"/>
          </a:xfrm>
          <a:custGeom>
            <a:avLst/>
            <a:gdLst>
              <a:gd name="connsiteX0" fmla="*/ 0 w 1092524"/>
              <a:gd name="connsiteY0" fmla="*/ 35164 h 351635"/>
              <a:gd name="connsiteX1" fmla="*/ 35164 w 1092524"/>
              <a:gd name="connsiteY1" fmla="*/ 0 h 351635"/>
              <a:gd name="connsiteX2" fmla="*/ 1057361 w 1092524"/>
              <a:gd name="connsiteY2" fmla="*/ 0 h 351635"/>
              <a:gd name="connsiteX3" fmla="*/ 1092525 w 1092524"/>
              <a:gd name="connsiteY3" fmla="*/ 35164 h 351635"/>
              <a:gd name="connsiteX4" fmla="*/ 1092524 w 1092524"/>
              <a:gd name="connsiteY4" fmla="*/ 316472 h 351635"/>
              <a:gd name="connsiteX5" fmla="*/ 1057360 w 1092524"/>
              <a:gd name="connsiteY5" fmla="*/ 351636 h 351635"/>
              <a:gd name="connsiteX6" fmla="*/ 35164 w 1092524"/>
              <a:gd name="connsiteY6" fmla="*/ 351635 h 351635"/>
              <a:gd name="connsiteX7" fmla="*/ 0 w 1092524"/>
              <a:gd name="connsiteY7" fmla="*/ 316471 h 351635"/>
              <a:gd name="connsiteX8" fmla="*/ 0 w 1092524"/>
              <a:gd name="connsiteY8" fmla="*/ 35164 h 3516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92524" h="351635">
                <a:moveTo>
                  <a:pt x="0" y="35164"/>
                </a:moveTo>
                <a:cubicBezTo>
                  <a:pt x="0" y="15743"/>
                  <a:pt x="15743" y="0"/>
                  <a:pt x="35164" y="0"/>
                </a:cubicBezTo>
                <a:lnTo>
                  <a:pt x="1057361" y="0"/>
                </a:lnTo>
                <a:cubicBezTo>
                  <a:pt x="1076782" y="0"/>
                  <a:pt x="1092525" y="15743"/>
                  <a:pt x="1092525" y="35164"/>
                </a:cubicBezTo>
                <a:cubicBezTo>
                  <a:pt x="1092525" y="128933"/>
                  <a:pt x="1092524" y="222703"/>
                  <a:pt x="1092524" y="316472"/>
                </a:cubicBezTo>
                <a:cubicBezTo>
                  <a:pt x="1092524" y="335893"/>
                  <a:pt x="1076781" y="351636"/>
                  <a:pt x="1057360" y="351636"/>
                </a:cubicBezTo>
                <a:lnTo>
                  <a:pt x="35164" y="351635"/>
                </a:lnTo>
                <a:cubicBezTo>
                  <a:pt x="15743" y="351635"/>
                  <a:pt x="0" y="335892"/>
                  <a:pt x="0" y="316471"/>
                </a:cubicBezTo>
                <a:lnTo>
                  <a:pt x="0" y="35164"/>
                </a:lnTo>
                <a:close/>
              </a:path>
            </a:pathLst>
          </a:custGeom>
          <a:solidFill>
            <a:srgbClr val="CCECFF">
              <a:alpha val="89804"/>
            </a:srgbClr>
          </a:soli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44589" tIns="33159" rIns="44589" bIns="33159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200" kern="1200" dirty="0" smtClean="0"/>
              <a:t>fsIterator /</a:t>
            </a:r>
            <a:br>
              <a:rPr lang="en-US" sz="1200" kern="1200" dirty="0" smtClean="0"/>
            </a:br>
            <a:r>
              <a:rPr lang="en-US" sz="1200" dirty="0" err="1" smtClean="0"/>
              <a:t>listIterator</a:t>
            </a:r>
            <a:endParaRPr lang="en-US" sz="1200" kern="1200" dirty="0"/>
          </a:p>
        </p:txBody>
      </p:sp>
      <p:sp>
        <p:nvSpPr>
          <p:cNvPr id="6" name="Freeform 5"/>
          <p:cNvSpPr/>
          <p:nvPr/>
        </p:nvSpPr>
        <p:spPr>
          <a:xfrm>
            <a:off x="3076282" y="3868789"/>
            <a:ext cx="171548" cy="868867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868867"/>
                </a:lnTo>
                <a:lnTo>
                  <a:pt x="171548" y="868867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7" name="Freeform 6"/>
          <p:cNvSpPr/>
          <p:nvPr/>
        </p:nvSpPr>
        <p:spPr>
          <a:xfrm>
            <a:off x="3247831" y="4561839"/>
            <a:ext cx="1092524" cy="351635"/>
          </a:xfrm>
          <a:custGeom>
            <a:avLst/>
            <a:gdLst>
              <a:gd name="connsiteX0" fmla="*/ 0 w 1092524"/>
              <a:gd name="connsiteY0" fmla="*/ 35164 h 351635"/>
              <a:gd name="connsiteX1" fmla="*/ 35164 w 1092524"/>
              <a:gd name="connsiteY1" fmla="*/ 0 h 351635"/>
              <a:gd name="connsiteX2" fmla="*/ 1057361 w 1092524"/>
              <a:gd name="connsiteY2" fmla="*/ 0 h 351635"/>
              <a:gd name="connsiteX3" fmla="*/ 1092525 w 1092524"/>
              <a:gd name="connsiteY3" fmla="*/ 35164 h 351635"/>
              <a:gd name="connsiteX4" fmla="*/ 1092524 w 1092524"/>
              <a:gd name="connsiteY4" fmla="*/ 316472 h 351635"/>
              <a:gd name="connsiteX5" fmla="*/ 1057360 w 1092524"/>
              <a:gd name="connsiteY5" fmla="*/ 351636 h 351635"/>
              <a:gd name="connsiteX6" fmla="*/ 35164 w 1092524"/>
              <a:gd name="connsiteY6" fmla="*/ 351635 h 351635"/>
              <a:gd name="connsiteX7" fmla="*/ 0 w 1092524"/>
              <a:gd name="connsiteY7" fmla="*/ 316471 h 351635"/>
              <a:gd name="connsiteX8" fmla="*/ 0 w 1092524"/>
              <a:gd name="connsiteY8" fmla="*/ 35164 h 3516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92524" h="351635">
                <a:moveTo>
                  <a:pt x="0" y="35164"/>
                </a:moveTo>
                <a:cubicBezTo>
                  <a:pt x="0" y="15743"/>
                  <a:pt x="15743" y="0"/>
                  <a:pt x="35164" y="0"/>
                </a:cubicBezTo>
                <a:lnTo>
                  <a:pt x="1057361" y="0"/>
                </a:lnTo>
                <a:cubicBezTo>
                  <a:pt x="1076782" y="0"/>
                  <a:pt x="1092525" y="15743"/>
                  <a:pt x="1092525" y="35164"/>
                </a:cubicBezTo>
                <a:cubicBezTo>
                  <a:pt x="1092525" y="128933"/>
                  <a:pt x="1092524" y="222703"/>
                  <a:pt x="1092524" y="316472"/>
                </a:cubicBezTo>
                <a:cubicBezTo>
                  <a:pt x="1092524" y="335893"/>
                  <a:pt x="1076781" y="351636"/>
                  <a:pt x="1057360" y="351636"/>
                </a:cubicBezTo>
                <a:lnTo>
                  <a:pt x="35164" y="351635"/>
                </a:lnTo>
                <a:cubicBezTo>
                  <a:pt x="15743" y="351635"/>
                  <a:pt x="0" y="335892"/>
                  <a:pt x="0" y="316471"/>
                </a:cubicBezTo>
                <a:lnTo>
                  <a:pt x="0" y="35164"/>
                </a:lnTo>
                <a:close/>
              </a:path>
            </a:pathLst>
          </a:custGeom>
          <a:solidFill>
            <a:srgbClr val="CCECFF">
              <a:alpha val="89804"/>
            </a:srgbClr>
          </a:soli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44589" tIns="33159" rIns="44589" bIns="33159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800" kern="1200" dirty="0" smtClean="0"/>
              <a:t>iterator</a:t>
            </a:r>
            <a:endParaRPr lang="en-US" sz="1800" kern="1200" dirty="0"/>
          </a:p>
        </p:txBody>
      </p:sp>
      <p:sp>
        <p:nvSpPr>
          <p:cNvPr id="8" name="Freeform 7"/>
          <p:cNvSpPr/>
          <p:nvPr/>
        </p:nvSpPr>
        <p:spPr>
          <a:xfrm>
            <a:off x="3075262" y="3877942"/>
            <a:ext cx="171548" cy="1976758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1391210"/>
                </a:lnTo>
                <a:lnTo>
                  <a:pt x="171548" y="1391210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9" name="Freeform 8"/>
          <p:cNvSpPr/>
          <p:nvPr/>
        </p:nvSpPr>
        <p:spPr>
          <a:xfrm>
            <a:off x="3247831" y="5084181"/>
            <a:ext cx="1092524" cy="351635"/>
          </a:xfrm>
          <a:custGeom>
            <a:avLst/>
            <a:gdLst>
              <a:gd name="connsiteX0" fmla="*/ 0 w 1092524"/>
              <a:gd name="connsiteY0" fmla="*/ 35164 h 351635"/>
              <a:gd name="connsiteX1" fmla="*/ 35164 w 1092524"/>
              <a:gd name="connsiteY1" fmla="*/ 0 h 351635"/>
              <a:gd name="connsiteX2" fmla="*/ 1057361 w 1092524"/>
              <a:gd name="connsiteY2" fmla="*/ 0 h 351635"/>
              <a:gd name="connsiteX3" fmla="*/ 1092525 w 1092524"/>
              <a:gd name="connsiteY3" fmla="*/ 35164 h 351635"/>
              <a:gd name="connsiteX4" fmla="*/ 1092524 w 1092524"/>
              <a:gd name="connsiteY4" fmla="*/ 316472 h 351635"/>
              <a:gd name="connsiteX5" fmla="*/ 1057360 w 1092524"/>
              <a:gd name="connsiteY5" fmla="*/ 351636 h 351635"/>
              <a:gd name="connsiteX6" fmla="*/ 35164 w 1092524"/>
              <a:gd name="connsiteY6" fmla="*/ 351635 h 351635"/>
              <a:gd name="connsiteX7" fmla="*/ 0 w 1092524"/>
              <a:gd name="connsiteY7" fmla="*/ 316471 h 351635"/>
              <a:gd name="connsiteX8" fmla="*/ 0 w 1092524"/>
              <a:gd name="connsiteY8" fmla="*/ 35164 h 3516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92524" h="351635">
                <a:moveTo>
                  <a:pt x="0" y="35164"/>
                </a:moveTo>
                <a:cubicBezTo>
                  <a:pt x="0" y="15743"/>
                  <a:pt x="15743" y="0"/>
                  <a:pt x="35164" y="0"/>
                </a:cubicBezTo>
                <a:lnTo>
                  <a:pt x="1057361" y="0"/>
                </a:lnTo>
                <a:cubicBezTo>
                  <a:pt x="1076782" y="0"/>
                  <a:pt x="1092525" y="15743"/>
                  <a:pt x="1092525" y="35164"/>
                </a:cubicBezTo>
                <a:cubicBezTo>
                  <a:pt x="1092525" y="128933"/>
                  <a:pt x="1092524" y="222703"/>
                  <a:pt x="1092524" y="316472"/>
                </a:cubicBezTo>
                <a:cubicBezTo>
                  <a:pt x="1092524" y="335893"/>
                  <a:pt x="1076781" y="351636"/>
                  <a:pt x="1057360" y="351636"/>
                </a:cubicBezTo>
                <a:lnTo>
                  <a:pt x="35164" y="351635"/>
                </a:lnTo>
                <a:cubicBezTo>
                  <a:pt x="15743" y="351635"/>
                  <a:pt x="0" y="335892"/>
                  <a:pt x="0" y="316471"/>
                </a:cubicBezTo>
                <a:lnTo>
                  <a:pt x="0" y="35164"/>
                </a:lnTo>
                <a:close/>
              </a:path>
            </a:pathLst>
          </a:custGeom>
          <a:solidFill>
            <a:srgbClr val="CCECFF">
              <a:alpha val="89804"/>
            </a:srgbClr>
          </a:soli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44589" tIns="33159" rIns="44589" bIns="33159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800" kern="1200" dirty="0" err="1" smtClean="0"/>
              <a:t>spliterator</a:t>
            </a:r>
            <a:endParaRPr lang="en-US" sz="1800" kern="1200" dirty="0"/>
          </a:p>
        </p:txBody>
      </p:sp>
      <p:sp>
        <p:nvSpPr>
          <p:cNvPr id="18" name="Freeform 17"/>
          <p:cNvSpPr/>
          <p:nvPr/>
        </p:nvSpPr>
        <p:spPr>
          <a:xfrm>
            <a:off x="4646786" y="2652562"/>
            <a:ext cx="1365655" cy="682827"/>
          </a:xfrm>
          <a:custGeom>
            <a:avLst/>
            <a:gdLst>
              <a:gd name="connsiteX0" fmla="*/ 0 w 1365655"/>
              <a:gd name="connsiteY0" fmla="*/ 68283 h 682827"/>
              <a:gd name="connsiteX1" fmla="*/ 68283 w 1365655"/>
              <a:gd name="connsiteY1" fmla="*/ 0 h 682827"/>
              <a:gd name="connsiteX2" fmla="*/ 1297372 w 1365655"/>
              <a:gd name="connsiteY2" fmla="*/ 0 h 682827"/>
              <a:gd name="connsiteX3" fmla="*/ 1365655 w 1365655"/>
              <a:gd name="connsiteY3" fmla="*/ 68283 h 682827"/>
              <a:gd name="connsiteX4" fmla="*/ 1365655 w 1365655"/>
              <a:gd name="connsiteY4" fmla="*/ 614544 h 682827"/>
              <a:gd name="connsiteX5" fmla="*/ 1297372 w 1365655"/>
              <a:gd name="connsiteY5" fmla="*/ 682827 h 682827"/>
              <a:gd name="connsiteX6" fmla="*/ 68283 w 1365655"/>
              <a:gd name="connsiteY6" fmla="*/ 682827 h 682827"/>
              <a:gd name="connsiteX7" fmla="*/ 0 w 1365655"/>
              <a:gd name="connsiteY7" fmla="*/ 614544 h 682827"/>
              <a:gd name="connsiteX8" fmla="*/ 0 w 1365655"/>
              <a:gd name="connsiteY8" fmla="*/ 68283 h 682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65655" h="682827">
                <a:moveTo>
                  <a:pt x="0" y="68283"/>
                </a:moveTo>
                <a:cubicBezTo>
                  <a:pt x="0" y="30571"/>
                  <a:pt x="30571" y="0"/>
                  <a:pt x="68283" y="0"/>
                </a:cubicBezTo>
                <a:lnTo>
                  <a:pt x="1297372" y="0"/>
                </a:lnTo>
                <a:cubicBezTo>
                  <a:pt x="1335084" y="0"/>
                  <a:pt x="1365655" y="30571"/>
                  <a:pt x="1365655" y="68283"/>
                </a:cubicBezTo>
                <a:lnTo>
                  <a:pt x="1365655" y="614544"/>
                </a:lnTo>
                <a:cubicBezTo>
                  <a:pt x="1365655" y="652256"/>
                  <a:pt x="1335084" y="682827"/>
                  <a:pt x="1297372" y="682827"/>
                </a:cubicBezTo>
                <a:lnTo>
                  <a:pt x="68283" y="682827"/>
                </a:lnTo>
                <a:cubicBezTo>
                  <a:pt x="30571" y="682827"/>
                  <a:pt x="0" y="652256"/>
                  <a:pt x="0" y="614544"/>
                </a:cubicBezTo>
                <a:lnTo>
                  <a:pt x="0" y="68283"/>
                </a:lnTo>
                <a:close/>
              </a:path>
            </a:pathLst>
          </a:cu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spcFirstLastPara="0" vert="horz" wrap="square" lIns="60004" tIns="46669" rIns="60004" bIns="46669" numCol="1" spcCol="1270" anchor="ctr" anchorCtr="0">
            <a:noAutofit/>
          </a:bodyPr>
          <a:lstStyle/>
          <a:p>
            <a:pPr lvl="0" algn="ctr" defTabSz="933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100" kern="1200" dirty="0" smtClean="0"/>
              <a:t>Arrays and Lists</a:t>
            </a:r>
            <a:endParaRPr lang="en-US" sz="2100" kern="1200" dirty="0"/>
          </a:p>
        </p:txBody>
      </p:sp>
      <p:sp>
        <p:nvSpPr>
          <p:cNvPr id="19" name="Freeform 18"/>
          <p:cNvSpPr/>
          <p:nvPr/>
        </p:nvSpPr>
        <p:spPr>
          <a:xfrm>
            <a:off x="4783351" y="3335389"/>
            <a:ext cx="171548" cy="346524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346524"/>
                </a:lnTo>
                <a:lnTo>
                  <a:pt x="171548" y="346524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20" name="Freeform 19"/>
          <p:cNvSpPr/>
          <p:nvPr/>
        </p:nvSpPr>
        <p:spPr>
          <a:xfrm>
            <a:off x="4954900" y="3506096"/>
            <a:ext cx="1092524" cy="351635"/>
          </a:xfrm>
          <a:custGeom>
            <a:avLst/>
            <a:gdLst>
              <a:gd name="connsiteX0" fmla="*/ 0 w 1092524"/>
              <a:gd name="connsiteY0" fmla="*/ 35164 h 351635"/>
              <a:gd name="connsiteX1" fmla="*/ 35164 w 1092524"/>
              <a:gd name="connsiteY1" fmla="*/ 0 h 351635"/>
              <a:gd name="connsiteX2" fmla="*/ 1057361 w 1092524"/>
              <a:gd name="connsiteY2" fmla="*/ 0 h 351635"/>
              <a:gd name="connsiteX3" fmla="*/ 1092525 w 1092524"/>
              <a:gd name="connsiteY3" fmla="*/ 35164 h 351635"/>
              <a:gd name="connsiteX4" fmla="*/ 1092524 w 1092524"/>
              <a:gd name="connsiteY4" fmla="*/ 316472 h 351635"/>
              <a:gd name="connsiteX5" fmla="*/ 1057360 w 1092524"/>
              <a:gd name="connsiteY5" fmla="*/ 351636 h 351635"/>
              <a:gd name="connsiteX6" fmla="*/ 35164 w 1092524"/>
              <a:gd name="connsiteY6" fmla="*/ 351635 h 351635"/>
              <a:gd name="connsiteX7" fmla="*/ 0 w 1092524"/>
              <a:gd name="connsiteY7" fmla="*/ 316471 h 351635"/>
              <a:gd name="connsiteX8" fmla="*/ 0 w 1092524"/>
              <a:gd name="connsiteY8" fmla="*/ 35164 h 3516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92524" h="351635">
                <a:moveTo>
                  <a:pt x="0" y="35164"/>
                </a:moveTo>
                <a:cubicBezTo>
                  <a:pt x="0" y="15743"/>
                  <a:pt x="15743" y="0"/>
                  <a:pt x="35164" y="0"/>
                </a:cubicBezTo>
                <a:lnTo>
                  <a:pt x="1057361" y="0"/>
                </a:lnTo>
                <a:cubicBezTo>
                  <a:pt x="1076782" y="0"/>
                  <a:pt x="1092525" y="15743"/>
                  <a:pt x="1092525" y="35164"/>
                </a:cubicBezTo>
                <a:cubicBezTo>
                  <a:pt x="1092525" y="128933"/>
                  <a:pt x="1092524" y="222703"/>
                  <a:pt x="1092524" y="316472"/>
                </a:cubicBezTo>
                <a:cubicBezTo>
                  <a:pt x="1092524" y="335893"/>
                  <a:pt x="1076781" y="351636"/>
                  <a:pt x="1057360" y="351636"/>
                </a:cubicBezTo>
                <a:lnTo>
                  <a:pt x="35164" y="351635"/>
                </a:lnTo>
                <a:cubicBezTo>
                  <a:pt x="15743" y="351635"/>
                  <a:pt x="0" y="335892"/>
                  <a:pt x="0" y="316471"/>
                </a:cubicBezTo>
                <a:lnTo>
                  <a:pt x="0" y="35164"/>
                </a:lnTo>
                <a:close/>
              </a:path>
            </a:pathLst>
          </a:custGeom>
          <a:solidFill>
            <a:srgbClr val="CCECFF">
              <a:alpha val="89804"/>
            </a:srgbClr>
          </a:soli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44589" tIns="33159" rIns="44589" bIns="33159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800" kern="1200" dirty="0" err="1" smtClean="0"/>
              <a:t>asArray</a:t>
            </a:r>
            <a:endParaRPr lang="en-US" sz="1800" kern="1200" dirty="0"/>
          </a:p>
        </p:txBody>
      </p:sp>
      <p:sp>
        <p:nvSpPr>
          <p:cNvPr id="21" name="Freeform 20"/>
          <p:cNvSpPr/>
          <p:nvPr/>
        </p:nvSpPr>
        <p:spPr>
          <a:xfrm>
            <a:off x="4783351" y="3335389"/>
            <a:ext cx="171548" cy="868867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868867"/>
                </a:lnTo>
                <a:lnTo>
                  <a:pt x="171548" y="868867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22" name="Freeform 21"/>
          <p:cNvSpPr/>
          <p:nvPr/>
        </p:nvSpPr>
        <p:spPr>
          <a:xfrm>
            <a:off x="4954900" y="4028439"/>
            <a:ext cx="1092524" cy="351635"/>
          </a:xfrm>
          <a:custGeom>
            <a:avLst/>
            <a:gdLst>
              <a:gd name="connsiteX0" fmla="*/ 0 w 1092524"/>
              <a:gd name="connsiteY0" fmla="*/ 35164 h 351635"/>
              <a:gd name="connsiteX1" fmla="*/ 35164 w 1092524"/>
              <a:gd name="connsiteY1" fmla="*/ 0 h 351635"/>
              <a:gd name="connsiteX2" fmla="*/ 1057361 w 1092524"/>
              <a:gd name="connsiteY2" fmla="*/ 0 h 351635"/>
              <a:gd name="connsiteX3" fmla="*/ 1092525 w 1092524"/>
              <a:gd name="connsiteY3" fmla="*/ 35164 h 351635"/>
              <a:gd name="connsiteX4" fmla="*/ 1092524 w 1092524"/>
              <a:gd name="connsiteY4" fmla="*/ 316472 h 351635"/>
              <a:gd name="connsiteX5" fmla="*/ 1057360 w 1092524"/>
              <a:gd name="connsiteY5" fmla="*/ 351636 h 351635"/>
              <a:gd name="connsiteX6" fmla="*/ 35164 w 1092524"/>
              <a:gd name="connsiteY6" fmla="*/ 351635 h 351635"/>
              <a:gd name="connsiteX7" fmla="*/ 0 w 1092524"/>
              <a:gd name="connsiteY7" fmla="*/ 316471 h 351635"/>
              <a:gd name="connsiteX8" fmla="*/ 0 w 1092524"/>
              <a:gd name="connsiteY8" fmla="*/ 35164 h 3516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92524" h="351635">
                <a:moveTo>
                  <a:pt x="0" y="35164"/>
                </a:moveTo>
                <a:cubicBezTo>
                  <a:pt x="0" y="15743"/>
                  <a:pt x="15743" y="0"/>
                  <a:pt x="35164" y="0"/>
                </a:cubicBezTo>
                <a:lnTo>
                  <a:pt x="1057361" y="0"/>
                </a:lnTo>
                <a:cubicBezTo>
                  <a:pt x="1076782" y="0"/>
                  <a:pt x="1092525" y="15743"/>
                  <a:pt x="1092525" y="35164"/>
                </a:cubicBezTo>
                <a:cubicBezTo>
                  <a:pt x="1092525" y="128933"/>
                  <a:pt x="1092524" y="222703"/>
                  <a:pt x="1092524" y="316472"/>
                </a:cubicBezTo>
                <a:cubicBezTo>
                  <a:pt x="1092524" y="335893"/>
                  <a:pt x="1076781" y="351636"/>
                  <a:pt x="1057360" y="351636"/>
                </a:cubicBezTo>
                <a:lnTo>
                  <a:pt x="35164" y="351635"/>
                </a:lnTo>
                <a:cubicBezTo>
                  <a:pt x="15743" y="351635"/>
                  <a:pt x="0" y="335892"/>
                  <a:pt x="0" y="316471"/>
                </a:cubicBezTo>
                <a:lnTo>
                  <a:pt x="0" y="35164"/>
                </a:lnTo>
                <a:close/>
              </a:path>
            </a:pathLst>
          </a:custGeom>
          <a:solidFill>
            <a:srgbClr val="CCECFF">
              <a:alpha val="89804"/>
            </a:srgbClr>
          </a:soli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44589" tIns="33159" rIns="44589" bIns="33159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800" kern="1200" dirty="0" err="1" smtClean="0"/>
              <a:t>asList</a:t>
            </a:r>
            <a:endParaRPr lang="en-US" sz="1800" kern="1200" dirty="0"/>
          </a:p>
        </p:txBody>
      </p:sp>
      <p:sp>
        <p:nvSpPr>
          <p:cNvPr id="23" name="Freeform 22"/>
          <p:cNvSpPr/>
          <p:nvPr/>
        </p:nvSpPr>
        <p:spPr>
          <a:xfrm>
            <a:off x="6353855" y="2652562"/>
            <a:ext cx="1502848" cy="682827"/>
          </a:xfrm>
          <a:custGeom>
            <a:avLst/>
            <a:gdLst>
              <a:gd name="connsiteX0" fmla="*/ 0 w 1502848"/>
              <a:gd name="connsiteY0" fmla="*/ 68283 h 682827"/>
              <a:gd name="connsiteX1" fmla="*/ 68283 w 1502848"/>
              <a:gd name="connsiteY1" fmla="*/ 0 h 682827"/>
              <a:gd name="connsiteX2" fmla="*/ 1434565 w 1502848"/>
              <a:gd name="connsiteY2" fmla="*/ 0 h 682827"/>
              <a:gd name="connsiteX3" fmla="*/ 1502848 w 1502848"/>
              <a:gd name="connsiteY3" fmla="*/ 68283 h 682827"/>
              <a:gd name="connsiteX4" fmla="*/ 1502848 w 1502848"/>
              <a:gd name="connsiteY4" fmla="*/ 614544 h 682827"/>
              <a:gd name="connsiteX5" fmla="*/ 1434565 w 1502848"/>
              <a:gd name="connsiteY5" fmla="*/ 682827 h 682827"/>
              <a:gd name="connsiteX6" fmla="*/ 68283 w 1502848"/>
              <a:gd name="connsiteY6" fmla="*/ 682827 h 682827"/>
              <a:gd name="connsiteX7" fmla="*/ 0 w 1502848"/>
              <a:gd name="connsiteY7" fmla="*/ 614544 h 682827"/>
              <a:gd name="connsiteX8" fmla="*/ 0 w 1502848"/>
              <a:gd name="connsiteY8" fmla="*/ 68283 h 682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502848" h="682827">
                <a:moveTo>
                  <a:pt x="0" y="68283"/>
                </a:moveTo>
                <a:cubicBezTo>
                  <a:pt x="0" y="30571"/>
                  <a:pt x="30571" y="0"/>
                  <a:pt x="68283" y="0"/>
                </a:cubicBezTo>
                <a:lnTo>
                  <a:pt x="1434565" y="0"/>
                </a:lnTo>
                <a:cubicBezTo>
                  <a:pt x="1472277" y="0"/>
                  <a:pt x="1502848" y="30571"/>
                  <a:pt x="1502848" y="68283"/>
                </a:cubicBezTo>
                <a:lnTo>
                  <a:pt x="1502848" y="614544"/>
                </a:lnTo>
                <a:cubicBezTo>
                  <a:pt x="1502848" y="652256"/>
                  <a:pt x="1472277" y="682827"/>
                  <a:pt x="1434565" y="682827"/>
                </a:cubicBezTo>
                <a:lnTo>
                  <a:pt x="68283" y="682827"/>
                </a:lnTo>
                <a:cubicBezTo>
                  <a:pt x="30571" y="682827"/>
                  <a:pt x="0" y="652256"/>
                  <a:pt x="0" y="614544"/>
                </a:cubicBezTo>
                <a:lnTo>
                  <a:pt x="0" y="68283"/>
                </a:lnTo>
                <a:close/>
              </a:path>
            </a:pathLst>
          </a:cu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spcFirstLastPara="0" vert="horz" wrap="square" lIns="60004" tIns="46669" rIns="60004" bIns="46669" numCol="1" spcCol="1270" anchor="ctr" anchorCtr="0">
            <a:noAutofit/>
          </a:bodyPr>
          <a:lstStyle/>
          <a:p>
            <a:pPr lvl="0" algn="ctr" defTabSz="933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100" kern="1200" dirty="0" smtClean="0"/>
              <a:t>Single items</a:t>
            </a:r>
            <a:endParaRPr lang="en-US" sz="2100" kern="1200" dirty="0"/>
          </a:p>
        </p:txBody>
      </p:sp>
      <p:sp>
        <p:nvSpPr>
          <p:cNvPr id="24" name="Freeform 23"/>
          <p:cNvSpPr/>
          <p:nvPr/>
        </p:nvSpPr>
        <p:spPr>
          <a:xfrm>
            <a:off x="6504140" y="3335389"/>
            <a:ext cx="150284" cy="327426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327426"/>
                </a:lnTo>
                <a:lnTo>
                  <a:pt x="150284" y="327426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25" name="Freeform 24"/>
          <p:cNvSpPr/>
          <p:nvPr/>
        </p:nvSpPr>
        <p:spPr>
          <a:xfrm>
            <a:off x="6654425" y="3474003"/>
            <a:ext cx="1092524" cy="377624"/>
          </a:xfrm>
          <a:custGeom>
            <a:avLst/>
            <a:gdLst>
              <a:gd name="connsiteX0" fmla="*/ 0 w 1092524"/>
              <a:gd name="connsiteY0" fmla="*/ 37762 h 377624"/>
              <a:gd name="connsiteX1" fmla="*/ 37762 w 1092524"/>
              <a:gd name="connsiteY1" fmla="*/ 0 h 377624"/>
              <a:gd name="connsiteX2" fmla="*/ 1054762 w 1092524"/>
              <a:gd name="connsiteY2" fmla="*/ 0 h 377624"/>
              <a:gd name="connsiteX3" fmla="*/ 1092524 w 1092524"/>
              <a:gd name="connsiteY3" fmla="*/ 37762 h 377624"/>
              <a:gd name="connsiteX4" fmla="*/ 1092524 w 1092524"/>
              <a:gd name="connsiteY4" fmla="*/ 339862 h 377624"/>
              <a:gd name="connsiteX5" fmla="*/ 1054762 w 1092524"/>
              <a:gd name="connsiteY5" fmla="*/ 377624 h 377624"/>
              <a:gd name="connsiteX6" fmla="*/ 37762 w 1092524"/>
              <a:gd name="connsiteY6" fmla="*/ 377624 h 377624"/>
              <a:gd name="connsiteX7" fmla="*/ 0 w 1092524"/>
              <a:gd name="connsiteY7" fmla="*/ 339862 h 377624"/>
              <a:gd name="connsiteX8" fmla="*/ 0 w 1092524"/>
              <a:gd name="connsiteY8" fmla="*/ 37762 h 377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92524" h="377624">
                <a:moveTo>
                  <a:pt x="0" y="37762"/>
                </a:moveTo>
                <a:cubicBezTo>
                  <a:pt x="0" y="16907"/>
                  <a:pt x="16907" y="0"/>
                  <a:pt x="37762" y="0"/>
                </a:cubicBezTo>
                <a:lnTo>
                  <a:pt x="1054762" y="0"/>
                </a:lnTo>
                <a:cubicBezTo>
                  <a:pt x="1075617" y="0"/>
                  <a:pt x="1092524" y="16907"/>
                  <a:pt x="1092524" y="37762"/>
                </a:cubicBezTo>
                <a:lnTo>
                  <a:pt x="1092524" y="339862"/>
                </a:lnTo>
                <a:cubicBezTo>
                  <a:pt x="1092524" y="360717"/>
                  <a:pt x="1075617" y="377624"/>
                  <a:pt x="1054762" y="377624"/>
                </a:cubicBezTo>
                <a:lnTo>
                  <a:pt x="37762" y="377624"/>
                </a:lnTo>
                <a:cubicBezTo>
                  <a:pt x="16907" y="377624"/>
                  <a:pt x="0" y="360717"/>
                  <a:pt x="0" y="339862"/>
                </a:cubicBezTo>
                <a:lnTo>
                  <a:pt x="0" y="37762"/>
                </a:lnTo>
                <a:close/>
              </a:path>
            </a:pathLst>
          </a:custGeom>
          <a:gradFill rotWithShape="0">
            <a:gsLst>
              <a:gs pos="0">
                <a:srgbClr val="CCFFFF"/>
              </a:gs>
              <a:gs pos="100000">
                <a:srgbClr val="FFCCFF"/>
              </a:gs>
            </a:gsLst>
            <a:lin ang="24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45350" tIns="33920" rIns="45350" bIns="33920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800" kern="1200" dirty="0" smtClean="0"/>
              <a:t>get</a:t>
            </a:r>
            <a:endParaRPr lang="en-US" sz="1800" kern="1200" dirty="0"/>
          </a:p>
        </p:txBody>
      </p:sp>
      <p:sp>
        <p:nvSpPr>
          <p:cNvPr id="26" name="Freeform 25"/>
          <p:cNvSpPr/>
          <p:nvPr/>
        </p:nvSpPr>
        <p:spPr>
          <a:xfrm>
            <a:off x="6504140" y="3335389"/>
            <a:ext cx="150284" cy="894415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894415"/>
                </a:lnTo>
                <a:lnTo>
                  <a:pt x="150284" y="894415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27" name="Freeform 26"/>
          <p:cNvSpPr/>
          <p:nvPr/>
        </p:nvSpPr>
        <p:spPr>
          <a:xfrm>
            <a:off x="6654425" y="4054427"/>
            <a:ext cx="1092524" cy="350754"/>
          </a:xfrm>
          <a:custGeom>
            <a:avLst/>
            <a:gdLst>
              <a:gd name="connsiteX0" fmla="*/ 0 w 1092524"/>
              <a:gd name="connsiteY0" fmla="*/ 35075 h 350754"/>
              <a:gd name="connsiteX1" fmla="*/ 35075 w 1092524"/>
              <a:gd name="connsiteY1" fmla="*/ 0 h 350754"/>
              <a:gd name="connsiteX2" fmla="*/ 1057449 w 1092524"/>
              <a:gd name="connsiteY2" fmla="*/ 0 h 350754"/>
              <a:gd name="connsiteX3" fmla="*/ 1092524 w 1092524"/>
              <a:gd name="connsiteY3" fmla="*/ 35075 h 350754"/>
              <a:gd name="connsiteX4" fmla="*/ 1092524 w 1092524"/>
              <a:gd name="connsiteY4" fmla="*/ 315679 h 350754"/>
              <a:gd name="connsiteX5" fmla="*/ 1057449 w 1092524"/>
              <a:gd name="connsiteY5" fmla="*/ 350754 h 350754"/>
              <a:gd name="connsiteX6" fmla="*/ 35075 w 1092524"/>
              <a:gd name="connsiteY6" fmla="*/ 350754 h 350754"/>
              <a:gd name="connsiteX7" fmla="*/ 0 w 1092524"/>
              <a:gd name="connsiteY7" fmla="*/ 315679 h 350754"/>
              <a:gd name="connsiteX8" fmla="*/ 0 w 1092524"/>
              <a:gd name="connsiteY8" fmla="*/ 35075 h 3507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92524" h="350754">
                <a:moveTo>
                  <a:pt x="0" y="35075"/>
                </a:moveTo>
                <a:cubicBezTo>
                  <a:pt x="0" y="15704"/>
                  <a:pt x="15704" y="0"/>
                  <a:pt x="35075" y="0"/>
                </a:cubicBezTo>
                <a:lnTo>
                  <a:pt x="1057449" y="0"/>
                </a:lnTo>
                <a:cubicBezTo>
                  <a:pt x="1076820" y="0"/>
                  <a:pt x="1092524" y="15704"/>
                  <a:pt x="1092524" y="35075"/>
                </a:cubicBezTo>
                <a:lnTo>
                  <a:pt x="1092524" y="315679"/>
                </a:lnTo>
                <a:cubicBezTo>
                  <a:pt x="1092524" y="335050"/>
                  <a:pt x="1076820" y="350754"/>
                  <a:pt x="1057449" y="350754"/>
                </a:cubicBezTo>
                <a:lnTo>
                  <a:pt x="35075" y="350754"/>
                </a:lnTo>
                <a:cubicBezTo>
                  <a:pt x="15704" y="350754"/>
                  <a:pt x="0" y="335050"/>
                  <a:pt x="0" y="315679"/>
                </a:cubicBezTo>
                <a:lnTo>
                  <a:pt x="0" y="35075"/>
                </a:lnTo>
                <a:close/>
              </a:path>
            </a:pathLst>
          </a:custGeom>
          <a:gradFill rotWithShape="0">
            <a:gsLst>
              <a:gs pos="0">
                <a:srgbClr val="CCFFFF"/>
              </a:gs>
              <a:gs pos="100000">
                <a:srgbClr val="FFCCFF"/>
              </a:gs>
            </a:gsLst>
            <a:lin ang="24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45350" tIns="33920" rIns="45350" bIns="33920" numCol="1" spcCol="1270" anchor="ctr" anchorCtr="0">
            <a:noAutofit/>
          </a:bodyPr>
          <a:lstStyle/>
          <a:p>
            <a:pPr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dirty="0"/>
              <a:t>single</a:t>
            </a:r>
          </a:p>
        </p:txBody>
      </p:sp>
      <p:sp>
        <p:nvSpPr>
          <p:cNvPr id="28" name="Freeform 27"/>
          <p:cNvSpPr/>
          <p:nvPr/>
        </p:nvSpPr>
        <p:spPr>
          <a:xfrm>
            <a:off x="6504140" y="3335389"/>
            <a:ext cx="150284" cy="1418611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1418611"/>
                </a:lnTo>
                <a:lnTo>
                  <a:pt x="150284" y="1418611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29" name="Freeform 28"/>
          <p:cNvSpPr/>
          <p:nvPr/>
        </p:nvSpPr>
        <p:spPr>
          <a:xfrm>
            <a:off x="6654425" y="4575889"/>
            <a:ext cx="1494999" cy="356224"/>
          </a:xfrm>
          <a:custGeom>
            <a:avLst/>
            <a:gdLst>
              <a:gd name="connsiteX0" fmla="*/ 0 w 1494999"/>
              <a:gd name="connsiteY0" fmla="*/ 35622 h 356224"/>
              <a:gd name="connsiteX1" fmla="*/ 35622 w 1494999"/>
              <a:gd name="connsiteY1" fmla="*/ 0 h 356224"/>
              <a:gd name="connsiteX2" fmla="*/ 1459377 w 1494999"/>
              <a:gd name="connsiteY2" fmla="*/ 0 h 356224"/>
              <a:gd name="connsiteX3" fmla="*/ 1494999 w 1494999"/>
              <a:gd name="connsiteY3" fmla="*/ 35622 h 356224"/>
              <a:gd name="connsiteX4" fmla="*/ 1494999 w 1494999"/>
              <a:gd name="connsiteY4" fmla="*/ 320602 h 356224"/>
              <a:gd name="connsiteX5" fmla="*/ 1459377 w 1494999"/>
              <a:gd name="connsiteY5" fmla="*/ 356224 h 356224"/>
              <a:gd name="connsiteX6" fmla="*/ 35622 w 1494999"/>
              <a:gd name="connsiteY6" fmla="*/ 356224 h 356224"/>
              <a:gd name="connsiteX7" fmla="*/ 0 w 1494999"/>
              <a:gd name="connsiteY7" fmla="*/ 320602 h 356224"/>
              <a:gd name="connsiteX8" fmla="*/ 0 w 1494999"/>
              <a:gd name="connsiteY8" fmla="*/ 35622 h 3562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94999" h="356224">
                <a:moveTo>
                  <a:pt x="0" y="35622"/>
                </a:moveTo>
                <a:cubicBezTo>
                  <a:pt x="0" y="15949"/>
                  <a:pt x="15949" y="0"/>
                  <a:pt x="35622" y="0"/>
                </a:cubicBezTo>
                <a:lnTo>
                  <a:pt x="1459377" y="0"/>
                </a:lnTo>
                <a:cubicBezTo>
                  <a:pt x="1479050" y="0"/>
                  <a:pt x="1494999" y="15949"/>
                  <a:pt x="1494999" y="35622"/>
                </a:cubicBezTo>
                <a:lnTo>
                  <a:pt x="1494999" y="320602"/>
                </a:lnTo>
                <a:cubicBezTo>
                  <a:pt x="1494999" y="340275"/>
                  <a:pt x="1479050" y="356224"/>
                  <a:pt x="1459377" y="356224"/>
                </a:cubicBezTo>
                <a:lnTo>
                  <a:pt x="35622" y="356224"/>
                </a:lnTo>
                <a:cubicBezTo>
                  <a:pt x="15949" y="356224"/>
                  <a:pt x="0" y="340275"/>
                  <a:pt x="0" y="320602"/>
                </a:cubicBezTo>
                <a:lnTo>
                  <a:pt x="0" y="35622"/>
                </a:lnTo>
                <a:close/>
              </a:path>
            </a:pathLst>
          </a:custGeom>
          <a:gradFill rotWithShape="0">
            <a:gsLst>
              <a:gs pos="0">
                <a:srgbClr val="CCFFFF"/>
              </a:gs>
              <a:gs pos="100000">
                <a:srgbClr val="FFCCFF"/>
              </a:gs>
            </a:gsLst>
            <a:lin ang="2400000" scaled="0"/>
          </a:gra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45350" tIns="33920" rIns="45350" bIns="33920" numCol="1" spcCol="1270" anchor="ctr" anchorCtr="0">
            <a:noAutofit/>
          </a:bodyPr>
          <a:lstStyle/>
          <a:p>
            <a:pPr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dirty="0" err="1"/>
              <a:t>singleOrNull</a:t>
            </a:r>
            <a:endParaRPr lang="en-US" dirty="0"/>
          </a:p>
        </p:txBody>
      </p:sp>
      <p:sp>
        <p:nvSpPr>
          <p:cNvPr id="30" name="Freeform 29"/>
          <p:cNvSpPr/>
          <p:nvPr/>
        </p:nvSpPr>
        <p:spPr>
          <a:xfrm>
            <a:off x="8198118" y="2652562"/>
            <a:ext cx="1365655" cy="682827"/>
          </a:xfrm>
          <a:custGeom>
            <a:avLst/>
            <a:gdLst>
              <a:gd name="connsiteX0" fmla="*/ 0 w 1365655"/>
              <a:gd name="connsiteY0" fmla="*/ 68283 h 682827"/>
              <a:gd name="connsiteX1" fmla="*/ 68283 w 1365655"/>
              <a:gd name="connsiteY1" fmla="*/ 0 h 682827"/>
              <a:gd name="connsiteX2" fmla="*/ 1297372 w 1365655"/>
              <a:gd name="connsiteY2" fmla="*/ 0 h 682827"/>
              <a:gd name="connsiteX3" fmla="*/ 1365655 w 1365655"/>
              <a:gd name="connsiteY3" fmla="*/ 68283 h 682827"/>
              <a:gd name="connsiteX4" fmla="*/ 1365655 w 1365655"/>
              <a:gd name="connsiteY4" fmla="*/ 614544 h 682827"/>
              <a:gd name="connsiteX5" fmla="*/ 1297372 w 1365655"/>
              <a:gd name="connsiteY5" fmla="*/ 682827 h 682827"/>
              <a:gd name="connsiteX6" fmla="*/ 68283 w 1365655"/>
              <a:gd name="connsiteY6" fmla="*/ 682827 h 682827"/>
              <a:gd name="connsiteX7" fmla="*/ 0 w 1365655"/>
              <a:gd name="connsiteY7" fmla="*/ 614544 h 682827"/>
              <a:gd name="connsiteX8" fmla="*/ 0 w 1365655"/>
              <a:gd name="connsiteY8" fmla="*/ 68283 h 6828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365655" h="682827">
                <a:moveTo>
                  <a:pt x="0" y="68283"/>
                </a:moveTo>
                <a:cubicBezTo>
                  <a:pt x="0" y="30571"/>
                  <a:pt x="30571" y="0"/>
                  <a:pt x="68283" y="0"/>
                </a:cubicBezTo>
                <a:lnTo>
                  <a:pt x="1297372" y="0"/>
                </a:lnTo>
                <a:cubicBezTo>
                  <a:pt x="1335084" y="0"/>
                  <a:pt x="1365655" y="30571"/>
                  <a:pt x="1365655" y="68283"/>
                </a:cubicBezTo>
                <a:lnTo>
                  <a:pt x="1365655" y="614544"/>
                </a:lnTo>
                <a:cubicBezTo>
                  <a:pt x="1365655" y="652256"/>
                  <a:pt x="1335084" y="682827"/>
                  <a:pt x="1297372" y="682827"/>
                </a:cubicBezTo>
                <a:lnTo>
                  <a:pt x="68283" y="682827"/>
                </a:lnTo>
                <a:cubicBezTo>
                  <a:pt x="30571" y="682827"/>
                  <a:pt x="0" y="652256"/>
                  <a:pt x="0" y="614544"/>
                </a:cubicBezTo>
                <a:lnTo>
                  <a:pt x="0" y="68283"/>
                </a:lnTo>
                <a:close/>
              </a:path>
            </a:pathLst>
          </a:cu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spcFirstLastPara="0" vert="horz" wrap="square" lIns="60004" tIns="46669" rIns="60004" bIns="46669" numCol="1" spcCol="1270" anchor="ctr" anchorCtr="0">
            <a:noAutofit/>
          </a:bodyPr>
          <a:lstStyle/>
          <a:p>
            <a:pPr lvl="0" algn="ctr" defTabSz="933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100" kern="1200" dirty="0" smtClean="0"/>
              <a:t>Streams</a:t>
            </a:r>
            <a:endParaRPr lang="en-US" sz="2100" kern="1200" dirty="0"/>
          </a:p>
        </p:txBody>
      </p:sp>
      <p:sp>
        <p:nvSpPr>
          <p:cNvPr id="31" name="Freeform 30"/>
          <p:cNvSpPr/>
          <p:nvPr/>
        </p:nvSpPr>
        <p:spPr>
          <a:xfrm>
            <a:off x="8334683" y="3335389"/>
            <a:ext cx="136565" cy="605743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605743"/>
                </a:lnTo>
                <a:lnTo>
                  <a:pt x="136565" y="605743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32" name="Freeform 31"/>
          <p:cNvSpPr/>
          <p:nvPr/>
        </p:nvSpPr>
        <p:spPr>
          <a:xfrm>
            <a:off x="8471249" y="3506096"/>
            <a:ext cx="1092524" cy="870072"/>
          </a:xfrm>
          <a:custGeom>
            <a:avLst/>
            <a:gdLst>
              <a:gd name="connsiteX0" fmla="*/ 0 w 1092524"/>
              <a:gd name="connsiteY0" fmla="*/ 87007 h 870072"/>
              <a:gd name="connsiteX1" fmla="*/ 87007 w 1092524"/>
              <a:gd name="connsiteY1" fmla="*/ 0 h 870072"/>
              <a:gd name="connsiteX2" fmla="*/ 1005517 w 1092524"/>
              <a:gd name="connsiteY2" fmla="*/ 0 h 870072"/>
              <a:gd name="connsiteX3" fmla="*/ 1092524 w 1092524"/>
              <a:gd name="connsiteY3" fmla="*/ 87007 h 870072"/>
              <a:gd name="connsiteX4" fmla="*/ 1092524 w 1092524"/>
              <a:gd name="connsiteY4" fmla="*/ 783065 h 870072"/>
              <a:gd name="connsiteX5" fmla="*/ 1005517 w 1092524"/>
              <a:gd name="connsiteY5" fmla="*/ 870072 h 870072"/>
              <a:gd name="connsiteX6" fmla="*/ 87007 w 1092524"/>
              <a:gd name="connsiteY6" fmla="*/ 870072 h 870072"/>
              <a:gd name="connsiteX7" fmla="*/ 0 w 1092524"/>
              <a:gd name="connsiteY7" fmla="*/ 783065 h 870072"/>
              <a:gd name="connsiteX8" fmla="*/ 0 w 1092524"/>
              <a:gd name="connsiteY8" fmla="*/ 87007 h 8700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92524" h="870072">
                <a:moveTo>
                  <a:pt x="0" y="87007"/>
                </a:moveTo>
                <a:cubicBezTo>
                  <a:pt x="0" y="38954"/>
                  <a:pt x="38954" y="0"/>
                  <a:pt x="87007" y="0"/>
                </a:cubicBezTo>
                <a:lnTo>
                  <a:pt x="1005517" y="0"/>
                </a:lnTo>
                <a:cubicBezTo>
                  <a:pt x="1053570" y="0"/>
                  <a:pt x="1092524" y="38954"/>
                  <a:pt x="1092524" y="87007"/>
                </a:cubicBezTo>
                <a:lnTo>
                  <a:pt x="1092524" y="783065"/>
                </a:lnTo>
                <a:cubicBezTo>
                  <a:pt x="1092524" y="831118"/>
                  <a:pt x="1053570" y="870072"/>
                  <a:pt x="1005517" y="870072"/>
                </a:cubicBezTo>
                <a:lnTo>
                  <a:pt x="87007" y="870072"/>
                </a:lnTo>
                <a:cubicBezTo>
                  <a:pt x="38954" y="870072"/>
                  <a:pt x="0" y="831118"/>
                  <a:pt x="0" y="783065"/>
                </a:cubicBezTo>
                <a:lnTo>
                  <a:pt x="0" y="87007"/>
                </a:lnTo>
                <a:close/>
              </a:path>
            </a:pathLst>
          </a:custGeom>
          <a:solidFill>
            <a:srgbClr val="CCECFF">
              <a:alpha val="89804"/>
            </a:srgbClr>
          </a:soli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59774" tIns="48344" rIns="59774" bIns="48344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800" kern="1200" dirty="0" smtClean="0"/>
              <a:t>Any</a:t>
            </a:r>
            <a:r>
              <a:rPr lang="en-US" sz="1400" kern="1200" dirty="0" smtClean="0"/>
              <a:t> / </a:t>
            </a:r>
            <a:r>
              <a:rPr lang="en-US" sz="1800" kern="1200" dirty="0" smtClean="0"/>
              <a:t>all</a:t>
            </a:r>
            <a:r>
              <a:rPr lang="en-US" sz="1400" kern="1200" dirty="0" smtClean="0"/>
              <a:t> </a:t>
            </a:r>
            <a:r>
              <a:rPr lang="en-US" sz="1800" kern="1200" dirty="0" smtClean="0"/>
              <a:t>stream</a:t>
            </a:r>
            <a:r>
              <a:rPr lang="en-US" sz="1400" kern="1200" dirty="0" smtClean="0"/>
              <a:t> </a:t>
            </a:r>
            <a:r>
              <a:rPr lang="en-US" sz="1800" kern="1200" dirty="0" smtClean="0"/>
              <a:t>methods</a:t>
            </a:r>
            <a:endParaRPr lang="en-US" sz="1800" kern="1200" dirty="0"/>
          </a:p>
        </p:txBody>
      </p:sp>
      <p:sp>
        <p:nvSpPr>
          <p:cNvPr id="17" name="Flowchart: Extract 16"/>
          <p:cNvSpPr/>
          <p:nvPr/>
        </p:nvSpPr>
        <p:spPr>
          <a:xfrm>
            <a:off x="2937928" y="1808287"/>
            <a:ext cx="6627636" cy="718965"/>
          </a:xfrm>
          <a:prstGeom prst="flowChartExtract">
            <a:avLst/>
          </a:prstGeom>
          <a:pattFill prst="pct60">
            <a:fgClr>
              <a:schemeClr val="bg2">
                <a:lumMod val="90000"/>
              </a:schemeClr>
            </a:fgClr>
            <a:bgClr>
              <a:srgbClr val="92D050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Freeform 32"/>
          <p:cNvSpPr/>
          <p:nvPr/>
        </p:nvSpPr>
        <p:spPr>
          <a:xfrm>
            <a:off x="3072201" y="3342560"/>
            <a:ext cx="174608" cy="357582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346524"/>
                </a:lnTo>
                <a:lnTo>
                  <a:pt x="171548" y="346524"/>
                </a:lnTo>
              </a:path>
            </a:pathLst>
          </a:cu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6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34" name="Freeform 33"/>
          <p:cNvSpPr/>
          <p:nvPr/>
        </p:nvSpPr>
        <p:spPr>
          <a:xfrm>
            <a:off x="3246810" y="3524325"/>
            <a:ext cx="1092524" cy="351635"/>
          </a:xfrm>
          <a:custGeom>
            <a:avLst/>
            <a:gdLst>
              <a:gd name="connsiteX0" fmla="*/ 0 w 1092524"/>
              <a:gd name="connsiteY0" fmla="*/ 35164 h 351635"/>
              <a:gd name="connsiteX1" fmla="*/ 35164 w 1092524"/>
              <a:gd name="connsiteY1" fmla="*/ 0 h 351635"/>
              <a:gd name="connsiteX2" fmla="*/ 1057361 w 1092524"/>
              <a:gd name="connsiteY2" fmla="*/ 0 h 351635"/>
              <a:gd name="connsiteX3" fmla="*/ 1092525 w 1092524"/>
              <a:gd name="connsiteY3" fmla="*/ 35164 h 351635"/>
              <a:gd name="connsiteX4" fmla="*/ 1092524 w 1092524"/>
              <a:gd name="connsiteY4" fmla="*/ 316472 h 351635"/>
              <a:gd name="connsiteX5" fmla="*/ 1057360 w 1092524"/>
              <a:gd name="connsiteY5" fmla="*/ 351636 h 351635"/>
              <a:gd name="connsiteX6" fmla="*/ 35164 w 1092524"/>
              <a:gd name="connsiteY6" fmla="*/ 351635 h 351635"/>
              <a:gd name="connsiteX7" fmla="*/ 0 w 1092524"/>
              <a:gd name="connsiteY7" fmla="*/ 316471 h 351635"/>
              <a:gd name="connsiteX8" fmla="*/ 0 w 1092524"/>
              <a:gd name="connsiteY8" fmla="*/ 35164 h 3516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92524" h="351635">
                <a:moveTo>
                  <a:pt x="0" y="35164"/>
                </a:moveTo>
                <a:cubicBezTo>
                  <a:pt x="0" y="15743"/>
                  <a:pt x="15743" y="0"/>
                  <a:pt x="35164" y="0"/>
                </a:cubicBezTo>
                <a:lnTo>
                  <a:pt x="1057361" y="0"/>
                </a:lnTo>
                <a:cubicBezTo>
                  <a:pt x="1076782" y="0"/>
                  <a:pt x="1092525" y="15743"/>
                  <a:pt x="1092525" y="35164"/>
                </a:cubicBezTo>
                <a:cubicBezTo>
                  <a:pt x="1092525" y="128933"/>
                  <a:pt x="1092524" y="222703"/>
                  <a:pt x="1092524" y="316472"/>
                </a:cubicBezTo>
                <a:cubicBezTo>
                  <a:pt x="1092524" y="335893"/>
                  <a:pt x="1076781" y="351636"/>
                  <a:pt x="1057360" y="351636"/>
                </a:cubicBezTo>
                <a:lnTo>
                  <a:pt x="35164" y="351635"/>
                </a:lnTo>
                <a:cubicBezTo>
                  <a:pt x="15743" y="351635"/>
                  <a:pt x="0" y="335892"/>
                  <a:pt x="0" y="316471"/>
                </a:cubicBezTo>
                <a:lnTo>
                  <a:pt x="0" y="35164"/>
                </a:lnTo>
                <a:close/>
              </a:path>
            </a:pathLst>
          </a:custGeom>
          <a:solidFill>
            <a:srgbClr val="CCECFF">
              <a:alpha val="89804"/>
            </a:srgbClr>
          </a:solidFill>
        </p:spPr>
        <p:style>
          <a:lnRef idx="1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2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44589" tIns="33159" rIns="44589" bIns="33159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800" kern="1200" dirty="0" smtClean="0"/>
              <a:t>(</a:t>
            </a:r>
            <a:r>
              <a:rPr lang="en-US" sz="1800" kern="1200" dirty="0" err="1" smtClean="0"/>
              <a:t>iterable</a:t>
            </a:r>
            <a:r>
              <a:rPr lang="en-US" sz="1800" kern="1200" dirty="0" smtClean="0"/>
              <a:t>)</a:t>
            </a:r>
            <a:endParaRPr lang="en-US" sz="1800" kern="1200" dirty="0"/>
          </a:p>
        </p:txBody>
      </p:sp>
      <p:cxnSp>
        <p:nvCxnSpPr>
          <p:cNvPr id="37" name="Straight Connector 36"/>
          <p:cNvCxnSpPr/>
          <p:nvPr/>
        </p:nvCxnSpPr>
        <p:spPr>
          <a:xfrm flipH="1" flipV="1">
            <a:off x="3072201" y="3681913"/>
            <a:ext cx="2040" cy="186877"/>
          </a:xfrm>
          <a:prstGeom prst="line">
            <a:avLst/>
          </a:prstGeom>
          <a:ln w="127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9393820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1000897" y="1210962"/>
            <a:ext cx="3101546" cy="2557849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1668379" y="4443664"/>
            <a:ext cx="1588168" cy="1828800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1796715" y="4620777"/>
            <a:ext cx="1459832" cy="1521180"/>
            <a:chOff x="4572000" y="5037221"/>
            <a:chExt cx="1427747" cy="1521180"/>
          </a:xfrm>
        </p:grpSpPr>
        <p:sp>
          <p:nvSpPr>
            <p:cNvPr id="4" name="TextBox 3"/>
            <p:cNvSpPr txBox="1"/>
            <p:nvPr/>
          </p:nvSpPr>
          <p:spPr>
            <a:xfrm>
              <a:off x="4876799" y="5037221"/>
              <a:ext cx="78606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Feat1-</a:t>
              </a:r>
              <a:endParaRPr lang="en-US" dirty="0"/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4900861" y="5381367"/>
              <a:ext cx="78606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Feat2-</a:t>
              </a:r>
              <a:endParaRPr lang="en-US" dirty="0"/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4900861" y="5725513"/>
              <a:ext cx="78606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Feat3-</a:t>
              </a:r>
              <a:endParaRPr lang="en-US" dirty="0"/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4900861" y="6189069"/>
              <a:ext cx="109888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Java </a:t>
              </a:r>
              <a:r>
                <a:rPr lang="en-US" dirty="0" err="1" smtClean="0"/>
                <a:t>Obj</a:t>
              </a:r>
              <a:r>
                <a:rPr lang="en-US" dirty="0" smtClean="0"/>
                <a:t> -</a:t>
              </a:r>
              <a:endParaRPr lang="en-US" dirty="0"/>
            </a:p>
          </p:txBody>
        </p:sp>
        <p:sp>
          <p:nvSpPr>
            <p:cNvPr id="12" name="Left Bracket 11"/>
            <p:cNvSpPr/>
            <p:nvPr/>
          </p:nvSpPr>
          <p:spPr>
            <a:xfrm>
              <a:off x="4572000" y="5221887"/>
              <a:ext cx="304800" cy="1151848"/>
            </a:xfrm>
            <a:prstGeom prst="leftBracket">
              <a:avLst>
                <a:gd name="adj" fmla="val 74375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Left Bracket 12"/>
            <p:cNvSpPr/>
            <p:nvPr/>
          </p:nvSpPr>
          <p:spPr>
            <a:xfrm>
              <a:off x="4780546" y="5872040"/>
              <a:ext cx="144376" cy="449179"/>
            </a:xfrm>
            <a:prstGeom prst="leftBracket">
              <a:avLst>
                <a:gd name="adj" fmla="val 50000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Left Bracket 14"/>
            <p:cNvSpPr/>
            <p:nvPr/>
          </p:nvSpPr>
          <p:spPr>
            <a:xfrm>
              <a:off x="4723316" y="5591219"/>
              <a:ext cx="177545" cy="825144"/>
            </a:xfrm>
            <a:prstGeom prst="leftBracket">
              <a:avLst>
                <a:gd name="adj" fmla="val 74375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3793533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2563742591"/>
              </p:ext>
            </p:extLst>
          </p:nvPr>
        </p:nvGraphicFramePr>
        <p:xfrm>
          <a:off x="5196256" y="672775"/>
          <a:ext cx="5655406" cy="377027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419416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1682592" y="742950"/>
            <a:ext cx="818196" cy="400050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Root1</a:t>
            </a:r>
            <a:endParaRPr lang="en-US" dirty="0"/>
          </a:p>
        </p:txBody>
      </p:sp>
      <p:sp>
        <p:nvSpPr>
          <p:cNvPr id="3" name="Rounded Rectangle 2"/>
          <p:cNvSpPr/>
          <p:nvPr/>
        </p:nvSpPr>
        <p:spPr>
          <a:xfrm>
            <a:off x="952500" y="1306830"/>
            <a:ext cx="617220" cy="400050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ounded Rectangle 3"/>
          <p:cNvSpPr/>
          <p:nvPr/>
        </p:nvSpPr>
        <p:spPr>
          <a:xfrm>
            <a:off x="1783080" y="1306830"/>
            <a:ext cx="617220" cy="400050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Cn1</a:t>
            </a:r>
          </a:p>
        </p:txBody>
      </p:sp>
      <p:sp>
        <p:nvSpPr>
          <p:cNvPr id="5" name="Rounded Rectangle 4"/>
          <p:cNvSpPr/>
          <p:nvPr/>
        </p:nvSpPr>
        <p:spPr>
          <a:xfrm>
            <a:off x="2602230" y="1306830"/>
            <a:ext cx="617220" cy="400050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dk1"/>
                </a:solidFill>
              </a:rPr>
              <a:t>Cn2</a:t>
            </a:r>
            <a:endParaRPr lang="en-US" dirty="0">
              <a:solidFill>
                <a:schemeClr val="dk1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544830" y="1878330"/>
            <a:ext cx="617220" cy="400050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ounded Rectangle 6"/>
          <p:cNvSpPr/>
          <p:nvPr/>
        </p:nvSpPr>
        <p:spPr>
          <a:xfrm>
            <a:off x="127635" y="2449830"/>
            <a:ext cx="617220" cy="40005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dk1"/>
                </a:solidFill>
              </a:rPr>
              <a:t>Cn1</a:t>
            </a:r>
            <a:endParaRPr lang="en-US" dirty="0">
              <a:solidFill>
                <a:schemeClr val="dk1"/>
              </a:solidFill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952500" y="2449830"/>
            <a:ext cx="617220" cy="40005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dk1"/>
                </a:solidFill>
              </a:rPr>
              <a:t>Cn2</a:t>
            </a:r>
            <a:endParaRPr lang="en-US" dirty="0">
              <a:solidFill>
                <a:schemeClr val="dk1"/>
              </a:solidFill>
            </a:endParaRPr>
          </a:p>
        </p:txBody>
      </p:sp>
      <p:cxnSp>
        <p:nvCxnSpPr>
          <p:cNvPr id="10" name="Straight Arrow Connector 9"/>
          <p:cNvCxnSpPr>
            <a:stCxn id="2" idx="2"/>
            <a:endCxn id="3" idx="0"/>
          </p:cNvCxnSpPr>
          <p:nvPr/>
        </p:nvCxnSpPr>
        <p:spPr>
          <a:xfrm flipH="1">
            <a:off x="1261110" y="1143000"/>
            <a:ext cx="830580" cy="16383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2" idx="2"/>
            <a:endCxn id="4" idx="0"/>
          </p:cNvCxnSpPr>
          <p:nvPr/>
        </p:nvCxnSpPr>
        <p:spPr>
          <a:xfrm>
            <a:off x="2091690" y="1143000"/>
            <a:ext cx="0" cy="16383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>
            <a:stCxn id="2" idx="2"/>
            <a:endCxn id="5" idx="0"/>
          </p:cNvCxnSpPr>
          <p:nvPr/>
        </p:nvCxnSpPr>
        <p:spPr>
          <a:xfrm>
            <a:off x="2091690" y="1143000"/>
            <a:ext cx="819150" cy="16383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3" idx="2"/>
            <a:endCxn id="6" idx="0"/>
          </p:cNvCxnSpPr>
          <p:nvPr/>
        </p:nvCxnSpPr>
        <p:spPr>
          <a:xfrm flipH="1">
            <a:off x="853440" y="1706880"/>
            <a:ext cx="407670" cy="17145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6" idx="2"/>
          </p:cNvCxnSpPr>
          <p:nvPr/>
        </p:nvCxnSpPr>
        <p:spPr>
          <a:xfrm flipH="1">
            <a:off x="445770" y="2278380"/>
            <a:ext cx="407670" cy="17145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6" idx="2"/>
            <a:endCxn id="8" idx="0"/>
          </p:cNvCxnSpPr>
          <p:nvPr/>
        </p:nvCxnSpPr>
        <p:spPr>
          <a:xfrm>
            <a:off x="853440" y="2278380"/>
            <a:ext cx="407670" cy="17145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6" name="Rounded Rectangle 25"/>
          <p:cNvSpPr/>
          <p:nvPr/>
        </p:nvSpPr>
        <p:spPr>
          <a:xfrm>
            <a:off x="3540034" y="3114176"/>
            <a:ext cx="368323" cy="23872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800"/>
          </a:p>
        </p:txBody>
      </p:sp>
      <p:sp>
        <p:nvSpPr>
          <p:cNvPr id="27" name="Rounded Rectangle 26"/>
          <p:cNvSpPr/>
          <p:nvPr/>
        </p:nvSpPr>
        <p:spPr>
          <a:xfrm>
            <a:off x="3044390" y="3450669"/>
            <a:ext cx="368323" cy="23872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800"/>
          </a:p>
        </p:txBody>
      </p:sp>
      <p:sp>
        <p:nvSpPr>
          <p:cNvPr id="28" name="Rounded Rectangle 27"/>
          <p:cNvSpPr/>
          <p:nvPr/>
        </p:nvSpPr>
        <p:spPr>
          <a:xfrm>
            <a:off x="3540034" y="3450669"/>
            <a:ext cx="368323" cy="2387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/>
              <a:t>Cn1</a:t>
            </a:r>
          </a:p>
        </p:txBody>
      </p:sp>
      <p:sp>
        <p:nvSpPr>
          <p:cNvPr id="29" name="Rounded Rectangle 28"/>
          <p:cNvSpPr/>
          <p:nvPr/>
        </p:nvSpPr>
        <p:spPr>
          <a:xfrm>
            <a:off x="4028858" y="3450669"/>
            <a:ext cx="368323" cy="2387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smtClean="0">
                <a:solidFill>
                  <a:schemeClr val="dk1"/>
                </a:solidFill>
              </a:rPr>
              <a:t>Cn2</a:t>
            </a:r>
            <a:endParaRPr lang="en-US" sz="800" dirty="0">
              <a:solidFill>
                <a:schemeClr val="dk1"/>
              </a:solidFill>
            </a:endParaRPr>
          </a:p>
        </p:txBody>
      </p:sp>
      <p:sp>
        <p:nvSpPr>
          <p:cNvPr id="30" name="Rounded Rectangle 29"/>
          <p:cNvSpPr/>
          <p:nvPr/>
        </p:nvSpPr>
        <p:spPr>
          <a:xfrm>
            <a:off x="2801115" y="3791708"/>
            <a:ext cx="368323" cy="23872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800"/>
          </a:p>
        </p:txBody>
      </p:sp>
      <p:sp>
        <p:nvSpPr>
          <p:cNvPr id="31" name="Rounded Rectangle 30"/>
          <p:cNvSpPr/>
          <p:nvPr/>
        </p:nvSpPr>
        <p:spPr>
          <a:xfrm>
            <a:off x="2552156" y="4132748"/>
            <a:ext cx="368323" cy="2387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smtClean="0">
                <a:solidFill>
                  <a:schemeClr val="dk1"/>
                </a:solidFill>
              </a:rPr>
              <a:t>Cn1</a:t>
            </a:r>
            <a:endParaRPr lang="en-US" sz="800" dirty="0">
              <a:solidFill>
                <a:schemeClr val="dk1"/>
              </a:solidFill>
            </a:endParaRPr>
          </a:p>
        </p:txBody>
      </p:sp>
      <p:sp>
        <p:nvSpPr>
          <p:cNvPr id="32" name="Rounded Rectangle 31"/>
          <p:cNvSpPr/>
          <p:nvPr/>
        </p:nvSpPr>
        <p:spPr>
          <a:xfrm>
            <a:off x="3044390" y="4132748"/>
            <a:ext cx="368323" cy="2387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smtClean="0">
                <a:solidFill>
                  <a:schemeClr val="dk1"/>
                </a:solidFill>
              </a:rPr>
              <a:t>Cn2</a:t>
            </a:r>
            <a:endParaRPr lang="en-US" sz="800" dirty="0">
              <a:solidFill>
                <a:schemeClr val="dk1"/>
              </a:solidFill>
            </a:endParaRPr>
          </a:p>
        </p:txBody>
      </p:sp>
      <p:cxnSp>
        <p:nvCxnSpPr>
          <p:cNvPr id="33" name="Straight Arrow Connector 32"/>
          <p:cNvCxnSpPr>
            <a:stCxn id="26" idx="2"/>
            <a:endCxn id="27" idx="0"/>
          </p:cNvCxnSpPr>
          <p:nvPr/>
        </p:nvCxnSpPr>
        <p:spPr>
          <a:xfrm flipH="1">
            <a:off x="3228551" y="3352904"/>
            <a:ext cx="495644" cy="97765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stCxn id="26" idx="2"/>
            <a:endCxn id="28" idx="0"/>
          </p:cNvCxnSpPr>
          <p:nvPr/>
        </p:nvCxnSpPr>
        <p:spPr>
          <a:xfrm>
            <a:off x="3724196" y="3352904"/>
            <a:ext cx="0" cy="97765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stCxn id="26" idx="2"/>
            <a:endCxn id="29" idx="0"/>
          </p:cNvCxnSpPr>
          <p:nvPr/>
        </p:nvCxnSpPr>
        <p:spPr>
          <a:xfrm>
            <a:off x="3724196" y="3352904"/>
            <a:ext cx="488824" cy="97765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27" idx="2"/>
            <a:endCxn id="30" idx="0"/>
          </p:cNvCxnSpPr>
          <p:nvPr/>
        </p:nvCxnSpPr>
        <p:spPr>
          <a:xfrm flipH="1">
            <a:off x="2985276" y="3689396"/>
            <a:ext cx="243275" cy="102312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30" idx="2"/>
          </p:cNvCxnSpPr>
          <p:nvPr/>
        </p:nvCxnSpPr>
        <p:spPr>
          <a:xfrm flipH="1">
            <a:off x="2742001" y="4030436"/>
            <a:ext cx="243275" cy="102312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30" idx="2"/>
            <a:endCxn id="32" idx="0"/>
          </p:cNvCxnSpPr>
          <p:nvPr/>
        </p:nvCxnSpPr>
        <p:spPr>
          <a:xfrm>
            <a:off x="2985276" y="4030436"/>
            <a:ext cx="243275" cy="102312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40" name="Rounded Rectangle 39"/>
          <p:cNvSpPr/>
          <p:nvPr/>
        </p:nvSpPr>
        <p:spPr>
          <a:xfrm>
            <a:off x="4159015" y="742950"/>
            <a:ext cx="803522" cy="400050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Root2</a:t>
            </a:r>
            <a:endParaRPr lang="en-US" dirty="0"/>
          </a:p>
        </p:txBody>
      </p:sp>
      <p:sp>
        <p:nvSpPr>
          <p:cNvPr id="41" name="Rounded Rectangle 40"/>
          <p:cNvSpPr/>
          <p:nvPr/>
        </p:nvSpPr>
        <p:spPr>
          <a:xfrm>
            <a:off x="3429231" y="1318305"/>
            <a:ext cx="617220" cy="400050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ounded Rectangle 41"/>
          <p:cNvSpPr/>
          <p:nvPr/>
        </p:nvSpPr>
        <p:spPr>
          <a:xfrm>
            <a:off x="4252166" y="1955226"/>
            <a:ext cx="617220" cy="40005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Cn1</a:t>
            </a:r>
          </a:p>
        </p:txBody>
      </p:sp>
      <p:sp>
        <p:nvSpPr>
          <p:cNvPr id="43" name="Rounded Rectangle 42"/>
          <p:cNvSpPr/>
          <p:nvPr/>
        </p:nvSpPr>
        <p:spPr>
          <a:xfrm>
            <a:off x="5078961" y="1318305"/>
            <a:ext cx="617220" cy="400050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dk1"/>
                </a:solidFill>
              </a:rPr>
              <a:t>Cn2</a:t>
            </a:r>
            <a:endParaRPr lang="en-US" dirty="0">
              <a:solidFill>
                <a:schemeClr val="dk1"/>
              </a:solidFill>
            </a:endParaRPr>
          </a:p>
        </p:txBody>
      </p:sp>
      <p:cxnSp>
        <p:nvCxnSpPr>
          <p:cNvPr id="47" name="Straight Arrow Connector 46"/>
          <p:cNvCxnSpPr>
            <a:stCxn id="40" idx="2"/>
            <a:endCxn id="41" idx="0"/>
          </p:cNvCxnSpPr>
          <p:nvPr/>
        </p:nvCxnSpPr>
        <p:spPr>
          <a:xfrm flipH="1">
            <a:off x="3737841" y="1143000"/>
            <a:ext cx="822935" cy="175305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8" name="Straight Arrow Connector 47"/>
          <p:cNvCxnSpPr>
            <a:stCxn id="54" idx="2"/>
            <a:endCxn id="42" idx="0"/>
          </p:cNvCxnSpPr>
          <p:nvPr/>
        </p:nvCxnSpPr>
        <p:spPr>
          <a:xfrm flipH="1">
            <a:off x="4560776" y="1718355"/>
            <a:ext cx="4198" cy="236871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>
            <a:stCxn id="40" idx="2"/>
            <a:endCxn id="43" idx="0"/>
          </p:cNvCxnSpPr>
          <p:nvPr/>
        </p:nvCxnSpPr>
        <p:spPr>
          <a:xfrm>
            <a:off x="4560776" y="1143000"/>
            <a:ext cx="826795" cy="175305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54" name="Rounded Rectangle 53"/>
          <p:cNvSpPr/>
          <p:nvPr/>
        </p:nvSpPr>
        <p:spPr>
          <a:xfrm>
            <a:off x="4256364" y="1318305"/>
            <a:ext cx="617220" cy="400050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7" name="Straight Arrow Connector 56"/>
          <p:cNvCxnSpPr>
            <a:stCxn id="40" idx="2"/>
            <a:endCxn id="54" idx="0"/>
          </p:cNvCxnSpPr>
          <p:nvPr/>
        </p:nvCxnSpPr>
        <p:spPr>
          <a:xfrm>
            <a:off x="4560776" y="1143000"/>
            <a:ext cx="4198" cy="175305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72" name="Rounded Rectangle 71"/>
          <p:cNvSpPr/>
          <p:nvPr/>
        </p:nvSpPr>
        <p:spPr>
          <a:xfrm>
            <a:off x="3419387" y="2596109"/>
            <a:ext cx="617220" cy="400050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Jar1</a:t>
            </a:r>
            <a:endParaRPr lang="en-US" dirty="0"/>
          </a:p>
        </p:txBody>
      </p:sp>
      <p:cxnSp>
        <p:nvCxnSpPr>
          <p:cNvPr id="73" name="Straight Arrow Connector 72"/>
          <p:cNvCxnSpPr>
            <a:stCxn id="72" idx="2"/>
            <a:endCxn id="26" idx="0"/>
          </p:cNvCxnSpPr>
          <p:nvPr/>
        </p:nvCxnSpPr>
        <p:spPr>
          <a:xfrm flipH="1">
            <a:off x="3724196" y="2996159"/>
            <a:ext cx="3801" cy="118017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76" name="Straight Arrow Connector 75"/>
          <p:cNvCxnSpPr>
            <a:stCxn id="41" idx="2"/>
            <a:endCxn id="72" idx="0"/>
          </p:cNvCxnSpPr>
          <p:nvPr/>
        </p:nvCxnSpPr>
        <p:spPr>
          <a:xfrm flipH="1">
            <a:off x="3727997" y="1718355"/>
            <a:ext cx="9844" cy="877754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79" name="Rectangle 78"/>
          <p:cNvSpPr/>
          <p:nvPr/>
        </p:nvSpPr>
        <p:spPr>
          <a:xfrm>
            <a:off x="2552156" y="2563358"/>
            <a:ext cx="1845025" cy="185166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Rounded Rectangle 81"/>
          <p:cNvSpPr/>
          <p:nvPr/>
        </p:nvSpPr>
        <p:spPr>
          <a:xfrm>
            <a:off x="3599389" y="4090018"/>
            <a:ext cx="368323" cy="23872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smtClean="0"/>
              <a:t>Jar2</a:t>
            </a:r>
            <a:endParaRPr lang="en-US" sz="800" dirty="0"/>
          </a:p>
        </p:txBody>
      </p:sp>
      <p:cxnSp>
        <p:nvCxnSpPr>
          <p:cNvPr id="83" name="Straight Arrow Connector 82"/>
          <p:cNvCxnSpPr>
            <a:stCxn id="27" idx="2"/>
            <a:endCxn id="82" idx="0"/>
          </p:cNvCxnSpPr>
          <p:nvPr/>
        </p:nvCxnSpPr>
        <p:spPr>
          <a:xfrm>
            <a:off x="3228552" y="3689397"/>
            <a:ext cx="554999" cy="400621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86" name="Rounded Rectangle 85"/>
          <p:cNvSpPr/>
          <p:nvPr/>
        </p:nvSpPr>
        <p:spPr>
          <a:xfrm>
            <a:off x="3581973" y="5194365"/>
            <a:ext cx="368323" cy="23872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800"/>
          </a:p>
        </p:txBody>
      </p:sp>
      <p:sp>
        <p:nvSpPr>
          <p:cNvPr id="89" name="Rounded Rectangle 88"/>
          <p:cNvSpPr/>
          <p:nvPr/>
        </p:nvSpPr>
        <p:spPr>
          <a:xfrm>
            <a:off x="3950296" y="5671546"/>
            <a:ext cx="368323" cy="238728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smtClean="0">
                <a:solidFill>
                  <a:schemeClr val="dk1"/>
                </a:solidFill>
              </a:rPr>
              <a:t>Cn2</a:t>
            </a:r>
            <a:endParaRPr lang="en-US" sz="800" dirty="0">
              <a:solidFill>
                <a:schemeClr val="dk1"/>
              </a:solidFill>
            </a:endParaRPr>
          </a:p>
        </p:txBody>
      </p:sp>
      <p:sp>
        <p:nvSpPr>
          <p:cNvPr id="90" name="Rounded Rectangle 89"/>
          <p:cNvSpPr/>
          <p:nvPr/>
        </p:nvSpPr>
        <p:spPr>
          <a:xfrm>
            <a:off x="2843054" y="5871897"/>
            <a:ext cx="368323" cy="238728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800"/>
          </a:p>
        </p:txBody>
      </p:sp>
      <p:sp>
        <p:nvSpPr>
          <p:cNvPr id="91" name="Rounded Rectangle 90"/>
          <p:cNvSpPr/>
          <p:nvPr/>
        </p:nvSpPr>
        <p:spPr>
          <a:xfrm>
            <a:off x="2594095" y="6212937"/>
            <a:ext cx="368323" cy="2387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smtClean="0">
                <a:solidFill>
                  <a:schemeClr val="dk1"/>
                </a:solidFill>
              </a:rPr>
              <a:t>Cn1</a:t>
            </a:r>
            <a:endParaRPr lang="en-US" sz="800" dirty="0">
              <a:solidFill>
                <a:schemeClr val="dk1"/>
              </a:solidFill>
            </a:endParaRPr>
          </a:p>
        </p:txBody>
      </p:sp>
      <p:sp>
        <p:nvSpPr>
          <p:cNvPr id="92" name="Rounded Rectangle 91"/>
          <p:cNvSpPr/>
          <p:nvPr/>
        </p:nvSpPr>
        <p:spPr>
          <a:xfrm>
            <a:off x="3086329" y="6212937"/>
            <a:ext cx="368323" cy="238728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800" dirty="0" smtClean="0">
                <a:solidFill>
                  <a:schemeClr val="dk1"/>
                </a:solidFill>
              </a:rPr>
              <a:t>Cn2</a:t>
            </a:r>
            <a:endParaRPr lang="en-US" sz="800" dirty="0">
              <a:solidFill>
                <a:schemeClr val="dk1"/>
              </a:solidFill>
            </a:endParaRPr>
          </a:p>
        </p:txBody>
      </p:sp>
      <p:cxnSp>
        <p:nvCxnSpPr>
          <p:cNvPr id="95" name="Straight Arrow Connector 94"/>
          <p:cNvCxnSpPr>
            <a:stCxn id="86" idx="2"/>
            <a:endCxn id="89" idx="0"/>
          </p:cNvCxnSpPr>
          <p:nvPr/>
        </p:nvCxnSpPr>
        <p:spPr>
          <a:xfrm>
            <a:off x="3766135" y="5433093"/>
            <a:ext cx="368323" cy="238453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96" name="Straight Arrow Connector 95"/>
          <p:cNvCxnSpPr>
            <a:stCxn id="86" idx="2"/>
            <a:endCxn id="90" idx="0"/>
          </p:cNvCxnSpPr>
          <p:nvPr/>
        </p:nvCxnSpPr>
        <p:spPr>
          <a:xfrm flipH="1">
            <a:off x="3027216" y="5433093"/>
            <a:ext cx="738919" cy="438804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90" idx="2"/>
          </p:cNvCxnSpPr>
          <p:nvPr/>
        </p:nvCxnSpPr>
        <p:spPr>
          <a:xfrm flipH="1">
            <a:off x="2783940" y="6110625"/>
            <a:ext cx="243275" cy="102312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98" name="Straight Arrow Connector 97"/>
          <p:cNvCxnSpPr>
            <a:stCxn id="90" idx="2"/>
            <a:endCxn id="92" idx="0"/>
          </p:cNvCxnSpPr>
          <p:nvPr/>
        </p:nvCxnSpPr>
        <p:spPr>
          <a:xfrm>
            <a:off x="3027215" y="6110625"/>
            <a:ext cx="243275" cy="102312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99" name="Rounded Rectangle 98"/>
          <p:cNvSpPr/>
          <p:nvPr/>
        </p:nvSpPr>
        <p:spPr>
          <a:xfrm>
            <a:off x="3461326" y="4676298"/>
            <a:ext cx="617220" cy="400050"/>
          </a:xfrm>
          <a:prstGeom prst="round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Jar2</a:t>
            </a:r>
            <a:endParaRPr lang="en-US" dirty="0"/>
          </a:p>
        </p:txBody>
      </p:sp>
      <p:cxnSp>
        <p:nvCxnSpPr>
          <p:cNvPr id="100" name="Straight Arrow Connector 99"/>
          <p:cNvCxnSpPr>
            <a:stCxn id="99" idx="2"/>
            <a:endCxn id="86" idx="0"/>
          </p:cNvCxnSpPr>
          <p:nvPr/>
        </p:nvCxnSpPr>
        <p:spPr>
          <a:xfrm flipH="1">
            <a:off x="3766135" y="5076348"/>
            <a:ext cx="3801" cy="118017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101" name="Rectangle 100"/>
          <p:cNvSpPr/>
          <p:nvPr/>
        </p:nvSpPr>
        <p:spPr>
          <a:xfrm>
            <a:off x="2594095" y="4643547"/>
            <a:ext cx="1845025" cy="185166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4" name="Straight Arrow Connector 103"/>
          <p:cNvCxnSpPr>
            <a:stCxn id="82" idx="2"/>
          </p:cNvCxnSpPr>
          <p:nvPr/>
        </p:nvCxnSpPr>
        <p:spPr>
          <a:xfrm flipH="1">
            <a:off x="3766135" y="4328746"/>
            <a:ext cx="17416" cy="325000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65888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6450</TotalTime>
  <Words>221</Words>
  <Application>Microsoft Office PowerPoint</Application>
  <PresentationFormat>Widescreen</PresentationFormat>
  <Paragraphs>97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IBM Corporation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MIS</dc:creator>
  <cp:lastModifiedBy>MIS</cp:lastModifiedBy>
  <cp:revision>103</cp:revision>
  <dcterms:created xsi:type="dcterms:W3CDTF">2016-10-07T20:57:53Z</dcterms:created>
  <dcterms:modified xsi:type="dcterms:W3CDTF">2017-09-01T15:34:18Z</dcterms:modified>
</cp:coreProperties>
</file>

<file path=docProps/thumbnail.jpeg>
</file>