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removePersonalInfoOnSave="1" autoCompressPictures="0">
  <p:sldMasterIdLst>
    <p:sldMasterId id="2147483648" r:id="rId1"/>
    <p:sldMasterId id="2147483654" r:id="rId3"/>
    <p:sldMasterId id="2147483657" r:id="rId4"/>
    <p:sldMasterId id="2147483660" r:id="rId5"/>
  </p:sldMasterIdLst>
  <p:notesMasterIdLst>
    <p:notesMasterId r:id="rId7"/>
  </p:notesMasterIdLst>
  <p:handoutMasterIdLst>
    <p:handoutMasterId r:id="rId18"/>
  </p:handoutMasterIdLst>
  <p:sldIdLst>
    <p:sldId id="446" r:id="rId6"/>
    <p:sldId id="447" r:id="rId8"/>
    <p:sldId id="449" r:id="rId9"/>
    <p:sldId id="427" r:id="rId10"/>
    <p:sldId id="441" r:id="rId11"/>
    <p:sldId id="434" r:id="rId12"/>
    <p:sldId id="443" r:id="rId13"/>
    <p:sldId id="433" r:id="rId14"/>
    <p:sldId id="452" r:id="rId15"/>
    <p:sldId id="426" r:id="rId16"/>
    <p:sldId id="445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C5896"/>
    <a:srgbClr val="7C6560"/>
    <a:srgbClr val="29282D"/>
    <a:srgbClr val="E288B6"/>
    <a:srgbClr val="D75078"/>
    <a:srgbClr val="B38F6A"/>
    <a:srgbClr val="6667AB"/>
    <a:srgbClr val="BBBBBB"/>
    <a:srgbClr val="B9B9B9"/>
    <a:srgbClr val="85A0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9"/>
    <p:restoredTop sz="94679"/>
  </p:normalViewPr>
  <p:slideViewPr>
    <p:cSldViewPr snapToGrid="0">
      <p:cViewPr varScale="1">
        <p:scale>
          <a:sx n="104" d="100"/>
          <a:sy n="104" d="100"/>
        </p:scale>
        <p:origin x="896" y="200"/>
      </p:cViewPr>
      <p:guideLst>
        <p:guide orient="horz" pos="3672"/>
        <p:guide pos="288"/>
        <p:guide orient="horz" pos="4056"/>
        <p:guide orient="horz" pos="1488"/>
        <p:guide pos="3816"/>
        <p:guide pos="7416"/>
        <p:guide orient="horz" pos="312"/>
        <p:guide orient="horz" pos="2160"/>
        <p:guide orient="horz" pos="230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1" d="2"/>
          <a:sy n="1" d="2"/>
        </p:scale>
        <p:origin x="2640" y="-6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4A69E4-EFBB-4687-8058-A94EE1B5781B}" type="datetimeFigureOut">
              <a:rPr lang="en-US" smtClean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004FE7-BA7C-4FF4-9756-C6A1F2BCA37F}" type="slidenum">
              <a:rPr lang="en-US" smtClean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E546B2-EB9C-4E9C-8793-C25F32D58B9A}" type="datetimeFigureOut">
              <a:rPr lang="en-US" smtClean="0"/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83F1C3-4FA3-4491-97F4-43CA9C8BDFDF}" type="slidenum">
              <a:rPr lang="en-US" smtClean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83F1C3-4FA3-4491-97F4-43CA9C8BDFDF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83F1C3-4FA3-4491-97F4-43CA9C8BDFDF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83F1C3-4FA3-4491-97F4-43CA9C8BDFDF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83F1C3-4FA3-4491-97F4-43CA9C8BDFDF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17136"/>
            <a:ext cx="6581554" cy="1371600"/>
          </a:xfrm>
        </p:spPr>
        <p:txBody>
          <a:bodyPr>
            <a:normAutofit/>
          </a:bodyPr>
          <a:lstStyle>
            <a:lvl1pPr>
              <a:lnSpc>
                <a:spcPts val="4600"/>
              </a:lnSpc>
              <a:defRPr sz="3600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lette Amusements"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199" y="2569464"/>
            <a:ext cx="3619501" cy="1179576"/>
          </a:xfrm>
        </p:spPr>
        <p:txBody>
          <a:bodyPr anchor="b" anchorCtr="0">
            <a:normAutofit/>
          </a:bodyPr>
          <a:lstStyle>
            <a:lvl1pPr>
              <a:lnSpc>
                <a:spcPts val="4000"/>
              </a:lnSpc>
              <a:defRPr sz="3200"/>
            </a:lvl1pPr>
          </a:lstStyle>
          <a:p>
            <a:r>
              <a:rPr lang="en-US" dirty="0"/>
              <a:t>Click to edit title</a:t>
            </a:r>
            <a:endParaRPr lang="en-US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4279392" y="1463040"/>
            <a:ext cx="1499616" cy="219456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18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6227064" y="1463040"/>
            <a:ext cx="1499616" cy="219456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19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8174736" y="1463040"/>
            <a:ext cx="1499616" cy="219456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20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10122408" y="1463040"/>
            <a:ext cx="1499616" cy="219456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21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4279392" y="4087368"/>
            <a:ext cx="1499616" cy="219456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22" name="Picture Placeholder 8"/>
          <p:cNvSpPr>
            <a:spLocks noGrp="1"/>
          </p:cNvSpPr>
          <p:nvPr>
            <p:ph type="pic" sz="quarter" idx="18"/>
          </p:nvPr>
        </p:nvSpPr>
        <p:spPr>
          <a:xfrm>
            <a:off x="6227064" y="4087368"/>
            <a:ext cx="1499616" cy="219456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23" name="Picture Placeholder 8"/>
          <p:cNvSpPr>
            <a:spLocks noGrp="1"/>
          </p:cNvSpPr>
          <p:nvPr>
            <p:ph type="pic" sz="quarter" idx="19"/>
          </p:nvPr>
        </p:nvSpPr>
        <p:spPr>
          <a:xfrm>
            <a:off x="8174736" y="4087368"/>
            <a:ext cx="1499616" cy="219456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24" name="Picture Placeholder 8"/>
          <p:cNvSpPr>
            <a:spLocks noGrp="1"/>
          </p:cNvSpPr>
          <p:nvPr>
            <p:ph type="pic" sz="quarter" idx="20"/>
          </p:nvPr>
        </p:nvSpPr>
        <p:spPr>
          <a:xfrm>
            <a:off x="10122408" y="4087368"/>
            <a:ext cx="1499616" cy="219456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mersive palette Amusement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6712974" y="1651000"/>
            <a:ext cx="460459" cy="5207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9271000" y="0"/>
            <a:ext cx="2921000" cy="53975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0" y="2387600"/>
            <a:ext cx="5461000" cy="2159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228600" y="241300"/>
            <a:ext cx="11772900" cy="6400800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14400"/>
            <a:ext cx="5605272" cy="1572126"/>
          </a:xfrm>
        </p:spPr>
        <p:txBody>
          <a:bodyPr anchor="ctr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3072384"/>
            <a:ext cx="4946904" cy="287121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Click to edit text</a:t>
            </a:r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7178040" y="457200"/>
            <a:ext cx="4562856" cy="64008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anchor="ctr"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3429000" y="2240280"/>
            <a:ext cx="4645152" cy="419709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800"/>
              </a:lnSpc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 dirty="0"/>
              <a:t>Click to edit text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630936" y="4498848"/>
            <a:ext cx="2121408" cy="621792"/>
          </a:xfrm>
          <a:prstGeom prst="rect">
            <a:avLst/>
          </a:prstGeom>
        </p:spPr>
        <p:txBody>
          <a:bodyPr lIns="0"/>
          <a:lstStyle>
            <a:lvl1pPr marL="0" indent="0">
              <a:lnSpc>
                <a:spcPts val="1800"/>
              </a:lnSpc>
              <a:spcBef>
                <a:spcPts val="0"/>
              </a:spcBef>
              <a:buNone/>
              <a:defRPr sz="1200" b="1"/>
            </a:lvl1pPr>
            <a:lvl2pPr marL="457200" indent="0">
              <a:lnSpc>
                <a:spcPts val="1800"/>
              </a:lnSpc>
              <a:spcBef>
                <a:spcPts val="0"/>
              </a:spcBef>
              <a:buNone/>
              <a:defRPr sz="1200" b="1"/>
            </a:lvl2pPr>
            <a:lvl3pPr marL="914400" indent="0">
              <a:lnSpc>
                <a:spcPts val="1800"/>
              </a:lnSpc>
              <a:spcBef>
                <a:spcPts val="0"/>
              </a:spcBef>
              <a:buNone/>
              <a:defRPr sz="1200" b="1"/>
            </a:lvl3pPr>
            <a:lvl4pPr marL="1371600" indent="0">
              <a:lnSpc>
                <a:spcPts val="1800"/>
              </a:lnSpc>
              <a:spcBef>
                <a:spcPts val="0"/>
              </a:spcBef>
              <a:buNone/>
              <a:defRPr sz="1200" b="1"/>
            </a:lvl4pPr>
            <a:lvl5pPr marL="1828800" indent="0">
              <a:lnSpc>
                <a:spcPts val="1800"/>
              </a:lnSpc>
              <a:spcBef>
                <a:spcPts val="0"/>
              </a:spcBef>
              <a:buNone/>
              <a:defRPr sz="1200" b="1"/>
            </a:lvl5pPr>
          </a:lstStyle>
          <a:p>
            <a:pPr lvl="0"/>
            <a:r>
              <a:rPr lang="en-US"/>
              <a:t>Click to text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lette Balance act"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199" y="2569464"/>
            <a:ext cx="3619501" cy="1179576"/>
          </a:xfrm>
        </p:spPr>
        <p:txBody>
          <a:bodyPr anchor="b" anchorCtr="0">
            <a:normAutofit/>
          </a:bodyPr>
          <a:lstStyle>
            <a:lvl1pPr>
              <a:lnSpc>
                <a:spcPts val="4000"/>
              </a:lnSpc>
              <a:defRPr sz="3200" cap="all" baseline="0"/>
            </a:lvl1pPr>
          </a:lstStyle>
          <a:p>
            <a:r>
              <a:rPr lang="en-US" dirty="0"/>
              <a:t>Click to edit title</a:t>
            </a:r>
            <a:endParaRPr lang="en-US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4279392" y="1463040"/>
            <a:ext cx="1499616" cy="219456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18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6227064" y="1463040"/>
            <a:ext cx="1499616" cy="219456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19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8174736" y="1463040"/>
            <a:ext cx="1499616" cy="219456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20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10122408" y="1463040"/>
            <a:ext cx="1499616" cy="219456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21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4279392" y="4087368"/>
            <a:ext cx="1499616" cy="219456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22" name="Picture Placeholder 8"/>
          <p:cNvSpPr>
            <a:spLocks noGrp="1"/>
          </p:cNvSpPr>
          <p:nvPr>
            <p:ph type="pic" sz="quarter" idx="18"/>
          </p:nvPr>
        </p:nvSpPr>
        <p:spPr>
          <a:xfrm>
            <a:off x="6227064" y="4087368"/>
            <a:ext cx="1499616" cy="219456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23" name="Picture Placeholder 8"/>
          <p:cNvSpPr>
            <a:spLocks noGrp="1"/>
          </p:cNvSpPr>
          <p:nvPr>
            <p:ph type="pic" sz="quarter" idx="19"/>
          </p:nvPr>
        </p:nvSpPr>
        <p:spPr>
          <a:xfrm>
            <a:off x="8174736" y="4087368"/>
            <a:ext cx="1499616" cy="219456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24" name="Picture Placeholder 8"/>
          <p:cNvSpPr>
            <a:spLocks noGrp="1"/>
          </p:cNvSpPr>
          <p:nvPr>
            <p:ph type="pic" sz="quarter" idx="20"/>
          </p:nvPr>
        </p:nvSpPr>
        <p:spPr>
          <a:xfrm>
            <a:off x="10122408" y="4087368"/>
            <a:ext cx="1499616" cy="219456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mersive palette Balancing Act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2400300"/>
            <a:ext cx="4267200" cy="4457700"/>
          </a:xfrm>
          <a:prstGeom prst="rect">
            <a:avLst/>
          </a:prstGeom>
          <a:solidFill>
            <a:srgbClr val="D293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1399032"/>
            <a:ext cx="3619501" cy="877824"/>
          </a:xfrm>
        </p:spPr>
        <p:txBody>
          <a:bodyPr/>
          <a:lstStyle>
            <a:lvl1pPr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2779776"/>
            <a:ext cx="3465576" cy="325526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 dirty="0"/>
              <a:t>Click to edit text</a:t>
            </a:r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4254500" y="0"/>
            <a:ext cx="7480300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11734800" y="4445000"/>
            <a:ext cx="457200" cy="2413000"/>
          </a:xfrm>
          <a:prstGeom prst="rect">
            <a:avLst/>
          </a:prstGeom>
          <a:solidFill>
            <a:srgbClr val="884C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11734800" y="0"/>
            <a:ext cx="457200" cy="4462272"/>
          </a:xfrm>
          <a:prstGeom prst="rect">
            <a:avLst/>
          </a:prstGeom>
          <a:solidFill>
            <a:srgbClr val="86A2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truc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 hidden="1"/>
          <p:cNvSpPr/>
          <p:nvPr userDrawn="1"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endParaRPr lang="en-US" sz="1800" dirty="0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57199" y="914400"/>
            <a:ext cx="7467601" cy="1572768"/>
          </a:xfrm>
        </p:spPr>
        <p:txBody>
          <a:bodyPr/>
          <a:lstStyle>
            <a:lvl1pPr>
              <a:lnSpc>
                <a:spcPts val="4600"/>
              </a:lnSpc>
              <a:defRPr/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2540000"/>
            <a:ext cx="6591300" cy="3403600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ts val="3000"/>
              </a:lnSpc>
              <a:spcBef>
                <a:spcPts val="0"/>
              </a:spcBef>
              <a:buFont typeface="+mj-lt"/>
              <a:buAutoNum type="arabicPeriod"/>
              <a:defRPr sz="1800"/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 dirty="0"/>
              <a:t>Click to edit text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8115300" y="1384300"/>
            <a:ext cx="3410712" cy="4572000"/>
          </a:xfrm>
          <a:prstGeom prst="roundRect">
            <a:avLst>
              <a:gd name="adj" fmla="val 2543"/>
            </a:avLst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lette Wellspring"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199" y="2569464"/>
            <a:ext cx="3619501" cy="1179576"/>
          </a:xfrm>
        </p:spPr>
        <p:txBody>
          <a:bodyPr anchor="b" anchorCtr="0">
            <a:normAutofit/>
          </a:bodyPr>
          <a:lstStyle>
            <a:lvl1pPr>
              <a:lnSpc>
                <a:spcPts val="4000"/>
              </a:lnSpc>
              <a:defRPr sz="3200"/>
            </a:lvl1pPr>
          </a:lstStyle>
          <a:p>
            <a:r>
              <a:rPr lang="en-US" dirty="0"/>
              <a:t>Click to edit title</a:t>
            </a:r>
            <a:endParaRPr lang="en-US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4279392" y="1463040"/>
            <a:ext cx="1499616" cy="219456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18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6227064" y="1463040"/>
            <a:ext cx="1499616" cy="219456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19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8174736" y="1463040"/>
            <a:ext cx="1499616" cy="219456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20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10122408" y="1463040"/>
            <a:ext cx="1499616" cy="219456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21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4279392" y="4087368"/>
            <a:ext cx="1499616" cy="219456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22" name="Picture Placeholder 8"/>
          <p:cNvSpPr>
            <a:spLocks noGrp="1"/>
          </p:cNvSpPr>
          <p:nvPr>
            <p:ph type="pic" sz="quarter" idx="18"/>
          </p:nvPr>
        </p:nvSpPr>
        <p:spPr>
          <a:xfrm>
            <a:off x="6227064" y="4087368"/>
            <a:ext cx="1499616" cy="219456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23" name="Picture Placeholder 8"/>
          <p:cNvSpPr>
            <a:spLocks noGrp="1"/>
          </p:cNvSpPr>
          <p:nvPr>
            <p:ph type="pic" sz="quarter" idx="19"/>
          </p:nvPr>
        </p:nvSpPr>
        <p:spPr>
          <a:xfrm>
            <a:off x="8174736" y="4087368"/>
            <a:ext cx="1499616" cy="219456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24" name="Picture Placeholder 8"/>
          <p:cNvSpPr>
            <a:spLocks noGrp="1"/>
          </p:cNvSpPr>
          <p:nvPr>
            <p:ph type="pic" sz="quarter" idx="20"/>
          </p:nvPr>
        </p:nvSpPr>
        <p:spPr>
          <a:xfrm>
            <a:off x="10122408" y="4087368"/>
            <a:ext cx="1499616" cy="219456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mersive palette Wellspring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2445488" cy="457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 rot="5400000">
            <a:off x="10740656" y="5406656"/>
            <a:ext cx="2445488" cy="457200"/>
          </a:xfrm>
          <a:prstGeom prst="rect">
            <a:avLst/>
          </a:prstGeom>
          <a:solidFill>
            <a:srgbClr val="8A58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7982712" y="495300"/>
            <a:ext cx="3753612" cy="5943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4251158" y="495300"/>
            <a:ext cx="3787056" cy="59436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2779776"/>
            <a:ext cx="3465576" cy="325526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Click to edit text</a:t>
            </a:r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4709160" y="960120"/>
            <a:ext cx="6574536" cy="507492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228600" y="241300"/>
            <a:ext cx="11772900" cy="6400800"/>
          </a:xfrm>
          <a:prstGeom prst="rect">
            <a:avLst/>
          </a:prstGeom>
          <a:noFill/>
          <a:ln w="254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228600" y="2415910"/>
            <a:ext cx="4022558" cy="0"/>
          </a:xfrm>
          <a:prstGeom prst="line">
            <a:avLst/>
          </a:prstGeom>
          <a:ln w="254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1371600"/>
            <a:ext cx="3619501" cy="877824"/>
          </a:xfrm>
        </p:spPr>
        <p:txBody>
          <a:bodyPr/>
          <a:lstStyle>
            <a:lvl1pPr>
              <a:lnSpc>
                <a:spcPts val="4320"/>
              </a:lnSpc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lette Star of the show"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199" y="2569464"/>
            <a:ext cx="3619501" cy="1179576"/>
          </a:xfrm>
        </p:spPr>
        <p:txBody>
          <a:bodyPr anchor="t" anchorCtr="0">
            <a:normAutofit/>
          </a:bodyPr>
          <a:lstStyle>
            <a:lvl1pPr>
              <a:lnSpc>
                <a:spcPts val="4000"/>
              </a:lnSpc>
              <a:defRPr sz="3200"/>
            </a:lvl1pPr>
          </a:lstStyle>
          <a:p>
            <a:r>
              <a:rPr lang="en-US" dirty="0"/>
              <a:t>Click to edit title</a:t>
            </a:r>
            <a:endParaRPr lang="en-US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4279392" y="1463040"/>
            <a:ext cx="1499616" cy="219456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18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6227064" y="1463040"/>
            <a:ext cx="1499616" cy="219456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19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8174736" y="1463040"/>
            <a:ext cx="1499616" cy="219456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20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10122408" y="1463040"/>
            <a:ext cx="1499616" cy="219456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21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4279392" y="4087368"/>
            <a:ext cx="1499616" cy="219456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22" name="Picture Placeholder 8"/>
          <p:cNvSpPr>
            <a:spLocks noGrp="1"/>
          </p:cNvSpPr>
          <p:nvPr>
            <p:ph type="pic" sz="quarter" idx="18"/>
          </p:nvPr>
        </p:nvSpPr>
        <p:spPr>
          <a:xfrm>
            <a:off x="6227064" y="4087368"/>
            <a:ext cx="1499616" cy="219456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23" name="Picture Placeholder 8"/>
          <p:cNvSpPr>
            <a:spLocks noGrp="1"/>
          </p:cNvSpPr>
          <p:nvPr>
            <p:ph type="pic" sz="quarter" idx="19"/>
          </p:nvPr>
        </p:nvSpPr>
        <p:spPr>
          <a:xfrm>
            <a:off x="8174736" y="4087368"/>
            <a:ext cx="1499616" cy="219456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24" name="Picture Placeholder 8"/>
          <p:cNvSpPr>
            <a:spLocks noGrp="1"/>
          </p:cNvSpPr>
          <p:nvPr>
            <p:ph type="pic" sz="quarter" idx="20"/>
          </p:nvPr>
        </p:nvSpPr>
        <p:spPr>
          <a:xfrm>
            <a:off x="10122408" y="4087368"/>
            <a:ext cx="1499616" cy="219456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mersive palette Star of the show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495300"/>
            <a:ext cx="6057900" cy="1333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6530703" y="495300"/>
            <a:ext cx="2931587" cy="26289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8852618" y="3863713"/>
            <a:ext cx="2921000" cy="2590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228600" y="241300"/>
            <a:ext cx="11772900" cy="6400800"/>
          </a:xfrm>
          <a:prstGeom prst="rect">
            <a:avLst/>
          </a:pr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14400"/>
            <a:ext cx="5638801" cy="1572126"/>
          </a:xfrm>
        </p:spPr>
        <p:txBody>
          <a:bodyPr anchor="t" anchorCtr="0"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2489200"/>
            <a:ext cx="5202936" cy="354787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Click to edit text</a:t>
            </a:r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6997700" y="914400"/>
            <a:ext cx="4334256" cy="5093208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199" y="914400"/>
            <a:ext cx="11174819" cy="9037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5FADE3-B84E-4AF7-91CC-AB47E1A43619}" type="slidenum">
              <a:rPr lang="en-US" smtClean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199" y="914400"/>
            <a:ext cx="11174819" cy="9037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5FADE3-B84E-4AF7-91CC-AB47E1A43619}" type="slidenum">
              <a:rPr lang="en-US" smtClean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199" y="914400"/>
            <a:ext cx="11174819" cy="9037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5FADE3-B84E-4AF7-91CC-AB47E1A43619}" type="slidenum">
              <a:rPr lang="en-US" smtClean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199" y="914400"/>
            <a:ext cx="11174819" cy="9037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5FADE3-B84E-4AF7-91CC-AB47E1A43619}" type="slidenum">
              <a:rPr lang="en-US" smtClean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image" Target="../media/image11.png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.xml"/><Relationship Id="rId8" Type="http://schemas.openxmlformats.org/officeDocument/2006/relationships/image" Target="../media/image19.png"/><Relationship Id="rId7" Type="http://schemas.openxmlformats.org/officeDocument/2006/relationships/image" Target="../media/image8.png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.xml"/><Relationship Id="rId8" Type="http://schemas.openxmlformats.org/officeDocument/2006/relationships/image" Target="../media/image8.png"/><Relationship Id="rId7" Type="http://schemas.openxmlformats.org/officeDocument/2006/relationships/image" Target="../media/image27.png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8.jpe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0.xml"/><Relationship Id="rId8" Type="http://schemas.openxmlformats.org/officeDocument/2006/relationships/image" Target="../media/image35.png"/><Relationship Id="rId7" Type="http://schemas.openxmlformats.org/officeDocument/2006/relationships/image" Target="../media/image34.png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image" Target="../media/image8.png"/><Relationship Id="rId1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 descr="Abstract image of curvy lines"/>
          <p:cNvPicPr>
            <a:picLocks noGrp="1" noChangeAspect="1"/>
          </p:cNvPicPr>
          <p:nvPr>
            <p:ph type="pic" sz="quarter" idx="13"/>
          </p:nvPr>
        </p:nvPicPr>
        <p:blipFill>
          <a:blip r:embed="rId1"/>
          <a:srcRect/>
          <a:stretch>
            <a:fillRect/>
          </a:stretch>
        </p:blipFill>
        <p:spPr>
          <a:xfrm>
            <a:off x="225" y="0"/>
            <a:ext cx="12191550" cy="68579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360140" y="2335426"/>
            <a:ext cx="66602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/>
              <a:t>This is a {main title}</a:t>
            </a:r>
            <a:endParaRPr lang="en-US" sz="40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14400"/>
            <a:ext cx="5605272" cy="1572126"/>
          </a:xfrm>
        </p:spPr>
        <p:txBody>
          <a:bodyPr anchor="ctr" anchorCtr="0"/>
          <a:lstStyle/>
          <a:p>
            <a:r>
              <a:rPr lang="en-US"/>
              <a:t>AMUSEMENTS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57200" y="3072384"/>
            <a:ext cx="4946904" cy="2871216"/>
          </a:xfrm>
        </p:spPr>
        <p:txBody>
          <a:bodyPr/>
          <a:lstStyle/>
          <a:p>
            <a:r>
              <a:rPr lang="en-US" sz="1800">
                <a:effectLst/>
                <a:latin typeface="Segoe UI" panose="020B0502040204020203" pitchFamily="34" charset="0"/>
              </a:rPr>
              <a:t>Use this color palette when you want to tell a joyous and whimsical story. In this palette, PANTONE Very Peri injects a sense of playful freshness into the design, exuding a good-natured warmth that quickly engages the eye.</a:t>
            </a:r>
            <a:endParaRPr lang="en-US" dirty="0"/>
          </a:p>
        </p:txBody>
      </p:sp>
      <p:pic>
        <p:nvPicPr>
          <p:cNvPr id="8" name="Picture Placeholder 7" descr="A picture of a dog with his left ear standing up and wearing a scarf"/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1"/>
          <a:srcRect l="2091" r="8809"/>
          <a:stretch>
            <a:fillRect/>
          </a:stretch>
        </p:blipFill>
        <p:spPr>
          <a:xfrm>
            <a:off x="7178040" y="457200"/>
            <a:ext cx="4562856" cy="64008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14400"/>
            <a:ext cx="7467601" cy="1572768"/>
          </a:xfrm>
        </p:spPr>
        <p:txBody>
          <a:bodyPr>
            <a:normAutofit/>
          </a:bodyPr>
          <a:lstStyle/>
          <a:p>
            <a:r>
              <a:rPr lang="en-US" dirty="0"/>
              <a:t>USE THESE COLORS IN ANY POWERPOINT PRESENTATION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4"/>
          </p:nvPr>
        </p:nvSpPr>
        <p:spPr>
          <a:xfrm>
            <a:off x="457200" y="2540000"/>
            <a:ext cx="6591300" cy="3403600"/>
          </a:xfrm>
        </p:spPr>
        <p:txBody>
          <a:bodyPr tIns="0" bIns="0">
            <a:noAutofit/>
          </a:bodyPr>
          <a:lstStyle/>
          <a:p>
            <a:r>
              <a:rPr lang="en-US" dirty="0"/>
              <a:t>Select a shape or text box border. When you do that, the </a:t>
            </a:r>
            <a:r>
              <a:rPr lang="en-US" b="1" dirty="0"/>
              <a:t>Shape Format </a:t>
            </a:r>
            <a:r>
              <a:rPr lang="en-US" dirty="0"/>
              <a:t>tab appears. </a:t>
            </a:r>
            <a:br>
              <a:rPr lang="en-US" dirty="0"/>
            </a:br>
            <a:br>
              <a:rPr lang="en-US" dirty="0"/>
            </a:br>
            <a:endParaRPr lang="en-US" dirty="0"/>
          </a:p>
          <a:p>
            <a:r>
              <a:rPr lang="en-US" dirty="0"/>
              <a:t>On the </a:t>
            </a:r>
            <a:r>
              <a:rPr lang="en-US" b="1" dirty="0"/>
              <a:t>Shape Format </a:t>
            </a:r>
            <a:r>
              <a:rPr lang="en-US" dirty="0"/>
              <a:t>tab, select </a:t>
            </a:r>
            <a:r>
              <a:rPr lang="en-US" b="1" dirty="0"/>
              <a:t>Shape Fill </a:t>
            </a:r>
            <a:r>
              <a:rPr lang="en-US" dirty="0"/>
              <a:t>&gt;</a:t>
            </a:r>
            <a:r>
              <a:rPr lang="en-US" b="1" dirty="0"/>
              <a:t> More Fill Colors</a:t>
            </a:r>
            <a:r>
              <a:rPr lang="en-US" dirty="0"/>
              <a:t>.</a:t>
            </a:r>
            <a:endParaRPr lang="en-US" dirty="0"/>
          </a:p>
          <a:p>
            <a:r>
              <a:rPr lang="en-US" dirty="0"/>
              <a:t>In the </a:t>
            </a:r>
            <a:r>
              <a:rPr lang="en-US" b="1" dirty="0"/>
              <a:t>Colors</a:t>
            </a:r>
            <a:r>
              <a:rPr lang="en-US" dirty="0"/>
              <a:t> box, select the </a:t>
            </a:r>
            <a:r>
              <a:rPr lang="en-US" b="1" dirty="0"/>
              <a:t>Custom</a:t>
            </a:r>
            <a:r>
              <a:rPr lang="en-US" dirty="0"/>
              <a:t> tab. </a:t>
            </a:r>
            <a:endParaRPr lang="en-US" dirty="0"/>
          </a:p>
          <a:p>
            <a:r>
              <a:rPr lang="en-US" dirty="0"/>
              <a:t>Enter the </a:t>
            </a:r>
            <a:r>
              <a:rPr lang="en-US" b="1" dirty="0"/>
              <a:t>Hex</a:t>
            </a:r>
            <a:r>
              <a:rPr lang="en-US" dirty="0"/>
              <a:t> value of the color you want to use.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788934" y="3300967"/>
            <a:ext cx="6095342" cy="5818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en-US" sz="1400" b="1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Tip: </a:t>
            </a:r>
            <a:r>
              <a:rPr lang="en-US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To change multiple shapes or text boxes, click the first shape or text box, and then press and hold Ctrl while you click the other shapes or text boxes.</a:t>
            </a:r>
            <a:endParaRPr lang="en-US" sz="14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25" name="Picture Placeholder 24" descr="Screen shot of colors menu"/>
          <p:cNvPicPr>
            <a:picLocks noGrp="1" noChangeAspect="1"/>
          </p:cNvPicPr>
          <p:nvPr>
            <p:ph type="pic" sz="quarter" idx="15"/>
          </p:nvPr>
        </p:nvPicPr>
        <p:blipFill>
          <a:blip r:embed="rId1" cstate="screen"/>
          <a:srcRect/>
          <a:stretch>
            <a:fillRect/>
          </a:stretch>
        </p:blipFill>
        <p:spPr>
          <a:xfrm>
            <a:off x="8115300" y="1384300"/>
            <a:ext cx="3410712" cy="45720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 descr="A person standing on a rock while looking at the ocean wave with outstretched arms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rgbClr val="6768AB">
              <a:alpha val="75000"/>
            </a:srgbClr>
          </a:solidFill>
        </p:spPr>
      </p:pic>
      <p:sp>
        <p:nvSpPr>
          <p:cNvPr id="9" name="Rectangle 8" descr="Shaded overlay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768AB">
              <a:alpha val="74902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199" y="914400"/>
            <a:ext cx="11174819" cy="903767"/>
          </a:xfrm>
        </p:spPr>
        <p:txBody>
          <a:bodyPr/>
          <a:lstStyle/>
          <a:p>
            <a:r>
              <a:rPr lang="en-US" dirty="0"/>
              <a:t>{title}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3429000" y="2240280"/>
            <a:ext cx="4645152" cy="4197096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{content}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0029" y="2432654"/>
            <a:ext cx="2108200" cy="29845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199" y="2569464"/>
            <a:ext cx="3619501" cy="1179576"/>
          </a:xfrm>
        </p:spPr>
        <p:txBody>
          <a:bodyPr>
            <a:normAutofit/>
          </a:bodyPr>
          <a:lstStyle/>
          <a:p>
            <a:r>
              <a:rPr lang="en-US" dirty="0"/>
              <a:t>BALANCING </a:t>
            </a:r>
            <a:br>
              <a:rPr lang="en-US" dirty="0"/>
            </a:br>
            <a:r>
              <a:rPr lang="en-US" dirty="0"/>
              <a:t>ACT</a:t>
            </a:r>
            <a:endParaRPr lang="en-US" dirty="0"/>
          </a:p>
        </p:txBody>
      </p:sp>
      <p:pic>
        <p:nvPicPr>
          <p:cNvPr id="16" name="Picture Placeholder 15" descr="Color swatch burnished lilac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1"/>
          <a:srcRect l="105" r="105"/>
          <a:stretch>
            <a:fillRect/>
          </a:stretch>
        </p:blipFill>
        <p:spPr>
          <a:xfrm>
            <a:off x="4279900" y="1463675"/>
            <a:ext cx="1498600" cy="2193925"/>
          </a:xfrm>
          <a:prstGeom prst="rect">
            <a:avLst/>
          </a:prstGeom>
        </p:spPr>
      </p:pic>
      <p:pic>
        <p:nvPicPr>
          <p:cNvPr id="19" name="Picture Placeholder 18" descr="Color swatch lotus"/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/>
          <a:srcRect l="105" r="105"/>
          <a:stretch>
            <a:fillRect/>
          </a:stretch>
        </p:blipFill>
        <p:spPr>
          <a:xfrm>
            <a:off x="6227064" y="1463040"/>
            <a:ext cx="1499616" cy="2194560"/>
          </a:xfrm>
          <a:prstGeom prst="rect">
            <a:avLst/>
          </a:prstGeom>
        </p:spPr>
      </p:pic>
      <p:pic>
        <p:nvPicPr>
          <p:cNvPr id="21" name="Picture Placeholder 20" descr="Color swatch muted clay"/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/>
          <a:srcRect l="52" r="52"/>
          <a:stretch>
            <a:fillRect/>
          </a:stretch>
        </p:blipFill>
        <p:spPr>
          <a:xfrm>
            <a:off x="8174736" y="1463040"/>
            <a:ext cx="1499616" cy="2194560"/>
          </a:xfrm>
          <a:prstGeom prst="rect">
            <a:avLst/>
          </a:prstGeom>
        </p:spPr>
      </p:pic>
      <p:pic>
        <p:nvPicPr>
          <p:cNvPr id="23" name="Picture Placeholder 22" descr="Color swatch dried moss"/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4"/>
          <a:srcRect l="257" r="257"/>
          <a:stretch>
            <a:fillRect/>
          </a:stretch>
        </p:blipFill>
        <p:spPr>
          <a:xfrm>
            <a:off x="10122408" y="1463040"/>
            <a:ext cx="1499616" cy="2194560"/>
          </a:xfrm>
          <a:prstGeom prst="rect">
            <a:avLst/>
          </a:prstGeom>
        </p:spPr>
      </p:pic>
      <p:pic>
        <p:nvPicPr>
          <p:cNvPr id="25" name="Picture Placeholder 24" descr="Color swatch very peri"/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5"/>
          <a:srcRect l="105" r="105"/>
          <a:stretch>
            <a:fillRect/>
          </a:stretch>
        </p:blipFill>
        <p:spPr>
          <a:xfrm>
            <a:off x="4279392" y="4087368"/>
            <a:ext cx="1499616" cy="2194560"/>
          </a:xfrm>
          <a:prstGeom prst="rect">
            <a:avLst/>
          </a:prstGeom>
        </p:spPr>
      </p:pic>
      <p:pic>
        <p:nvPicPr>
          <p:cNvPr id="27" name="Picture Placeholder 26" descr="Color swatch granite green"/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6"/>
          <a:srcRect l="105" r="105"/>
          <a:stretch>
            <a:fillRect/>
          </a:stretch>
        </p:blipFill>
        <p:spPr>
          <a:xfrm>
            <a:off x="6227064" y="4087368"/>
            <a:ext cx="1499616" cy="2194560"/>
          </a:xfrm>
          <a:prstGeom prst="rect">
            <a:avLst/>
          </a:prstGeom>
        </p:spPr>
      </p:pic>
      <p:pic>
        <p:nvPicPr>
          <p:cNvPr id="30" name="Picture Placeholder 29" descr="Color swatch hawthorn rose"/>
          <p:cNvPicPr>
            <a:picLocks noGrp="1" noChangeAspect="1"/>
          </p:cNvPicPr>
          <p:nvPr>
            <p:ph type="pic" sz="quarter" idx="19"/>
          </p:nvPr>
        </p:nvPicPr>
        <p:blipFill rotWithShape="1">
          <a:blip r:embed="rId7"/>
          <a:srcRect l="257" r="257"/>
          <a:stretch>
            <a:fillRect/>
          </a:stretch>
        </p:blipFill>
        <p:spPr>
          <a:xfrm>
            <a:off x="8174736" y="4087368"/>
            <a:ext cx="1499616" cy="2194560"/>
          </a:xfrm>
          <a:prstGeom prst="rect">
            <a:avLst/>
          </a:prstGeom>
        </p:spPr>
      </p:pic>
      <p:pic>
        <p:nvPicPr>
          <p:cNvPr id="32" name="Picture Placeholder 31" descr="Color swatch elderberry"/>
          <p:cNvPicPr>
            <a:picLocks noGrp="1" noChangeAspect="1"/>
          </p:cNvPicPr>
          <p:nvPr>
            <p:ph type="pic" sz="quarter" idx="20"/>
          </p:nvPr>
        </p:nvPicPr>
        <p:blipFill rotWithShape="1">
          <a:blip r:embed="rId8"/>
          <a:srcRect l="52" r="52"/>
          <a:stretch>
            <a:fillRect/>
          </a:stretch>
        </p:blipFill>
        <p:spPr>
          <a:xfrm>
            <a:off x="10122408" y="4087368"/>
            <a:ext cx="1499616" cy="219456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199" y="1399032"/>
            <a:ext cx="3619501" cy="877824"/>
          </a:xfrm>
        </p:spPr>
        <p:txBody>
          <a:bodyPr/>
          <a:lstStyle/>
          <a:p>
            <a:r>
              <a:rPr lang="en-US" dirty="0"/>
              <a:t>BALANCING ACT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57200" y="2779776"/>
            <a:ext cx="3465576" cy="3255264"/>
          </a:xfrm>
        </p:spPr>
        <p:txBody>
          <a:bodyPr>
            <a:noAutofit/>
          </a:bodyPr>
          <a:lstStyle/>
          <a:p>
            <a:r>
              <a:rPr lang="en-US" sz="1800" dirty="0">
                <a:effectLst/>
                <a:latin typeface="Segoe UI" panose="020B0502040204020203" pitchFamily="34" charset="0"/>
              </a:rPr>
              <a:t>Use this color palette when you want a balance between warm and cool. PANTONE Very Peri is intensified within this artfully calibrated palette, injecting a feeling of liveliness and visual vibration.</a:t>
            </a:r>
            <a:endParaRPr lang="en-US" dirty="0"/>
          </a:p>
        </p:txBody>
      </p:sp>
      <p:pic>
        <p:nvPicPr>
          <p:cNvPr id="31" name="Picture Placeholder 12" descr="A person holding a baby with their noses and foreheads touching"/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1" cstate="screen"/>
          <a:srcRect t="3" b="3"/>
          <a:stretch>
            <a:fillRect/>
          </a:stretch>
        </p:blipFill>
        <p:spPr>
          <a:xfrm>
            <a:off x="4254500" y="0"/>
            <a:ext cx="7480300" cy="685800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228600" y="241300"/>
            <a:ext cx="11772900" cy="6400800"/>
          </a:xfrm>
          <a:prstGeom prst="rect">
            <a:avLst/>
          </a:prstGeom>
          <a:noFill/>
          <a:ln w="254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2" name="Table 3"/>
          <p:cNvGraphicFramePr>
            <a:graphicFrameLocks noGrp="1"/>
          </p:cNvGraphicFramePr>
          <p:nvPr/>
        </p:nvGraphicFramePr>
        <p:xfrm>
          <a:off x="4254500" y="5141096"/>
          <a:ext cx="7708904" cy="14756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63613"/>
                <a:gridCol w="963613"/>
                <a:gridCol w="963613"/>
                <a:gridCol w="963613"/>
                <a:gridCol w="963613"/>
                <a:gridCol w="963613"/>
                <a:gridCol w="963613"/>
                <a:gridCol w="963613"/>
              </a:tblGrid>
              <a:tr h="368901">
                <a:tc>
                  <a:txBody>
                    <a:bodyPr/>
                    <a:lstStyle/>
                    <a:p>
                      <a:r>
                        <a:rPr lang="en-US" dirty="0"/>
                        <a:t>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h</a:t>
                      </a:r>
                      <a:endParaRPr lang="en-US" dirty="0"/>
                    </a:p>
                  </a:txBody>
                  <a:tcPr/>
                </a:tc>
              </a:tr>
              <a:tr h="368901">
                <a:tc>
                  <a:txBody>
                    <a:bodyPr/>
                    <a:lstStyle/>
                    <a:p>
                      <a:r>
                        <a:rPr lang="en-US"/>
                        <a:t>{cell_content1}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>
                          <a:sym typeface="+mn-ea"/>
                        </a:rPr>
                        <a:t>{cell_content2}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68901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>
                          <a:sym typeface="+mn-ea"/>
                        </a:rPr>
                        <a:t>{cell_content1}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68901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199" y="2569464"/>
            <a:ext cx="3619501" cy="1179576"/>
          </a:xfrm>
        </p:spPr>
        <p:txBody>
          <a:bodyPr anchor="b" anchorCtr="0"/>
          <a:lstStyle/>
          <a:p>
            <a:r>
              <a:rPr lang="en-US" dirty="0"/>
              <a:t>WELLSPRING</a:t>
            </a:r>
            <a:endParaRPr lang="en-US" dirty="0"/>
          </a:p>
        </p:txBody>
      </p:sp>
      <p:pic>
        <p:nvPicPr>
          <p:cNvPr id="46" name="Picture Placeholder 45" descr="Color swatch greenbrier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1"/>
          <a:srcRect l="105" r="105"/>
          <a:stretch>
            <a:fillRect/>
          </a:stretch>
        </p:blipFill>
        <p:spPr>
          <a:xfrm>
            <a:off x="4279392" y="1463040"/>
            <a:ext cx="1499616" cy="2194560"/>
          </a:xfrm>
          <a:prstGeom prst="rect">
            <a:avLst/>
          </a:prstGeom>
        </p:spPr>
      </p:pic>
      <p:pic>
        <p:nvPicPr>
          <p:cNvPr id="48" name="Picture Placeholder 47" descr="Color swatch foliage"/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/>
          <a:srcRect l="105" r="105"/>
          <a:stretch>
            <a:fillRect/>
          </a:stretch>
        </p:blipFill>
        <p:spPr>
          <a:xfrm>
            <a:off x="6227064" y="1463040"/>
            <a:ext cx="1499616" cy="2194560"/>
          </a:xfrm>
          <a:prstGeom prst="rect">
            <a:avLst/>
          </a:prstGeom>
        </p:spPr>
      </p:pic>
      <p:pic>
        <p:nvPicPr>
          <p:cNvPr id="50" name="Picture Placeholder 49" descr="Color swatch treetop"/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/>
          <a:srcRect l="52" r="52"/>
          <a:stretch>
            <a:fillRect/>
          </a:stretch>
        </p:blipFill>
        <p:spPr>
          <a:xfrm>
            <a:off x="8174736" y="1463040"/>
            <a:ext cx="1499616" cy="2194560"/>
          </a:xfrm>
          <a:prstGeom prst="rect">
            <a:avLst/>
          </a:prstGeom>
        </p:spPr>
      </p:pic>
      <p:pic>
        <p:nvPicPr>
          <p:cNvPr id="52" name="Picture Placeholder 51" descr="Color swatch celery"/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4"/>
          <a:srcRect l="52" r="52"/>
          <a:stretch>
            <a:fillRect/>
          </a:stretch>
        </p:blipFill>
        <p:spPr>
          <a:xfrm>
            <a:off x="10122408" y="1463040"/>
            <a:ext cx="1499616" cy="2194560"/>
          </a:xfrm>
          <a:prstGeom prst="rect">
            <a:avLst/>
          </a:prstGeom>
        </p:spPr>
      </p:pic>
      <p:pic>
        <p:nvPicPr>
          <p:cNvPr id="54" name="Picture Placeholder 53" descr="Color swatch chai tea"/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5"/>
          <a:srcRect l="105" r="105"/>
          <a:stretch>
            <a:fillRect/>
          </a:stretch>
        </p:blipFill>
        <p:spPr>
          <a:xfrm>
            <a:off x="4279392" y="4087368"/>
            <a:ext cx="1499616" cy="2194560"/>
          </a:xfrm>
          <a:prstGeom prst="rect">
            <a:avLst/>
          </a:prstGeom>
        </p:spPr>
      </p:pic>
      <p:pic>
        <p:nvPicPr>
          <p:cNvPr id="56" name="Picture Placeholder 55" descr="Color swatch dewberry"/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6"/>
          <a:srcRect l="105" r="105"/>
          <a:stretch>
            <a:fillRect/>
          </a:stretch>
        </p:blipFill>
        <p:spPr>
          <a:xfrm>
            <a:off x="6227064" y="4087368"/>
            <a:ext cx="1499616" cy="2194560"/>
          </a:xfrm>
          <a:prstGeom prst="rect">
            <a:avLst/>
          </a:prstGeom>
        </p:spPr>
      </p:pic>
      <p:pic>
        <p:nvPicPr>
          <p:cNvPr id="58" name="Picture Placeholder 57" descr="Color swatch very peri"/>
          <p:cNvPicPr>
            <a:picLocks noGrp="1" noChangeAspect="1"/>
          </p:cNvPicPr>
          <p:nvPr>
            <p:ph type="pic" sz="quarter" idx="19"/>
          </p:nvPr>
        </p:nvPicPr>
        <p:blipFill rotWithShape="1">
          <a:blip r:embed="rId7"/>
          <a:srcRect l="52" r="52"/>
          <a:stretch>
            <a:fillRect/>
          </a:stretch>
        </p:blipFill>
        <p:spPr>
          <a:xfrm>
            <a:off x="8174736" y="4087368"/>
            <a:ext cx="1499616" cy="2194560"/>
          </a:xfrm>
          <a:prstGeom prst="rect">
            <a:avLst/>
          </a:prstGeom>
        </p:spPr>
      </p:pic>
      <p:pic>
        <p:nvPicPr>
          <p:cNvPr id="60" name="Picture Placeholder 59" descr="Color swatch eggshell blue"/>
          <p:cNvPicPr>
            <a:picLocks noGrp="1" noChangeAspect="1"/>
          </p:cNvPicPr>
          <p:nvPr>
            <p:ph type="pic" sz="quarter" idx="20"/>
          </p:nvPr>
        </p:nvPicPr>
        <p:blipFill rotWithShape="1">
          <a:blip r:embed="rId8"/>
          <a:srcRect l="52" r="52"/>
          <a:stretch>
            <a:fillRect/>
          </a:stretch>
        </p:blipFill>
        <p:spPr>
          <a:xfrm>
            <a:off x="10122408" y="4087368"/>
            <a:ext cx="1499616" cy="219456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199" y="1371600"/>
            <a:ext cx="3619501" cy="877824"/>
          </a:xfrm>
        </p:spPr>
        <p:txBody>
          <a:bodyPr/>
          <a:lstStyle/>
          <a:p>
            <a:r>
              <a:rPr lang="en-US" dirty="0"/>
              <a:t>WELLSPRING 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457200" y="2779776"/>
            <a:ext cx="3465576" cy="3255264"/>
          </a:xfrm>
        </p:spPr>
        <p:txBody>
          <a:bodyPr/>
          <a:lstStyle/>
          <a:p>
            <a:r>
              <a:rPr lang="en-US" sz="1800" dirty="0">
                <a:effectLst/>
                <a:latin typeface="Segoe UI" panose="020B0502040204020203" pitchFamily="34" charset="0"/>
              </a:rPr>
              <a:t>Use this color palette when you want a blend of nature-infused hues that highlight the compatibility of the greens and the “health giving” properties of these deliciously subtle and nourishing hues.</a:t>
            </a:r>
            <a:endParaRPr lang="en-US" dirty="0"/>
          </a:p>
        </p:txBody>
      </p:sp>
      <p:pic>
        <p:nvPicPr>
          <p:cNvPr id="10" name="Picture Placeholder 5" descr="Close up of white flower on black background"/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1" cstate="screen"/>
          <a:srcRect t="17178" b="17178"/>
          <a:stretch>
            <a:fillRect/>
          </a:stretch>
        </p:blipFill>
        <p:spPr>
          <a:xfrm>
            <a:off x="4708525" y="960438"/>
            <a:ext cx="6575425" cy="5075237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199" y="2569464"/>
            <a:ext cx="3619501" cy="1179576"/>
          </a:xfrm>
        </p:spPr>
        <p:txBody>
          <a:bodyPr anchor="b" anchorCtr="0">
            <a:normAutofit/>
          </a:bodyPr>
          <a:lstStyle/>
          <a:p>
            <a:r>
              <a:rPr lang="en-US" dirty="0"/>
              <a:t>THE STAR </a:t>
            </a:r>
            <a:br>
              <a:rPr lang="en-US" dirty="0"/>
            </a:br>
            <a:r>
              <a:rPr lang="en-US" dirty="0"/>
              <a:t>OF THE SHOW</a:t>
            </a:r>
            <a:endParaRPr lang="en-US" dirty="0"/>
          </a:p>
        </p:txBody>
      </p:sp>
      <p:pic>
        <p:nvPicPr>
          <p:cNvPr id="7" name="Picture Placeholder 6" descr="Color swatch anthracite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1"/>
          <a:srcRect l="105" r="105"/>
          <a:stretch>
            <a:fillRect/>
          </a:stretch>
        </p:blipFill>
        <p:spPr>
          <a:xfrm>
            <a:off x="4279392" y="1463040"/>
            <a:ext cx="1499616" cy="2194560"/>
          </a:xfrm>
          <a:prstGeom prst="rect">
            <a:avLst/>
          </a:prstGeom>
        </p:spPr>
      </p:pic>
      <p:pic>
        <p:nvPicPr>
          <p:cNvPr id="24" name="Picture Placeholder 23" descr="Color swatch volcanic glass"/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/>
          <a:srcRect l="105" r="105"/>
          <a:stretch>
            <a:fillRect/>
          </a:stretch>
        </p:blipFill>
        <p:spPr>
          <a:xfrm>
            <a:off x="6227064" y="1463040"/>
            <a:ext cx="1499616" cy="2194560"/>
          </a:xfrm>
          <a:prstGeom prst="rect">
            <a:avLst/>
          </a:prstGeom>
        </p:spPr>
      </p:pic>
      <p:pic>
        <p:nvPicPr>
          <p:cNvPr id="30" name="Picture Placeholder 29" descr="Color swatch deep taupe"/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/>
          <a:srcRect l="257" r="257"/>
          <a:stretch>
            <a:fillRect/>
          </a:stretch>
        </p:blipFill>
        <p:spPr>
          <a:xfrm>
            <a:off x="8174736" y="1463040"/>
            <a:ext cx="1499616" cy="2194560"/>
          </a:xfrm>
          <a:prstGeom prst="rect">
            <a:avLst/>
          </a:prstGeom>
        </p:spPr>
      </p:pic>
      <p:pic>
        <p:nvPicPr>
          <p:cNvPr id="32" name="Picture Placeholder 31" descr="Color swatch plaza taupe"/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4"/>
          <a:srcRect l="52" r="52"/>
          <a:stretch>
            <a:fillRect/>
          </a:stretch>
        </p:blipFill>
        <p:spPr>
          <a:xfrm>
            <a:off x="10122408" y="1463040"/>
            <a:ext cx="1499616" cy="2194560"/>
          </a:xfrm>
          <a:prstGeom prst="rect">
            <a:avLst/>
          </a:prstGeom>
        </p:spPr>
      </p:pic>
      <p:pic>
        <p:nvPicPr>
          <p:cNvPr id="34" name="Picture Placeholder 33" descr="Color swatch white sand"/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5"/>
          <a:srcRect l="105" r="105"/>
          <a:stretch>
            <a:fillRect/>
          </a:stretch>
        </p:blipFill>
        <p:spPr>
          <a:xfrm>
            <a:off x="4279392" y="4087368"/>
            <a:ext cx="1499616" cy="2194560"/>
          </a:xfrm>
          <a:prstGeom prst="rect">
            <a:avLst/>
          </a:prstGeom>
        </p:spPr>
      </p:pic>
      <p:pic>
        <p:nvPicPr>
          <p:cNvPr id="36" name="Picture Placeholder 35" descr="Color swatch petrified oak"/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6"/>
          <a:srcRect l="105" r="105"/>
          <a:stretch>
            <a:fillRect/>
          </a:stretch>
        </p:blipFill>
        <p:spPr>
          <a:xfrm>
            <a:off x="6227064" y="4087368"/>
            <a:ext cx="1499616" cy="2194560"/>
          </a:xfrm>
          <a:prstGeom prst="rect">
            <a:avLst/>
          </a:prstGeom>
        </p:spPr>
      </p:pic>
      <p:pic>
        <p:nvPicPr>
          <p:cNvPr id="38" name="Picture Placeholder 37" descr="Color swatch cloud dance"/>
          <p:cNvPicPr>
            <a:picLocks noGrp="1" noChangeAspect="1"/>
          </p:cNvPicPr>
          <p:nvPr>
            <p:ph type="pic" sz="quarter" idx="19"/>
          </p:nvPr>
        </p:nvPicPr>
        <p:blipFill rotWithShape="1">
          <a:blip r:embed="rId7"/>
          <a:srcRect l="52" r="52"/>
          <a:stretch>
            <a:fillRect/>
          </a:stretch>
        </p:blipFill>
        <p:spPr>
          <a:xfrm>
            <a:off x="8174736" y="4087368"/>
            <a:ext cx="1499616" cy="2194560"/>
          </a:xfrm>
          <a:prstGeom prst="rect">
            <a:avLst/>
          </a:prstGeom>
        </p:spPr>
      </p:pic>
      <p:pic>
        <p:nvPicPr>
          <p:cNvPr id="40" name="Picture Placeholder 39" descr="Color swatch very peri"/>
          <p:cNvPicPr>
            <a:picLocks noGrp="1" noChangeAspect="1"/>
          </p:cNvPicPr>
          <p:nvPr>
            <p:ph type="pic" sz="quarter" idx="20"/>
          </p:nvPr>
        </p:nvPicPr>
        <p:blipFill rotWithShape="1">
          <a:blip r:embed="rId8"/>
          <a:srcRect l="52" r="52"/>
          <a:stretch>
            <a:fillRect/>
          </a:stretch>
        </p:blipFill>
        <p:spPr>
          <a:xfrm>
            <a:off x="10122408" y="4087368"/>
            <a:ext cx="1499616" cy="219456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AD5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14400"/>
            <a:ext cx="5638801" cy="1572126"/>
          </a:xfrm>
        </p:spPr>
        <p:txBody>
          <a:bodyPr/>
          <a:lstStyle/>
          <a:p>
            <a:r>
              <a:rPr lang="en-US" dirty="0"/>
              <a:t>THE STAR OF THE SHOW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57200" y="2489200"/>
            <a:ext cx="5202936" cy="3547872"/>
          </a:xfrm>
        </p:spPr>
        <p:txBody>
          <a:bodyPr/>
          <a:lstStyle/>
          <a:p>
            <a:r>
              <a:rPr lang="en-US" sz="1800" dirty="0">
                <a:effectLst/>
                <a:latin typeface="Segoe UI" panose="020B0502040204020203" pitchFamily="34" charset="0"/>
              </a:rPr>
              <a:t>When you want a more elegant approach, the dynamic presence of PANTONE Very Peri shines as the star of the show in this palette of classics and neutrals whose understated stylishness conveys a message of timeless sophistication.</a:t>
            </a:r>
            <a:endParaRPr lang="en-US" dirty="0"/>
          </a:p>
        </p:txBody>
      </p:sp>
      <p:pic>
        <p:nvPicPr>
          <p:cNvPr id="7" name="Picture Placeholder 6" descr="Picture of a spiral staircase"/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1"/>
          <a:srcRect/>
          <a:stretch>
            <a:fillRect/>
          </a:stretch>
        </p:blipFill>
        <p:spPr>
          <a:xfrm>
            <a:off x="6997700" y="914400"/>
            <a:ext cx="4334256" cy="5093208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199" y="2569464"/>
            <a:ext cx="3619501" cy="1179576"/>
          </a:xfrm>
        </p:spPr>
        <p:txBody>
          <a:bodyPr/>
          <a:lstStyle/>
          <a:p>
            <a:r>
              <a:rPr lang="en-US" dirty="0"/>
              <a:t>AMUSEMENTS</a:t>
            </a:r>
            <a:endParaRPr lang="en-US" dirty="0"/>
          </a:p>
        </p:txBody>
      </p:sp>
      <p:pic>
        <p:nvPicPr>
          <p:cNvPr id="22" name="Picture Placeholder 21" descr="Color swatch tawny orange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1"/>
          <a:srcRect l="105" r="105"/>
          <a:stretch>
            <a:fillRect/>
          </a:stretch>
        </p:blipFill>
        <p:spPr>
          <a:xfrm>
            <a:off x="4279392" y="1463040"/>
            <a:ext cx="1499616" cy="2194560"/>
          </a:xfrm>
          <a:prstGeom prst="rect">
            <a:avLst/>
          </a:prstGeom>
        </p:spPr>
      </p:pic>
      <p:pic>
        <p:nvPicPr>
          <p:cNvPr id="24" name="Picture Placeholder 23" descr="Color swatch very peri"/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/>
          <a:srcRect l="105" r="105"/>
          <a:stretch>
            <a:fillRect/>
          </a:stretch>
        </p:blipFill>
        <p:spPr>
          <a:xfrm>
            <a:off x="6227064" y="1463040"/>
            <a:ext cx="1499616" cy="2194560"/>
          </a:xfrm>
          <a:prstGeom prst="rect">
            <a:avLst/>
          </a:prstGeom>
        </p:spPr>
      </p:pic>
      <p:pic>
        <p:nvPicPr>
          <p:cNvPr id="26" name="Picture Placeholder 25" descr="Color swatch iced coffee"/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/>
          <a:srcRect l="52" r="52"/>
          <a:stretch>
            <a:fillRect/>
          </a:stretch>
        </p:blipFill>
        <p:spPr>
          <a:xfrm>
            <a:off x="8174736" y="1463040"/>
            <a:ext cx="1499616" cy="2194560"/>
          </a:xfrm>
          <a:prstGeom prst="rect">
            <a:avLst/>
          </a:prstGeom>
        </p:spPr>
      </p:pic>
      <p:pic>
        <p:nvPicPr>
          <p:cNvPr id="28" name="Picture Placeholder 27" descr="Color swatch pink flambe"/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4"/>
          <a:srcRect l="52" r="52"/>
          <a:stretch>
            <a:fillRect/>
          </a:stretch>
        </p:blipFill>
        <p:spPr>
          <a:xfrm>
            <a:off x="10122408" y="1463040"/>
            <a:ext cx="1499616" cy="2194560"/>
          </a:xfrm>
          <a:prstGeom prst="rect">
            <a:avLst/>
          </a:prstGeom>
        </p:spPr>
      </p:pic>
      <p:pic>
        <p:nvPicPr>
          <p:cNvPr id="30" name="Picture Placeholder 29" descr="Color swatch fuchsia pink"/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5"/>
          <a:srcRect l="105" r="105"/>
          <a:stretch>
            <a:fillRect/>
          </a:stretch>
        </p:blipFill>
        <p:spPr>
          <a:xfrm>
            <a:off x="4279392" y="4087368"/>
            <a:ext cx="1499616" cy="2194560"/>
          </a:xfrm>
          <a:prstGeom prst="rect">
            <a:avLst/>
          </a:prstGeom>
        </p:spPr>
      </p:pic>
      <p:pic>
        <p:nvPicPr>
          <p:cNvPr id="32" name="Picture Placeholder 31" descr="Color swatch paradise pink"/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6"/>
          <a:srcRect l="105" r="105"/>
          <a:stretch>
            <a:fillRect/>
          </a:stretch>
        </p:blipFill>
        <p:spPr>
          <a:xfrm>
            <a:off x="6227064" y="4087368"/>
            <a:ext cx="1499616" cy="2194560"/>
          </a:xfrm>
          <a:prstGeom prst="rect">
            <a:avLst/>
          </a:prstGeom>
        </p:spPr>
      </p:pic>
      <p:pic>
        <p:nvPicPr>
          <p:cNvPr id="34" name="Picture Placeholder 33" descr="Color swatch cornsilk"/>
          <p:cNvPicPr>
            <a:picLocks noGrp="1" noChangeAspect="1"/>
          </p:cNvPicPr>
          <p:nvPr>
            <p:ph type="pic" sz="quarter" idx="19"/>
          </p:nvPr>
        </p:nvPicPr>
        <p:blipFill rotWithShape="1">
          <a:blip r:embed="rId7"/>
          <a:srcRect l="52" r="52"/>
          <a:stretch>
            <a:fillRect/>
          </a:stretch>
        </p:blipFill>
        <p:spPr>
          <a:xfrm>
            <a:off x="8174736" y="4087368"/>
            <a:ext cx="1499616" cy="2194560"/>
          </a:xfrm>
          <a:prstGeom prst="rect">
            <a:avLst/>
          </a:prstGeom>
        </p:spPr>
      </p:pic>
      <p:pic>
        <p:nvPicPr>
          <p:cNvPr id="36" name="Picture Placeholder 35" descr="Color swatch tourmaline"/>
          <p:cNvPicPr>
            <a:picLocks noGrp="1" noChangeAspect="1"/>
          </p:cNvPicPr>
          <p:nvPr>
            <p:ph type="pic" sz="quarter" idx="20"/>
          </p:nvPr>
        </p:nvPicPr>
        <p:blipFill rotWithShape="1">
          <a:blip r:embed="rId8"/>
          <a:srcRect l="257" r="257"/>
          <a:stretch>
            <a:fillRect/>
          </a:stretch>
        </p:blipFill>
        <p:spPr>
          <a:xfrm>
            <a:off x="10122408" y="4087368"/>
            <a:ext cx="1499616" cy="219456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Balancing Act">
  <a:themeElements>
    <a:clrScheme name="Balancing Act">
      <a:dk1>
        <a:sysClr val="windowText" lastClr="000000"/>
      </a:dk1>
      <a:lt1>
        <a:sysClr val="window" lastClr="FFFFFF"/>
      </a:lt1>
      <a:dk2>
        <a:srgbClr val="8A4C5D"/>
      </a:dk2>
      <a:lt2>
        <a:srgbClr val="9E838E"/>
      </a:lt2>
      <a:accent1>
        <a:srgbClr val="C6ADB0"/>
      </a:accent1>
      <a:accent2>
        <a:srgbClr val="E3C0BF"/>
      </a:accent2>
      <a:accent3>
        <a:srgbClr val="D4937F"/>
      </a:accent3>
      <a:accent4>
        <a:srgbClr val="CCB87E"/>
      </a:accent4>
      <a:accent5>
        <a:srgbClr val="6667AB"/>
      </a:accent5>
      <a:accent6>
        <a:srgbClr val="86A094"/>
      </a:accent6>
      <a:hlink>
        <a:srgbClr val="0563C1"/>
      </a:hlink>
      <a:folHlink>
        <a:srgbClr val="954F72"/>
      </a:folHlink>
    </a:clrScheme>
    <a:fontScheme name="Custom 15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Wellspring">
  <a:themeElements>
    <a:clrScheme name="Wellspring">
      <a:dk1>
        <a:sysClr val="windowText" lastClr="000000"/>
      </a:dk1>
      <a:lt1>
        <a:sysClr val="window" lastClr="FFFFFF"/>
      </a:lt1>
      <a:dk2>
        <a:srgbClr val="A1CAC9"/>
      </a:dk2>
      <a:lt2>
        <a:srgbClr val="48996B"/>
      </a:lt2>
      <a:accent1>
        <a:srgbClr val="759F51"/>
      </a:accent1>
      <a:accent2>
        <a:srgbClr val="436A2F"/>
      </a:accent2>
      <a:accent3>
        <a:srgbClr val="CFBF54"/>
      </a:accent3>
      <a:accent4>
        <a:srgbClr val="B3832F"/>
      </a:accent4>
      <a:accent5>
        <a:srgbClr val="8C5896"/>
      </a:accent5>
      <a:accent6>
        <a:srgbClr val="6667AB"/>
      </a:accent6>
      <a:hlink>
        <a:srgbClr val="0563C1"/>
      </a:hlink>
      <a:folHlink>
        <a:srgbClr val="954F72"/>
      </a:folHlink>
    </a:clrScheme>
    <a:fontScheme name="Custom 15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Star of the show">
  <a:themeElements>
    <a:clrScheme name="Star of the show">
      <a:dk1>
        <a:sysClr val="windowText" lastClr="000000"/>
      </a:dk1>
      <a:lt1>
        <a:sysClr val="window" lastClr="FFFFFF"/>
      </a:lt1>
      <a:dk2>
        <a:srgbClr val="29282D"/>
      </a:dk2>
      <a:lt2>
        <a:srgbClr val="625C60"/>
      </a:lt2>
      <a:accent1>
        <a:srgbClr val="7C6560"/>
      </a:accent1>
      <a:accent2>
        <a:srgbClr val="AEA392"/>
      </a:accent2>
      <a:accent3>
        <a:srgbClr val="DBD4D0"/>
      </a:accent3>
      <a:accent4>
        <a:srgbClr val="8E7961"/>
      </a:accent4>
      <a:accent5>
        <a:srgbClr val="F0EDE8"/>
      </a:accent5>
      <a:accent6>
        <a:srgbClr val="6667AB"/>
      </a:accent6>
      <a:hlink>
        <a:srgbClr val="0563C1"/>
      </a:hlink>
      <a:folHlink>
        <a:srgbClr val="954F72"/>
      </a:folHlink>
    </a:clrScheme>
    <a:fontScheme name="Custom 15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Amusements">
  <a:themeElements>
    <a:clrScheme name="Amusements">
      <a:dk1>
        <a:sysClr val="windowText" lastClr="000000"/>
      </a:dk1>
      <a:lt1>
        <a:sysClr val="window" lastClr="FFFFFF"/>
      </a:lt1>
      <a:dk2>
        <a:srgbClr val="D77E6F"/>
      </a:dk2>
      <a:lt2>
        <a:srgbClr val="6667AB"/>
      </a:lt2>
      <a:accent1>
        <a:srgbClr val="B38F6A"/>
      </a:accent1>
      <a:accent2>
        <a:srgbClr val="D75078"/>
      </a:accent2>
      <a:accent3>
        <a:srgbClr val="E288B6"/>
      </a:accent3>
      <a:accent4>
        <a:srgbClr val="E9445D"/>
      </a:accent4>
      <a:accent5>
        <a:srgbClr val="EEC272"/>
      </a:accent5>
      <a:accent6>
        <a:srgbClr val="85A0A9"/>
      </a:accent6>
      <a:hlink>
        <a:srgbClr val="0563C1"/>
      </a:hlink>
      <a:folHlink>
        <a:srgbClr val="954F72"/>
      </a:folHlink>
    </a:clrScheme>
    <a:fontScheme name="Custom 15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tf66906339_win32</Template>
  <TotalTime>0</TotalTime>
  <Words>1491</Words>
  <Application>WPS 演示</Application>
  <PresentationFormat>Widescreen</PresentationFormat>
  <Paragraphs>63</Paragraphs>
  <Slides>11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11</vt:i4>
      </vt:variant>
    </vt:vector>
  </HeadingPairs>
  <TitlesOfParts>
    <vt:vector size="24" baseType="lpstr">
      <vt:lpstr>Arial</vt:lpstr>
      <vt:lpstr>宋体</vt:lpstr>
      <vt:lpstr>Wingdings</vt:lpstr>
      <vt:lpstr>Segoe UI</vt:lpstr>
      <vt:lpstr>微软雅黑</vt:lpstr>
      <vt:lpstr>Arial Unicode MS</vt:lpstr>
      <vt:lpstr>Segoe UI Light</vt:lpstr>
      <vt:lpstr>Calibri</vt:lpstr>
      <vt:lpstr>等线</vt:lpstr>
      <vt:lpstr>Balancing Act</vt:lpstr>
      <vt:lpstr>Wellspring</vt:lpstr>
      <vt:lpstr>Star of the show</vt:lpstr>
      <vt:lpstr>Amusements</vt:lpstr>
      <vt:lpstr>PowerPoint 演示文稿</vt:lpstr>
      <vt:lpstr>{title}</vt:lpstr>
      <vt:lpstr>BALANCING  ACT</vt:lpstr>
      <vt:lpstr>BALANCING ACT</vt:lpstr>
      <vt:lpstr>WELLSPRING</vt:lpstr>
      <vt:lpstr>WELLSPRING </vt:lpstr>
      <vt:lpstr>THE STAR  OF THE SHOW</vt:lpstr>
      <vt:lpstr>THE STAR OF THE SHOW</vt:lpstr>
      <vt:lpstr>AMUSEMENTS</vt:lpstr>
      <vt:lpstr>AMUSEMENTS </vt:lpstr>
      <vt:lpstr>USE THESE COLORS IN ANY 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049171</cp:lastModifiedBy>
  <cp:revision>3</cp:revision>
  <dcterms:created xsi:type="dcterms:W3CDTF">2021-12-08T21:54:00Z</dcterms:created>
  <dcterms:modified xsi:type="dcterms:W3CDTF">2024-07-24T07:41:16Z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D74E815D33B0426A83C43D3663B53059</vt:lpwstr>
  </property>
  <property fmtid="{D5CDD505-2E9C-101B-9397-08002B2CF9AE}" pid="3" name="KSOProductBuildVer">
    <vt:lpwstr>2052-11.8.0.16969</vt:lpwstr>
  </property>
</Properties>
</file>