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 descr="contexts:&#10;- sales_data&#10;model: gemini-2.0-flash&#10;prompt: Summarize the key trends from the data.&#10;type: gemini&#10;"/>
          <p:cNvSpPr txBox="1"/>
          <p:nvPr/>
        </p:nvSpPr>
        <p:spPr>
          <a:xfrm>
            <a:off x="914400" y="914400"/>
            <a:ext cx="54864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Placeholder text to be replaced by Gemini synthesis.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