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Software Testing Overview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Introduction to Testing Concepts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What is Software Testing?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Software testing is the process of evaluating and verifying that a software application works as expected.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Types of Software Testing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Unit Testing</a:t>
            </a:r>
          </a:p>
          <a:p>
            <a:r>
              <a:t>- Integration Testing</a:t>
            </a:r>
          </a:p>
          <a:p>
            <a:r>
              <a:t>- System Testing</a:t>
            </a:r>
          </a:p>
          <a:p>
            <a:r>
              <a:t>- Acceptance Testing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Example Test Case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Test Case: Verify Login Functionality</a:t>
            </a:r>
          </a:p>
          <a:p/>
          <a:p>
            <a:r>
              <a:t>Steps:</a:t>
            </a:r>
          </a:p>
          <a:p>
            <a:r>
              <a:t>1. Open the login page</a:t>
            </a:r>
          </a:p>
          <a:p>
            <a:r>
              <a:t>2. Enter valid credentials</a:t>
            </a:r>
          </a:p>
          <a:p>
            <a:r>
              <a:t>3. Click login</a:t>
            </a:r>
          </a:p>
          <a:p>
            <a:r>
              <a:t>4. Verify successful login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Software testing ensures that applications work as expected, reducing bugs and improving quality.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