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B3A5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-914400" y="-914400"/>
            <a:ext cx="2743200" cy="2743200"/>
          </a:xfrm>
          <a:prstGeom prst="ellipse">
            <a:avLst/>
          </a:prstGeom>
          <a:solidFill>
            <a:srgbClr val="4A90D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9144000" y="4572000"/>
            <a:ext cx="2286000" cy="2286000"/>
          </a:xfrm>
          <a:prstGeom prst="ellipse">
            <a:avLst/>
          </a:prstGeom>
          <a:solidFill>
            <a:srgbClr val="4A90D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Oval 3"/>
          <p:cNvSpPr/>
          <p:nvPr/>
        </p:nvSpPr>
        <p:spPr>
          <a:xfrm>
            <a:off x="10058400" y="-457200"/>
            <a:ext cx="1371600" cy="1371600"/>
          </a:xfrm>
          <a:prstGeom prst="ellipse">
            <a:avLst/>
          </a:prstGeom>
          <a:solidFill>
            <a:srgbClr val="E8C5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1828800"/>
            <a:ext cx="10362895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6000" b="1">
                <a:solidFill>
                  <a:srgbClr val="FFFFFF"/>
                </a:solidFill>
              </a:defRPr>
            </a:pPr>
            <a:r>
              <a:t>AZƏRBAYCAN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0" y="3200400"/>
            <a:ext cx="3047695" cy="38100"/>
          </a:xfrm>
          <a:prstGeom prst="rect">
            <a:avLst/>
          </a:prstGeom>
          <a:solidFill>
            <a:srgbClr val="E8C5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3474720"/>
            <a:ext cx="10362895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0">
                <a:solidFill>
                  <a:srgbClr val="E8F0F8"/>
                </a:solidFill>
              </a:defRPr>
            </a:pPr>
            <a:r>
              <a:t>Odlar Yurdu — Tarix, Mədəniyyət və Müasirlik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14400" y="5303520"/>
            <a:ext cx="10362895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0">
                <a:solidFill>
                  <a:srgbClr val="B0C4DE"/>
                </a:solidFill>
              </a:defRPr>
            </a:pPr>
            <a:r>
              <a:t>Təqdimatı hazırladı: Turgut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2C5F8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10515600" y="457200"/>
            <a:ext cx="1645920" cy="1645920"/>
          </a:xfrm>
          <a:prstGeom prst="ellipse">
            <a:avLst/>
          </a:prstGeom>
          <a:solidFill>
            <a:srgbClr val="4A90D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029200"/>
            <a:ext cx="1828800" cy="1828800"/>
          </a:xfrm>
          <a:prstGeom prst="ellipse">
            <a:avLst/>
          </a:prstGeom>
          <a:solidFill>
            <a:srgbClr val="E8C5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914400" y="548640"/>
            <a:ext cx="10362895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FFFFFF"/>
                </a:solidFill>
              </a:defRPr>
            </a:pPr>
            <a:r>
              <a:t>Tarix və Mədəniyyət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0" y="1463040"/>
            <a:ext cx="3047695" cy="38100"/>
          </a:xfrm>
          <a:prstGeom prst="rect">
            <a:avLst/>
          </a:prstGeom>
          <a:solidFill>
            <a:srgbClr val="E8C5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371600" y="2011680"/>
            <a:ext cx="9448495" cy="4114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000"/>
              </a:spcAft>
              <a:defRPr sz="2200" b="0">
                <a:solidFill>
                  <a:srgbClr val="E8F0F8"/>
                </a:solidFill>
              </a:defRPr>
            </a:pPr>
            <a:r>
              <a:t>• Azərbaycan — Qafqazın incisi, qədim tarixə malik bir diyar.</a:t>
            </a:r>
            <a:br/>
            <a:br/>
            <a:r>
              <a:t>• Qobustan qaya təsvirləri 40 min illik tarixi əks etdirir.</a:t>
            </a:r>
            <a:br/>
            <a:br/>
            <a:r>
              <a:t>• Əsrlər boyu İpək Yolu üzərində yerləşən Azərbaycan zəngin mədəniyyəti ilə tanınır.</a:t>
            </a:r>
            <a:br/>
            <a:br/>
            <a:r>
              <a:t>• Muğam, aşıq sənəti, xalçaçılıq UNESCO-nun Qeyri-Maddi Mədəni İrs siyahısına daxildir.</a:t>
            </a:r>
            <a:br/>
            <a:br/>
            <a:r>
              <a:t>• Qədim şəhərlər: Bakı, Şəki, Gəncə, Naxçıvan, Şuşa.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B3A5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457200" y="-731520"/>
            <a:ext cx="2286000" cy="2286000"/>
          </a:xfrm>
          <a:prstGeom prst="ellipse">
            <a:avLst/>
          </a:prstGeom>
          <a:solidFill>
            <a:srgbClr val="4A90D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9601200" y="5029200"/>
            <a:ext cx="2011680" cy="2011680"/>
          </a:xfrm>
          <a:prstGeom prst="ellipse">
            <a:avLst/>
          </a:prstGeom>
          <a:solidFill>
            <a:srgbClr val="E8C5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914400" y="548640"/>
            <a:ext cx="10362895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FFFFFF"/>
                </a:solidFill>
              </a:defRPr>
            </a:pPr>
            <a:r>
              <a:t>Müasir Azərbaycan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0" y="1463040"/>
            <a:ext cx="3047695" cy="38100"/>
          </a:xfrm>
          <a:prstGeom prst="rect">
            <a:avLst/>
          </a:prstGeom>
          <a:solidFill>
            <a:srgbClr val="E8C5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371600" y="2011680"/>
            <a:ext cx="9448495" cy="438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000"/>
              </a:spcAft>
              <a:defRPr sz="2200" b="0">
                <a:solidFill>
                  <a:srgbClr val="E8F0F8"/>
                </a:solidFill>
              </a:defRPr>
            </a:pPr>
            <a:r>
              <a:t>• 1991-ci ildə müstəqilliyini bərpa edən Azərbaycan sürətlə inkişaf edir.</a:t>
            </a:r>
            <a:br/>
            <a:br/>
            <a:r>
              <a:t>• Neft və qaz sənayesi ölkənin iqtisadiyyatının əsasını təşkil edir.</a:t>
            </a:r>
            <a:br/>
            <a:br/>
            <a:r>
              <a:t>• Bakı — müasir göydələnləri, qədim memarlığı və canlı gecə həyatı ilə dinamik bir şəhərdir.</a:t>
            </a:r>
            <a:br/>
            <a:br/>
            <a:r>
              <a:t>• 2020-ci ildə Vətən Müharibəsində işğaldan azad edilmiş torpaqlar geri qaytarıldı.</a:t>
            </a:r>
            <a:br/>
            <a:br/>
            <a:r>
              <a:t>• Qarabağ bölgəsində geniş bərpa və quruculuq işləri aparılır.</a:t>
            </a:r>
            <a:br/>
            <a:br/>
            <a:r>
              <a:t>• Azərbaycan beynəlxalq tədbirlərə ev sahibliyi edir: Formula 1, Avropa Oyunları, COP29.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