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3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E233D-E380-4054-8636-A936181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884E15-2E49-EDD7-5462-A2C618CA11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5116A-D54A-9A7A-FD44-2D051C5D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E23B8-DADF-4479-E1FC-4C7FBEBAC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4547A4-A4FF-6E2D-20B5-F1BBBBAFA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3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5220C-E01C-5FFD-303B-6E3A60C73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BA1D6C-9A98-26C9-A22E-E8F6DE897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B272D-71EF-3FE8-1595-FEEA0FCEA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D38D48-AE37-04FB-AF67-303A41F2B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D6EAA-AA92-28AE-A414-58B63887E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31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04E85E-4B3B-5434-1A61-6A4BF5CE17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954124-5D06-AC30-ECE2-4FD1E5163E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33C8C-740B-5015-AB94-795FB8839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DB20E-47BE-9BBB-636F-243280703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973F5-7346-7C2B-02DA-76785E69E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08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1FF83-FF45-F9CD-DB85-22C2364AC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DC82F-2D07-0CA2-6C73-43883C3FBD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3BE2F-E942-72AE-657D-1EF606F33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5D966-EB44-DAEE-CD5D-276D6A002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AE6AA-4DE5-186F-6FA5-EAA06F218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25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EB0BF-FF83-28D8-D4A5-1B97C098A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A6750-0987-5071-00E1-CB2CEA7194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DF00D8-A330-B33F-3FE3-4713DBC02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840508-BDEA-686B-E72C-F616BD600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B9BCFC-F19A-BE7A-6757-6B77D3FF6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099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213EA-2534-745B-7805-4D5973E7F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18873-9F4C-5A24-D9A0-B6FDFB7C7A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165C14-C943-1EDF-AE11-F83DB6707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D0F60F-7DA6-8187-A845-43B4E800E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5A37D8-4789-662D-0DDA-8015F9B7D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44BFF-EBA6-8471-7A6F-2D2102FBA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801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7693-190A-A378-9238-28EC886E1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54090-B2A4-2933-5A31-E21B6DC18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28248F-7DCC-908D-C2C6-4971EE5B7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B42156-7316-0013-53E3-218ACA8ED9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4B6884-63EB-0572-0BFD-FC66C82E7D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C6917B-B64D-AD9E-1D30-A157734E8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75AFC1-84B5-54AD-7B42-F8B861602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694659-38AE-93FF-6C9D-043A11F97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13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78ABC-9069-BEAD-AD0A-34F60467E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F88149-3EF5-F555-9EED-CB444DA1A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021061-3292-CA9C-F704-E572ED84C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8A62FB-F613-FD33-C235-7459BDB6F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250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E2D87C-C9C1-F1BD-DE5E-1824814F9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16AB82-3AC5-25F1-266E-AFF429C9D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3B3A3-EED1-89DC-5D3B-D47C0BB5D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470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98681-217C-3CF2-1CBF-83D487A0B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BC3FA-836B-89CF-1AB9-5BDF051C6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8C85E-CE7B-7213-DD11-4AD279229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9693FD-555D-EED6-7521-C5E5C09E0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7535D9-8FB8-5200-D756-907988077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875E0F-D389-BB65-C7E7-B04BCA36D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5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8E2C7-ED13-206D-9357-357009C8E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0BC659-B165-5621-45DF-BAE304B619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0B0D94-F135-2B1F-1FC9-84ED17DEB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6DC1A2-030A-FE0C-0C00-5E8BE8A22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FD8063-CB8E-3AE3-4234-1A7D37DD9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6BA33C-BB80-BF46-F329-7D49E95D0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709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FBB2AE-525E-7CCA-93BA-D8C9D71A6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DFA169-C654-D5F6-6588-5CD8790373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65572-007F-BCB6-C95A-0F9EA0E8BE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2D9C5-0B41-1C6E-3AE9-7EAFABB1D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F974B-20B7-4F1A-F8DB-7F358E513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6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DC51B-0416-BB8E-AEB5-3D1BBB64AC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0E8CD-A314-35A4-F259-7EA4041DB8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044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Aspose.Slides</dc:creator>
  <cp:lastModifiedBy>Aspose.Slides</cp:lastModifiedBy>
  <cp:revision>1</cp:revision>
  <dcterms:created xsi:type="dcterms:W3CDTF">2026-03-05T12:35:25Z</dcterms:created>
  <dcterms:modified xsi:type="dcterms:W3CDTF">2026-03-05T12:36:03Z</dcterms:modified>
</cp:coreProperties>
</file>