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sldIdLst>
    <p:sldId id="256" r:id="rId2"/>
    <p:sldId id="259" r:id="rId3"/>
    <p:sldId id="258" r:id="rId4"/>
  </p:sldIdLst>
  <p:sldSz cx="12192000" cy="6858000"/>
  <p:notesSz cx="6858000" cy="9144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>
        <p:scale>
          <a:sx n="100" d="100"/>
          <a:sy n="100" d="100"/>
        </p:scale>
        <p:origin x="924" y="8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6" cy="72006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"/>
          <p:cNvSpPr>
            <a:spLocks noGrp="1"/>
          </p:cNvSpPr>
          <p:nvPr>
            <p:ph type="hdr" sz="quarter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3" name="Date Placeholder"/>
          <p:cNvSpPr>
            <a:spLocks noGrp="1"/>
          </p:cNvSpPr>
          <p:nvPr>
            <p:ph type="dt" sz="quarter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4" name="Slide Image Placeholder"/>
          <p:cNvSpPr>
            <a:spLocks noGrp="1" noRot="1" noChangeAspect="1"/>
          </p:cNvSpPr>
          <p:nvPr>
            <p:ph type="sldImg" idx="2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5" name="Notes Placeholder"/>
          <p:cNvSpPr>
            <a:spLocks noGrp="1"/>
          </p:cNvSpPr>
          <p:nvPr>
            <p:ph type="body" sz="quarter" idx="3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6" name="Footer Placeholder"/>
          <p:cNvSpPr>
            <a:spLocks noGrp="1"/>
          </p:cNvSpPr>
          <p:nvPr>
            <p:ph type="ftr" sz="quarter" idx="4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7" name="Slide Number Placeholder"/>
          <p:cNvSpPr>
            <a:spLocks noGrp="1"/>
          </p:cNvSpPr>
          <p:nvPr>
            <p:ph type="sldNum" sz="quarter" idx="5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/>
    </a:lvl1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ln w="9525">
            <a:noFill/>
          </a:ln>
        </p:spPr>
      </p:pic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1101997" y="2582172"/>
            <a:ext cx="6487886" cy="959222"/>
          </a:xfrm>
        </p:spPr>
        <p:txBody>
          <a:bodyPr vert="horz" lIns="90000" tIns="46800" rIns="90000" bIns="0" anchor="b">
            <a:normAutofit/>
          </a:bodyPr>
          <a:lstStyle>
            <a:lvl1pPr marL="0" marR="0" algn="l" defTabSz="914400">
              <a:lnSpc>
                <a:spcPct val="100000"/>
              </a:lnSpc>
              <a:buNone/>
              <a:defRPr sz="4400" b="0" i="0" u="none" kern="1200" cap="none" spc="0" baseline="0">
                <a:solidFill>
                  <a:schemeClr val="bg1"/>
                </a:solidFill>
                <a:latin typeface="阿里巴巴普惠体 3.0 65 Medium"/>
                <a:ea typeface="阿里巴巴普惠体 3.0 65 Medium"/>
                <a:cs typeface="阿里巴巴普惠体 3.0 65 Medium"/>
              </a:defRPr>
            </a:lvl1pPr>
          </a:lstStyle>
          <a:p>
            <a:pPr lvl="0">
              <a:buNone/>
            </a:pPr>
            <a:r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5" hasCustomPrompt="1"/>
          </p:nvPr>
        </p:nvSpPr>
        <p:spPr>
          <a:xfrm>
            <a:off x="1101990" y="3701105"/>
            <a:ext cx="5342400" cy="781200"/>
          </a:xfrm>
        </p:spPr>
        <p:txBody>
          <a:bodyPr/>
          <a:lstStyle>
            <a:lvl1pPr marL="0" indent="0">
              <a:buNone/>
              <a:defRPr sz="2400" b="0" i="0" u="none" kern="1200" cap="none" spc="0" baseline="0">
                <a:solidFill>
                  <a:schemeClr val="bg1"/>
                </a:solidFill>
                <a:latin typeface="阿里巴巴普惠体 3.0 55 Regular" panose="00020600040101010101" charset="-122"/>
                <a:ea typeface="阿里巴巴普惠体 3.0 55 Regular" panose="00020600040101010101" charset="-122"/>
                <a:cs typeface="阿里巴巴普惠体 3.0 55 Regular" panose="00020600040101010101" charset="-122"/>
              </a:defRPr>
            </a:lvl1pPr>
          </a:lstStyle>
          <a:p>
            <a:pPr lvl="0">
              <a:buNone/>
            </a:pPr>
            <a:r>
              <a:t>单击此处编辑副标题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idx="16"/>
          </p:nvPr>
        </p:nvSpPr>
        <p:spPr/>
        <p:txBody>
          <a:bodyPr/>
          <a:lstStyle/>
          <a:p>
            <a:pPr>
              <a:buNone/>
            </a:pPr>
            <a:endParaRPr/>
          </a:p>
        </p:txBody>
      </p:sp>
      <p:sp>
        <p:nvSpPr>
          <p:cNvPr id="5" name="页脚占位符 4"/>
          <p:cNvSpPr>
            <a:spLocks noGrp="1"/>
          </p:cNvSpPr>
          <p:nvPr>
            <p:ph type="ftr" idx="17"/>
          </p:nvPr>
        </p:nvSpPr>
        <p:spPr/>
        <p:txBody>
          <a:bodyPr/>
          <a:lstStyle/>
          <a:p>
            <a:pPr>
              <a:buNone/>
            </a:pPr>
            <a:endParaRPr/>
          </a:p>
        </p:txBody>
      </p:sp>
      <p:sp>
        <p:nvSpPr>
          <p:cNvPr id="6" name="灯片编号占位符 5"/>
          <p:cNvSpPr>
            <a:spLocks noGrp="1"/>
          </p:cNvSpPr>
          <p:nvPr>
            <p:ph type="sldNum" idx="18"/>
          </p:nvPr>
        </p:nvSpPr>
        <p:spPr/>
        <p:txBody>
          <a:bodyPr/>
          <a:lstStyle/>
          <a:p>
            <a:pPr>
              <a:buNone/>
            </a:pPr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页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5"/>
          <p:cNvPicPr>
            <a:picLocks noChangeAspect="1"/>
          </p:cNvPicPr>
          <p:nvPr/>
        </p:nvPicPr>
        <p:blipFill>
          <a:blip r:embed="rId2"/>
          <a:srcRect r="52373"/>
          <a:stretch>
            <a:fillRect/>
          </a:stretch>
        </p:blipFill>
        <p:spPr>
          <a:xfrm>
            <a:off x="136525" y="-419100"/>
            <a:ext cx="1733550" cy="3756025"/>
          </a:xfrm>
          <a:prstGeom prst="rect">
            <a:avLst/>
          </a:prstGeom>
          <a:ln w="9525">
            <a:noFill/>
          </a:ln>
        </p:spPr>
      </p:pic>
      <p:pic>
        <p:nvPicPr>
          <p:cNvPr id="21" name="图片 6"/>
          <p:cNvPicPr>
            <a:picLocks noChangeAspect="1"/>
          </p:cNvPicPr>
          <p:nvPr/>
        </p:nvPicPr>
        <p:blipFill>
          <a:blip r:embed="rId2"/>
          <a:srcRect l="59613"/>
          <a:stretch>
            <a:fillRect/>
          </a:stretch>
        </p:blipFill>
        <p:spPr>
          <a:xfrm>
            <a:off x="2476500" y="63500"/>
            <a:ext cx="1470025" cy="3756025"/>
          </a:xfrm>
          <a:prstGeom prst="rect">
            <a:avLst/>
          </a:prstGeom>
          <a:ln w="9525">
            <a:noFill/>
          </a:ln>
        </p:spPr>
      </p:pic>
      <p:sp>
        <p:nvSpPr>
          <p:cNvPr id="16" name="标题 1"/>
          <p:cNvSpPr>
            <a:spLocks noGrp="1"/>
          </p:cNvSpPr>
          <p:nvPr>
            <p:ph type="title" hasCustomPrompt="1"/>
          </p:nvPr>
        </p:nvSpPr>
        <p:spPr>
          <a:xfrm>
            <a:off x="1414145" y="1419225"/>
            <a:ext cx="1762125" cy="959485"/>
          </a:xfrm>
        </p:spPr>
        <p:txBody>
          <a:bodyPr vert="horz" lIns="90000" tIns="46800" rIns="90000" bIns="0" anchor="b">
            <a:normAutofit/>
          </a:bodyPr>
          <a:lstStyle>
            <a:lvl1pPr marL="0" marR="0" algn="l" defTabSz="914400">
              <a:lnSpc>
                <a:spcPct val="100000"/>
              </a:lnSpc>
              <a:buNone/>
              <a:defRPr sz="4400" b="0" i="0" u="none" kern="1200" cap="none" spc="0" baseline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3.0 65 Medium"/>
                <a:ea typeface="阿里巴巴普惠体 3.0 65 Medium"/>
                <a:cs typeface="阿里巴巴普惠体 3.0 65 Medium"/>
              </a:defRPr>
            </a:lvl1pPr>
          </a:lstStyle>
          <a:p>
            <a:pPr lvl="0">
              <a:buNone/>
            </a:pPr>
            <a:r>
              <a:t>目录</a:t>
            </a:r>
          </a:p>
        </p:txBody>
      </p:sp>
      <p:sp>
        <p:nvSpPr>
          <p:cNvPr id="17" name="文本占位符 2"/>
          <p:cNvSpPr>
            <a:spLocks noGrp="1"/>
          </p:cNvSpPr>
          <p:nvPr>
            <p:ph type="body" idx="15" hasCustomPrompt="1"/>
          </p:nvPr>
        </p:nvSpPr>
        <p:spPr>
          <a:xfrm>
            <a:off x="6547485" y="1671955"/>
            <a:ext cx="3196590" cy="781050"/>
          </a:xfrm>
        </p:spPr>
        <p:txBody>
          <a:bodyPr/>
          <a:lstStyle>
            <a:lvl1pPr marL="0" indent="0">
              <a:buNone/>
              <a:defRPr sz="2400" b="0" i="0" u="dash" kern="1200" cap="none" spc="0" baseline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3.0 55 Regular" panose="00020600040101010101" charset="-122"/>
                <a:ea typeface="阿里巴巴普惠体 3.0 55 Regular" panose="00020600040101010101" charset="-122"/>
                <a:cs typeface="阿里巴巴普惠体 3.0 55 Regular" panose="00020600040101010101" charset="-122"/>
              </a:defRPr>
            </a:lvl1pPr>
          </a:lstStyle>
          <a:p>
            <a:pPr lvl="0">
              <a:buNone/>
            </a:pPr>
            <a:r>
              <a:t>单击编辑章节标题</a:t>
            </a:r>
          </a:p>
        </p:txBody>
      </p:sp>
      <p:sp>
        <p:nvSpPr>
          <p:cNvPr id="12" name="文本占位符 2"/>
          <p:cNvSpPr>
            <a:spLocks noGrp="1"/>
          </p:cNvSpPr>
          <p:nvPr>
            <p:ph type="body" idx="16" hasCustomPrompt="1"/>
          </p:nvPr>
        </p:nvSpPr>
        <p:spPr>
          <a:xfrm>
            <a:off x="5565775" y="1531620"/>
            <a:ext cx="670560" cy="531495"/>
          </a:xfrm>
          <a:prstGeom prst="rect">
            <a:avLst/>
          </a:prstGeom>
          <a:solidFill>
            <a:srgbClr val="007CFF"/>
          </a:solidFill>
        </p:spPr>
        <p:txBody>
          <a:bodyPr tIns="71755">
            <a:noAutofit/>
          </a:bodyPr>
          <a:lstStyle>
            <a:lvl1pPr marL="0" indent="0">
              <a:buNone/>
              <a:defRPr sz="3200" b="0" i="0" u="none" kern="1200" cap="none" spc="0" baseline="0">
                <a:solidFill>
                  <a:schemeClr val="bg1"/>
                </a:solidFill>
                <a:latin typeface="阿里巴巴普惠体 3.0 105 Heavy" panose="00020600040101010101" charset="-122"/>
                <a:ea typeface="阿里巴巴普惠体 3.0 105 Heavy" panose="00020600040101010101" charset="-122"/>
                <a:cs typeface="阿里巴巴普惠体 3.0 105 Heavy" panose="00020600040101010101" charset="-122"/>
              </a:defRPr>
            </a:lvl1pPr>
          </a:lstStyle>
          <a:p>
            <a:pPr lvl="0">
              <a:buNone/>
            </a:pPr>
            <a:r>
              <a:t>01</a:t>
            </a:r>
          </a:p>
        </p:txBody>
      </p:sp>
      <p:sp>
        <p:nvSpPr>
          <p:cNvPr id="2" name="文本占位符 2"/>
          <p:cNvSpPr>
            <a:spLocks noGrp="1"/>
          </p:cNvSpPr>
          <p:nvPr>
            <p:ph type="body" idx="17" hasCustomPrompt="1"/>
          </p:nvPr>
        </p:nvSpPr>
        <p:spPr>
          <a:xfrm>
            <a:off x="6547485" y="2846070"/>
            <a:ext cx="3196590" cy="781050"/>
          </a:xfrm>
        </p:spPr>
        <p:txBody>
          <a:bodyPr/>
          <a:lstStyle>
            <a:lvl1pPr marL="0" indent="0">
              <a:buNone/>
              <a:defRPr sz="2400" b="0" i="0" u="dash" kern="1200" cap="none" spc="0" baseline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3.0 55 Regular" panose="00020600040101010101" charset="-122"/>
                <a:ea typeface="阿里巴巴普惠体 3.0 55 Regular" panose="00020600040101010101" charset="-122"/>
                <a:cs typeface="阿里巴巴普惠体 3.0 55 Regular" panose="00020600040101010101" charset="-122"/>
              </a:defRPr>
            </a:lvl1pPr>
          </a:lstStyle>
          <a:p>
            <a:pPr lvl="0">
              <a:buNone/>
            </a:pPr>
            <a:r>
              <a:t>单击编辑章节标题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8" hasCustomPrompt="1"/>
          </p:nvPr>
        </p:nvSpPr>
        <p:spPr>
          <a:xfrm>
            <a:off x="5565775" y="2705735"/>
            <a:ext cx="670560" cy="531495"/>
          </a:xfrm>
          <a:prstGeom prst="rect">
            <a:avLst/>
          </a:prstGeom>
          <a:solidFill>
            <a:srgbClr val="007CFF"/>
          </a:solidFill>
        </p:spPr>
        <p:txBody>
          <a:bodyPr tIns="71755">
            <a:noAutofit/>
          </a:bodyPr>
          <a:lstStyle>
            <a:lvl1pPr marL="0" indent="0">
              <a:buNone/>
              <a:defRPr sz="3200" b="0" i="0" u="none" kern="1200" cap="none" spc="0" baseline="0">
                <a:solidFill>
                  <a:schemeClr val="bg1"/>
                </a:solidFill>
                <a:latin typeface="阿里巴巴普惠体 3.0 105 Heavy" panose="00020600040101010101" charset="-122"/>
                <a:ea typeface="阿里巴巴普惠体 3.0 105 Heavy" panose="00020600040101010101" charset="-122"/>
                <a:cs typeface="阿里巴巴普惠体 3.0 105 Heavy" panose="00020600040101010101" charset="-122"/>
              </a:defRPr>
            </a:lvl1pPr>
          </a:lstStyle>
          <a:p>
            <a:pPr lvl="0">
              <a:buNone/>
            </a:pPr>
            <a:r>
              <a:t>02</a:t>
            </a:r>
          </a:p>
        </p:txBody>
      </p:sp>
      <p:sp>
        <p:nvSpPr>
          <p:cNvPr id="4" name="文本占位符 2"/>
          <p:cNvSpPr>
            <a:spLocks noGrp="1"/>
          </p:cNvSpPr>
          <p:nvPr>
            <p:ph type="body" idx="19" hasCustomPrompt="1"/>
          </p:nvPr>
        </p:nvSpPr>
        <p:spPr>
          <a:xfrm>
            <a:off x="6547485" y="4020185"/>
            <a:ext cx="3196590" cy="781050"/>
          </a:xfrm>
        </p:spPr>
        <p:txBody>
          <a:bodyPr/>
          <a:lstStyle>
            <a:lvl1pPr marL="0" indent="0">
              <a:buNone/>
              <a:defRPr sz="2400" b="0" i="0" u="dash" kern="1200" cap="none" spc="0" baseline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3.0 55 Regular" panose="00020600040101010101" charset="-122"/>
                <a:ea typeface="阿里巴巴普惠体 3.0 55 Regular" panose="00020600040101010101" charset="-122"/>
                <a:cs typeface="阿里巴巴普惠体 3.0 55 Regular" panose="00020600040101010101" charset="-122"/>
              </a:defRPr>
            </a:lvl1pPr>
          </a:lstStyle>
          <a:p>
            <a:pPr lvl="0">
              <a:buNone/>
            </a:pPr>
            <a:r>
              <a:t>单击编辑章节标题</a:t>
            </a:r>
          </a:p>
        </p:txBody>
      </p:sp>
      <p:sp>
        <p:nvSpPr>
          <p:cNvPr id="5" name="文本占位符 2"/>
          <p:cNvSpPr>
            <a:spLocks noGrp="1"/>
          </p:cNvSpPr>
          <p:nvPr>
            <p:ph type="body" idx="20" hasCustomPrompt="1"/>
          </p:nvPr>
        </p:nvSpPr>
        <p:spPr>
          <a:xfrm>
            <a:off x="5565775" y="3879850"/>
            <a:ext cx="670560" cy="531495"/>
          </a:xfrm>
          <a:prstGeom prst="rect">
            <a:avLst/>
          </a:prstGeom>
          <a:solidFill>
            <a:srgbClr val="007CFF"/>
          </a:solidFill>
        </p:spPr>
        <p:txBody>
          <a:bodyPr tIns="71755">
            <a:noAutofit/>
          </a:bodyPr>
          <a:lstStyle>
            <a:lvl1pPr marL="0" indent="0">
              <a:buNone/>
              <a:defRPr sz="3200" b="0" i="0" u="none" kern="1200" cap="none" spc="0" baseline="0">
                <a:solidFill>
                  <a:schemeClr val="bg1"/>
                </a:solidFill>
                <a:latin typeface="阿里巴巴普惠体 3.0 105 Heavy" panose="00020600040101010101" charset="-122"/>
                <a:ea typeface="阿里巴巴普惠体 3.0 105 Heavy" panose="00020600040101010101" charset="-122"/>
                <a:cs typeface="阿里巴巴普惠体 3.0 105 Heavy" panose="00020600040101010101" charset="-122"/>
              </a:defRPr>
            </a:lvl1pPr>
          </a:lstStyle>
          <a:p>
            <a:pPr lvl="0">
              <a:buNone/>
            </a:pPr>
            <a:r>
              <a:t>03</a:t>
            </a:r>
          </a:p>
        </p:txBody>
      </p:sp>
      <p:sp>
        <p:nvSpPr>
          <p:cNvPr id="8" name="文本占位符 2"/>
          <p:cNvSpPr>
            <a:spLocks noGrp="1"/>
          </p:cNvSpPr>
          <p:nvPr>
            <p:ph type="body" idx="21" hasCustomPrompt="1"/>
          </p:nvPr>
        </p:nvSpPr>
        <p:spPr>
          <a:xfrm>
            <a:off x="6547485" y="5194300"/>
            <a:ext cx="3196590" cy="781050"/>
          </a:xfrm>
        </p:spPr>
        <p:txBody>
          <a:bodyPr/>
          <a:lstStyle>
            <a:lvl1pPr marL="0" indent="0">
              <a:buNone/>
              <a:defRPr sz="2400" b="0" i="0" u="dash" kern="1200" cap="none" spc="0" baseline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3.0 55 Regular" panose="00020600040101010101" charset="-122"/>
                <a:ea typeface="阿里巴巴普惠体 3.0 55 Regular" panose="00020600040101010101" charset="-122"/>
                <a:cs typeface="阿里巴巴普惠体 3.0 55 Regular" panose="00020600040101010101" charset="-122"/>
              </a:defRPr>
            </a:lvl1pPr>
          </a:lstStyle>
          <a:p>
            <a:pPr lvl="0">
              <a:buNone/>
            </a:pPr>
            <a:r>
              <a:t>单击编辑章节标题</a:t>
            </a:r>
          </a:p>
        </p:txBody>
      </p:sp>
      <p:sp>
        <p:nvSpPr>
          <p:cNvPr id="11" name="文本占位符 2"/>
          <p:cNvSpPr>
            <a:spLocks noGrp="1"/>
          </p:cNvSpPr>
          <p:nvPr>
            <p:ph type="body" idx="22" hasCustomPrompt="1"/>
          </p:nvPr>
        </p:nvSpPr>
        <p:spPr>
          <a:xfrm>
            <a:off x="5565775" y="5053965"/>
            <a:ext cx="670560" cy="531495"/>
          </a:xfrm>
          <a:prstGeom prst="rect">
            <a:avLst/>
          </a:prstGeom>
          <a:solidFill>
            <a:srgbClr val="007CFF"/>
          </a:solidFill>
        </p:spPr>
        <p:txBody>
          <a:bodyPr tIns="71755">
            <a:noAutofit/>
          </a:bodyPr>
          <a:lstStyle>
            <a:lvl1pPr marL="0" indent="0">
              <a:buNone/>
              <a:defRPr sz="3200" b="0" i="0" u="none" kern="1200" cap="none" spc="0" baseline="0">
                <a:solidFill>
                  <a:schemeClr val="bg1"/>
                </a:solidFill>
                <a:latin typeface="阿里巴巴普惠体 3.0 105 Heavy" panose="00020600040101010101" charset="-122"/>
                <a:ea typeface="阿里巴巴普惠体 3.0 105 Heavy" panose="00020600040101010101" charset="-122"/>
                <a:cs typeface="阿里巴巴普惠体 3.0 105 Heavy" panose="00020600040101010101" charset="-122"/>
              </a:defRPr>
            </a:lvl1pPr>
          </a:lstStyle>
          <a:p>
            <a:pPr lvl="0">
              <a:buNone/>
            </a:pPr>
            <a:r>
              <a:t>04</a:t>
            </a:r>
          </a:p>
        </p:txBody>
      </p:sp>
      <p:sp>
        <p:nvSpPr>
          <p:cNvPr id="6" name="日期占位符 5"/>
          <p:cNvSpPr>
            <a:spLocks noGrp="1"/>
          </p:cNvSpPr>
          <p:nvPr>
            <p:ph type="dt" idx="23"/>
          </p:nvPr>
        </p:nvSpPr>
        <p:spPr/>
        <p:txBody>
          <a:bodyPr/>
          <a:lstStyle/>
          <a:p>
            <a:pPr>
              <a:buNone/>
            </a:pPr>
            <a:endParaRPr/>
          </a:p>
        </p:txBody>
      </p:sp>
      <p:sp>
        <p:nvSpPr>
          <p:cNvPr id="7" name="页脚占位符 6"/>
          <p:cNvSpPr>
            <a:spLocks noGrp="1"/>
          </p:cNvSpPr>
          <p:nvPr>
            <p:ph type="ftr" idx="24"/>
          </p:nvPr>
        </p:nvSpPr>
        <p:spPr/>
        <p:txBody>
          <a:bodyPr/>
          <a:lstStyle/>
          <a:p>
            <a:pPr>
              <a:buNone/>
            </a:pPr>
            <a:endParaRPr/>
          </a:p>
        </p:txBody>
      </p:sp>
      <p:sp>
        <p:nvSpPr>
          <p:cNvPr id="9" name="灯片编号占位符 8"/>
          <p:cNvSpPr>
            <a:spLocks noGrp="1"/>
          </p:cNvSpPr>
          <p:nvPr>
            <p:ph type="sldNum" idx="25"/>
          </p:nvPr>
        </p:nvSpPr>
        <p:spPr/>
        <p:txBody>
          <a:bodyPr/>
          <a:lstStyle/>
          <a:p>
            <a:pPr>
              <a:buNone/>
            </a:pPr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5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6763" cy="6858000"/>
          </a:xfrm>
          <a:prstGeom prst="rect">
            <a:avLst/>
          </a:prstGeom>
          <a:ln w="9525">
            <a:noFill/>
          </a:ln>
        </p:spPr>
      </p:pic>
      <p:sp>
        <p:nvSpPr>
          <p:cNvPr id="5123" name="文本框 3"/>
          <p:cNvSpPr>
            <a:spLocks noGrp="1"/>
          </p:cNvSpPr>
          <p:nvPr/>
        </p:nvSpPr>
        <p:spPr>
          <a:xfrm>
            <a:off x="838200" y="6542088"/>
            <a:ext cx="4760913" cy="2444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>
              <a:buNone/>
            </a:pPr>
            <a:r>
              <a:rPr sz="1000">
                <a:solidFill>
                  <a:schemeClr val="bg1"/>
                </a:solidFill>
                <a:latin typeface="阿里巴巴普惠体 3.0 45 Light" panose="00020600040101010101" charset="-122"/>
                <a:ea typeface="阿里巴巴普惠体 3.0 45 Light" panose="00020600040101010101" charset="-122"/>
                <a:cs typeface="阿里巴巴普惠体 3.0 45 Light" panose="00020600040101010101" charset="-122"/>
              </a:rPr>
              <a:t>让万物互联更简单！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558165" y="784225"/>
            <a:ext cx="3244850" cy="882015"/>
          </a:xfrm>
        </p:spPr>
        <p:txBody>
          <a:bodyPr anchor="ctr">
            <a:normAutofit/>
          </a:bodyPr>
          <a:lstStyle>
            <a:lvl1pPr>
              <a:buNone/>
              <a:defRPr sz="3200" b="0" i="0" u="none" kern="1200" cap="none" spc="0" baseline="0">
                <a:solidFill>
                  <a:schemeClr val="tx1"/>
                </a:solidFill>
                <a:latin typeface="阿里巴巴普惠体 3.0 65 Medium"/>
                <a:ea typeface="阿里巴巴普惠体 3.0 65 Medium"/>
                <a:cs typeface="阿里巴巴普惠体 3.0 65 Medium"/>
              </a:defRPr>
            </a:lvl1pPr>
          </a:lstStyle>
          <a:p>
            <a:pPr>
              <a:buNone/>
            </a:pPr>
            <a:r>
              <a:t>单击编辑大标题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idx="13" hasCustomPrompt="1"/>
          </p:nvPr>
        </p:nvSpPr>
        <p:spPr>
          <a:xfrm>
            <a:off x="561975" y="1778000"/>
            <a:ext cx="3242310" cy="4092575"/>
          </a:xfrm>
        </p:spPr>
        <p:txBody>
          <a:bodyPr/>
          <a:lstStyle>
            <a:lvl1pPr>
              <a:lnSpc>
                <a:spcPct val="150000"/>
              </a:lnSpc>
              <a:buNone/>
              <a:defRPr sz="1400" cap="all" baseline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3.0 45 Light" panose="00020600040101010101" charset="-122"/>
                <a:ea typeface="阿里巴巴普惠体 3.0 45 Light" panose="00020600040101010101" charset="-122"/>
                <a:cs typeface="阿里巴巴普惠体 3.0 45 Light" panose="00020600040101010101" charset="-122"/>
              </a:defRPr>
            </a:lvl1pPr>
            <a:lvl2pPr marL="457200" indent="0">
              <a:buNone/>
              <a:defRPr sz="1400" cap="all" baseline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45 Light"/>
                <a:ea typeface="阿里巴巴普惠体 2.0 45 Light"/>
                <a:cs typeface="阿里巴巴普惠体 2.0 45 Light"/>
              </a:defRPr>
            </a:lvl2pPr>
            <a:lvl3pPr>
              <a:buNone/>
              <a:defRPr sz="1400" cap="all" baseline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45 Light"/>
                <a:ea typeface="阿里巴巴普惠体 2.0 45 Light"/>
                <a:cs typeface="阿里巴巴普惠体 2.0 45 Light"/>
              </a:defRPr>
            </a:lvl3pPr>
            <a:lvl4pPr>
              <a:buNone/>
              <a:defRPr cap="all" baseline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45 Light"/>
                <a:ea typeface="阿里巴巴普惠体 2.0 45 Light"/>
                <a:cs typeface="阿里巴巴普惠体 2.0 45 Light"/>
              </a:defRPr>
            </a:lvl4pPr>
            <a:lvl5pPr>
              <a:buNone/>
              <a:defRPr cap="all" baseline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45 Light"/>
                <a:ea typeface="阿里巴巴普惠体 2.0 45 Light"/>
                <a:cs typeface="阿里巴巴普惠体 2.0 45 Light"/>
              </a:defRPr>
            </a:lvl5pPr>
          </a:lstStyle>
          <a:p>
            <a:pPr lvl="0">
              <a:buNone/>
            </a:pPr>
            <a:r>
              <a:t>单击此处编辑副标题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4" hasCustomPrompt="1"/>
          </p:nvPr>
        </p:nvSpPr>
        <p:spPr>
          <a:xfrm>
            <a:off x="4196080" y="782955"/>
            <a:ext cx="7348855" cy="5087620"/>
          </a:xfrm>
        </p:spPr>
        <p:txBody>
          <a:bodyPr/>
          <a:lstStyle>
            <a:lvl1pPr>
              <a:buNone/>
              <a:defRPr sz="1400" cap="all" baseline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3.0 45 Light" panose="00020600040101010101" charset="-122"/>
                <a:ea typeface="阿里巴巴普惠体 3.0 45 Light" panose="00020600040101010101" charset="-122"/>
                <a:cs typeface="阿里巴巴普惠体 3.0 45 Light" panose="00020600040101010101" charset="-122"/>
              </a:defRPr>
            </a:lvl1pPr>
            <a:lvl2pPr>
              <a:buNone/>
              <a:defRPr cap="all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/>
                <a:ea typeface="Arial" panose="020B0604020202020204"/>
                <a:cs typeface="Arial" panose="020B0604020202020204"/>
              </a:defRPr>
            </a:lvl2pPr>
            <a:lvl3pPr>
              <a:buNone/>
              <a:defRPr cap="all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/>
                <a:ea typeface="Arial" panose="020B0604020202020204"/>
                <a:cs typeface="Arial" panose="020B0604020202020204"/>
              </a:defRPr>
            </a:lvl3pPr>
            <a:lvl4pPr>
              <a:buNone/>
              <a:defRPr cap="all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/>
                <a:ea typeface="Arial" panose="020B0604020202020204"/>
                <a:cs typeface="Arial" panose="020B0604020202020204"/>
              </a:defRPr>
            </a:lvl4pPr>
            <a:lvl5pPr>
              <a:buNone/>
              <a:defRPr cap="all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/>
                <a:ea typeface="Arial" panose="020B0604020202020204"/>
                <a:cs typeface="Arial" panose="020B0604020202020204"/>
              </a:defRPr>
            </a:lvl5pPr>
          </a:lstStyle>
          <a:p>
            <a:pPr lvl="0">
              <a:buNone/>
            </a:pPr>
            <a:r>
              <a:t>单击此处插入框图/图表</a:t>
            </a:r>
          </a:p>
        </p:txBody>
      </p:sp>
      <p:sp>
        <p:nvSpPr>
          <p:cNvPr id="5" name="灯片编号占位符 4"/>
          <p:cNvSpPr>
            <a:spLocks noGrp="1"/>
          </p:cNvSpPr>
          <p:nvPr>
            <p:ph type="sldNum" idx="12"/>
          </p:nvPr>
        </p:nvSpPr>
        <p:spPr>
          <a:xfrm>
            <a:off x="8801100" y="5870575"/>
            <a:ext cx="2743200" cy="365125"/>
          </a:xfrm>
          <a:prstGeom prst="rect">
            <a:avLst/>
          </a:prstGeom>
        </p:spPr>
        <p:txBody>
          <a:bodyPr vert="horz" lIns="91440" tIns="45720" rIns="91440" bIns="45720" anchor="ctr"/>
          <a:lstStyle>
            <a:lvl1pPr>
              <a:buNone/>
              <a:defRPr sz="1000">
                <a:solidFill>
                  <a:schemeClr val="bg1">
                    <a:lumMod val="50000"/>
                  </a:schemeClr>
                </a:solidFill>
                <a:latin typeface="阿里巴巴普惠体 3.0 45 Light" panose="00020600040101010101" charset="-122"/>
                <a:ea typeface="阿里巴巴普惠体 3.0 45 Light" panose="00020600040101010101" charset="-122"/>
                <a:cs typeface="阿里巴巴普惠体 3.0 45 Light" panose="00020600040101010101" charset="-122"/>
              </a:defRPr>
            </a:lvl1pPr>
          </a:lstStyle>
          <a:p>
            <a:pPr>
              <a:buNone/>
            </a:pPr>
            <a:r>
              <a:rPr>
                <a:latin typeface="阿里巴巴普惠体 3.0 45 Light" panose="00020600040101010101" charset="-122"/>
                <a:ea typeface="阿里巴巴普惠体 3.0 45 Light" panose="00020600040101010101" charset="-122"/>
                <a:cs typeface="阿里巴巴普惠体 3.0 45 Light" panose="00020600040101010101" charset="-122"/>
              </a:rPr>
              <a:t>单机此处编辑图表名称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idx="15"/>
          </p:nvPr>
        </p:nvSpPr>
        <p:spPr/>
        <p:txBody>
          <a:bodyPr/>
          <a:lstStyle/>
          <a:p>
            <a:pPr>
              <a:buNone/>
            </a:pPr>
            <a:endParaRPr/>
          </a:p>
        </p:txBody>
      </p:sp>
      <p:sp>
        <p:nvSpPr>
          <p:cNvPr id="6" name="页脚占位符 5"/>
          <p:cNvSpPr>
            <a:spLocks noGrp="1"/>
          </p:cNvSpPr>
          <p:nvPr>
            <p:ph type="ftr" idx="16"/>
          </p:nvPr>
        </p:nvSpPr>
        <p:spPr/>
        <p:txBody>
          <a:bodyPr/>
          <a:lstStyle/>
          <a:p>
            <a:pPr>
              <a:buNone/>
            </a:pPr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50" name="图片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6763" cy="6858000"/>
          </a:xfrm>
          <a:prstGeom prst="rect">
            <a:avLst/>
          </a:prstGeom>
          <a:ln w="9525">
            <a:noFill/>
          </a:ln>
        </p:spPr>
      </p:pic>
      <p:sp>
        <p:nvSpPr>
          <p:cNvPr id="6147" name="path"/>
          <p:cNvSpPr>
            <a:spLocks noGrp="1"/>
          </p:cNvSpPr>
          <p:nvPr/>
        </p:nvSpPr>
        <p:spPr>
          <a:xfrm>
            <a:off x="545781" y="1113345"/>
            <a:ext cx="3095625" cy="12700"/>
          </a:xfrm>
          <a:custGeom>
            <a:avLst/>
            <a:gdLst/>
            <a:ahLst/>
            <a:cxnLst/>
            <a:rect l="0" t="0" r="0" b="0"/>
            <a:pathLst>
              <a:path w="6602" h="20">
                <a:moveTo>
                  <a:pt x="0" y="10"/>
                </a:moveTo>
                <a:lnTo>
                  <a:pt x="6602" y="10"/>
                </a:lnTo>
              </a:path>
            </a:pathLst>
          </a:custGeom>
          <a:noFill/>
          <a:ln w="12700" cmpd="sng">
            <a:solidFill>
              <a:srgbClr val="CCCCCC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/>
          </a:p>
        </p:txBody>
      </p:sp>
      <p:sp>
        <p:nvSpPr>
          <p:cNvPr id="6148" name="文本框 2"/>
          <p:cNvSpPr>
            <a:spLocks noGrp="1"/>
          </p:cNvSpPr>
          <p:nvPr/>
        </p:nvSpPr>
        <p:spPr>
          <a:xfrm>
            <a:off x="838200" y="6542088"/>
            <a:ext cx="4760913" cy="2444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>
              <a:buNone/>
            </a:pPr>
            <a:r>
              <a:rPr sz="1000">
                <a:solidFill>
                  <a:schemeClr val="bg1"/>
                </a:solidFill>
                <a:latin typeface="阿里巴巴普惠体 3.0 45 Light" panose="00020600040101010101" charset="-122"/>
                <a:ea typeface="阿里巴巴普惠体 3.0 45 Light" panose="00020600040101010101" charset="-122"/>
                <a:cs typeface="阿里巴巴普惠体 3.0 45 Light" panose="00020600040101010101" charset="-122"/>
              </a:rPr>
              <a:t>让万物互联更简单！</a:t>
            </a:r>
          </a:p>
        </p:txBody>
      </p:sp>
      <p:sp>
        <p:nvSpPr>
          <p:cNvPr id="7" name="内容占位符 6"/>
          <p:cNvSpPr>
            <a:spLocks noGrp="1"/>
          </p:cNvSpPr>
          <p:nvPr>
            <p:ph idx="13" hasCustomPrompt="1"/>
          </p:nvPr>
        </p:nvSpPr>
        <p:spPr>
          <a:xfrm>
            <a:off x="4007922" y="887095"/>
            <a:ext cx="7879277" cy="3671888"/>
          </a:xfrm>
        </p:spPr>
        <p:txBody>
          <a:bodyPr/>
          <a:lstStyle>
            <a:lvl1pPr marL="0" indent="0">
              <a:buNone/>
              <a:defRPr sz="1400" baseline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3.0 45 Light" panose="00020600040101010101" charset="-122"/>
                <a:ea typeface="阿里巴巴普惠体 3.0 45 Light" panose="00020600040101010101" charset="-122"/>
                <a:cs typeface="阿里巴巴普惠体 3.0 45 Light" panose="00020600040101010101" charset="-122"/>
              </a:defRPr>
            </a:lvl1pPr>
            <a:lvl2pPr>
              <a:buNone/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/>
                <a:ea typeface="Arial" panose="020B0604020202020204"/>
                <a:cs typeface="Arial" panose="020B0604020202020204"/>
              </a:defRPr>
            </a:lvl2pPr>
            <a:lvl3pPr>
              <a:buNone/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/>
                <a:ea typeface="Arial" panose="020B0604020202020204"/>
                <a:cs typeface="Arial" panose="020B0604020202020204"/>
              </a:defRPr>
            </a:lvl3pPr>
            <a:lvl4pPr>
              <a:buNone/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/>
                <a:ea typeface="Arial" panose="020B0604020202020204"/>
                <a:cs typeface="Arial" panose="020B0604020202020204"/>
              </a:defRPr>
            </a:lvl4pPr>
            <a:lvl5pPr>
              <a:buNone/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/>
                <a:ea typeface="Arial" panose="020B0604020202020204"/>
                <a:cs typeface="Arial" panose="020B0604020202020204"/>
              </a:defRPr>
            </a:lvl5pPr>
          </a:lstStyle>
          <a:p>
            <a:pPr lvl="0">
              <a:buNone/>
            </a:pPr>
            <a:r>
              <a:rPr dirty="0" err="1"/>
              <a:t>插入</a:t>
            </a:r>
            <a:r>
              <a:rPr lang="zh-CN" altLang="en-US" dirty="0"/>
              <a:t>主</a:t>
            </a:r>
            <a:r>
              <a:rPr dirty="0" err="1"/>
              <a:t>图片</a:t>
            </a:r>
            <a:endParaRPr dirty="0"/>
          </a:p>
        </p:txBody>
      </p:sp>
      <p:sp>
        <p:nvSpPr>
          <p:cNvPr id="9" name="内容占位符 8"/>
          <p:cNvSpPr>
            <a:spLocks noGrp="1"/>
          </p:cNvSpPr>
          <p:nvPr>
            <p:ph idx="14" hasCustomPrompt="1"/>
          </p:nvPr>
        </p:nvSpPr>
        <p:spPr>
          <a:xfrm>
            <a:off x="4007923" y="4668520"/>
            <a:ext cx="7879278" cy="1858138"/>
          </a:xfrm>
        </p:spPr>
        <p:txBody>
          <a:bodyPr/>
          <a:lstStyle>
            <a:lvl1pPr marL="0" indent="0">
              <a:buNone/>
              <a:defRPr sz="1400" baseline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3.0 45 Light" panose="00020600040101010101" charset="-122"/>
                <a:ea typeface="阿里巴巴普惠体 3.0 45 Light" panose="00020600040101010101" charset="-122"/>
                <a:cs typeface="阿里巴巴普惠体 3.0 45 Light" panose="00020600040101010101" charset="-122"/>
              </a:defRPr>
            </a:lvl1pPr>
            <a:lvl2pPr>
              <a:buNone/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/>
                <a:ea typeface="Arial" panose="020B0604020202020204"/>
                <a:cs typeface="Arial" panose="020B0604020202020204"/>
              </a:defRPr>
            </a:lvl2pPr>
            <a:lvl3pPr>
              <a:buNone/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/>
                <a:ea typeface="Arial" panose="020B0604020202020204"/>
                <a:cs typeface="Arial" panose="020B0604020202020204"/>
              </a:defRPr>
            </a:lvl3pPr>
            <a:lvl4pPr>
              <a:buNone/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/>
                <a:ea typeface="Arial" panose="020B0604020202020204"/>
                <a:cs typeface="Arial" panose="020B0604020202020204"/>
              </a:defRPr>
            </a:lvl4pPr>
            <a:lvl5pPr>
              <a:buNone/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/>
                <a:ea typeface="Arial" panose="020B0604020202020204"/>
                <a:cs typeface="Arial" panose="020B0604020202020204"/>
              </a:defRPr>
            </a:lvl5pPr>
          </a:lstStyle>
          <a:p>
            <a:pPr lvl="0">
              <a:buNone/>
            </a:pPr>
            <a:r>
              <a:rPr dirty="0" err="1"/>
              <a:t>插入</a:t>
            </a:r>
            <a:r>
              <a:rPr lang="zh-CN" altLang="en-US" dirty="0"/>
              <a:t>副</a:t>
            </a:r>
            <a:r>
              <a:rPr dirty="0" err="1"/>
              <a:t>图片</a:t>
            </a:r>
            <a:endParaRPr dirty="0"/>
          </a:p>
        </p:txBody>
      </p:sp>
      <p:sp>
        <p:nvSpPr>
          <p:cNvPr id="5" name="标题 4"/>
          <p:cNvSpPr>
            <a:spLocks noGrp="1"/>
          </p:cNvSpPr>
          <p:nvPr>
            <p:ph type="title" hasCustomPrompt="1"/>
          </p:nvPr>
        </p:nvSpPr>
        <p:spPr>
          <a:xfrm>
            <a:off x="399096" y="222250"/>
            <a:ext cx="3242310" cy="882015"/>
          </a:xfrm>
        </p:spPr>
        <p:txBody>
          <a:bodyPr anchor="ctr">
            <a:normAutofit/>
          </a:bodyPr>
          <a:lstStyle>
            <a:lvl1pPr>
              <a:buNone/>
              <a:defRPr sz="2400" b="0" i="0" u="none" kern="1200" cap="none" spc="0" baseline="0">
                <a:solidFill>
                  <a:schemeClr val="tx1"/>
                </a:solidFill>
                <a:latin typeface="阿里巴巴普惠体 3.0 65 Medium"/>
                <a:ea typeface="阿里巴巴普惠体 3.0 65 Medium"/>
                <a:cs typeface="阿里巴巴普惠体 3.0 65 Medium"/>
              </a:defRPr>
            </a:lvl1pPr>
          </a:lstStyle>
          <a:p>
            <a:pPr>
              <a:buNone/>
            </a:pPr>
            <a:r>
              <a:rPr dirty="0" err="1"/>
              <a:t>单击编辑</a:t>
            </a:r>
            <a:r>
              <a:rPr lang="zh-CN" altLang="en-US" dirty="0"/>
              <a:t>场景</a:t>
            </a:r>
            <a:endParaRPr dirty="0"/>
          </a:p>
        </p:txBody>
      </p:sp>
      <p:sp>
        <p:nvSpPr>
          <p:cNvPr id="6" name="文本占位符 5"/>
          <p:cNvSpPr>
            <a:spLocks noGrp="1"/>
          </p:cNvSpPr>
          <p:nvPr>
            <p:ph type="body" idx="17" hasCustomPrompt="1"/>
          </p:nvPr>
        </p:nvSpPr>
        <p:spPr>
          <a:xfrm>
            <a:off x="4007922" y="222250"/>
            <a:ext cx="6834248" cy="555308"/>
          </a:xfrm>
        </p:spPr>
        <p:txBody>
          <a:bodyPr/>
          <a:lstStyle>
            <a:lvl1pPr>
              <a:lnSpc>
                <a:spcPct val="150000"/>
              </a:lnSpc>
              <a:buNone/>
              <a:defRPr sz="1600" cap="all" baseline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3.0 45 Light" panose="00020600040101010101" charset="-122"/>
                <a:ea typeface="阿里巴巴普惠体 3.0 45 Light" panose="00020600040101010101" charset="-122"/>
                <a:cs typeface="阿里巴巴普惠体 3.0 45 Light" panose="00020600040101010101" charset="-122"/>
              </a:defRPr>
            </a:lvl1pPr>
            <a:lvl2pPr>
              <a:lnSpc>
                <a:spcPct val="150000"/>
              </a:lnSpc>
              <a:buNone/>
              <a:defRPr sz="1600" cap="all" baseline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45 Light"/>
                <a:ea typeface="阿里巴巴普惠体 2.0 45 Light"/>
                <a:cs typeface="阿里巴巴普惠体 2.0 45 Light"/>
              </a:defRPr>
            </a:lvl2pPr>
            <a:lvl3pPr>
              <a:buNone/>
              <a:defRPr sz="1400" cap="all" baseline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45 Light"/>
                <a:ea typeface="阿里巴巴普惠体 2.0 45 Light"/>
                <a:cs typeface="阿里巴巴普惠体 2.0 45 Light"/>
              </a:defRPr>
            </a:lvl3pPr>
            <a:lvl4pPr>
              <a:buNone/>
              <a:defRPr cap="all" baseline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45 Light"/>
                <a:ea typeface="阿里巴巴普惠体 2.0 45 Light"/>
                <a:cs typeface="阿里巴巴普惠体 2.0 45 Light"/>
              </a:defRPr>
            </a:lvl4pPr>
            <a:lvl5pPr>
              <a:buNone/>
              <a:defRPr cap="all" baseline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45 Light"/>
                <a:ea typeface="阿里巴巴普惠体 2.0 45 Light"/>
                <a:cs typeface="阿里巴巴普惠体 2.0 45 Light"/>
              </a:defRPr>
            </a:lvl5pPr>
          </a:lstStyle>
          <a:p>
            <a:pPr lvl="0">
              <a:buNone/>
            </a:pPr>
            <a:r>
              <a:rPr dirty="0" err="1"/>
              <a:t>单击此处编辑</a:t>
            </a:r>
            <a:r>
              <a:rPr lang="zh-CN" altLang="en-US" dirty="0"/>
              <a:t>文件名</a:t>
            </a:r>
            <a:endParaRPr dirty="0"/>
          </a:p>
        </p:txBody>
      </p:sp>
      <p:sp>
        <p:nvSpPr>
          <p:cNvPr id="15" name="文本占位符 14"/>
          <p:cNvSpPr>
            <a:spLocks noGrp="1"/>
          </p:cNvSpPr>
          <p:nvPr>
            <p:ph type="body" idx="20"/>
          </p:nvPr>
        </p:nvSpPr>
        <p:spPr>
          <a:xfrm>
            <a:off x="402271" y="2454974"/>
            <a:ext cx="3242310" cy="4071684"/>
          </a:xfrm>
        </p:spPr>
        <p:txBody>
          <a:bodyPr/>
          <a:lstStyle>
            <a:lvl1pPr marL="285750" indent="-285750">
              <a:lnSpc>
                <a:spcPct val="150000"/>
              </a:lnSpc>
              <a:buFont typeface="Arial" panose="020B0604020202020204" pitchFamily="34" charset="0"/>
              <a:buChar char="•"/>
              <a:defRPr sz="1200" cap="all" baseline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3.0 45 Light" panose="00020600040101010101" charset="-122"/>
                <a:ea typeface="阿里巴巴普惠体 3.0 45 Light" panose="00020600040101010101" charset="-122"/>
                <a:cs typeface="阿里巴巴普惠体 3.0 45 Light" panose="00020600040101010101" charset="-122"/>
              </a:defRPr>
            </a:lvl1pPr>
            <a:lvl2pPr marL="457200" indent="0">
              <a:buNone/>
              <a:defRPr sz="1000" cap="all" baseline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45 Light"/>
                <a:ea typeface="阿里巴巴普惠体 2.0 45 Light"/>
                <a:cs typeface="阿里巴巴普惠体 2.0 45 Light"/>
              </a:defRPr>
            </a:lvl2pPr>
            <a:lvl3pPr marL="914400" indent="0">
              <a:buNone/>
              <a:defRPr sz="1000" cap="all" baseline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45 Light"/>
                <a:ea typeface="阿里巴巴普惠体 2.0 45 Light"/>
                <a:cs typeface="阿里巴巴普惠体 2.0 45 Light"/>
              </a:defRPr>
            </a:lvl3pPr>
            <a:lvl4pPr>
              <a:buNone/>
              <a:defRPr cap="all" baseline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45 Light"/>
                <a:ea typeface="阿里巴巴普惠体 2.0 45 Light"/>
                <a:cs typeface="阿里巴巴普惠体 2.0 45 Light"/>
              </a:defRPr>
            </a:lvl4pPr>
            <a:lvl5pPr>
              <a:buNone/>
              <a:defRPr cap="all" baseline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45 Light"/>
                <a:ea typeface="阿里巴巴普惠体 2.0 45 Light"/>
                <a:cs typeface="阿里巴巴普惠体 2.0 45 Light"/>
              </a:defRPr>
            </a:lvl5pPr>
          </a:lstStyle>
          <a:p>
            <a:pPr lvl="0">
              <a:buNone/>
            </a:pPr>
            <a:endParaRPr dirty="0"/>
          </a:p>
        </p:txBody>
      </p:sp>
      <p:sp>
        <p:nvSpPr>
          <p:cNvPr id="8" name="内容占位符 8">
            <a:extLst>
              <a:ext uri="{FF2B5EF4-FFF2-40B4-BE49-F238E27FC236}">
                <a16:creationId xmlns:a16="http://schemas.microsoft.com/office/drawing/2014/main" id="{9CDEE9B1-0C22-43BF-3242-EDC44A98B792}"/>
              </a:ext>
            </a:extLst>
          </p:cNvPr>
          <p:cNvSpPr>
            <a:spLocks noGrp="1"/>
          </p:cNvSpPr>
          <p:nvPr>
            <p:ph idx="21" hasCustomPrompt="1"/>
          </p:nvPr>
        </p:nvSpPr>
        <p:spPr>
          <a:xfrm>
            <a:off x="399096" y="1206119"/>
            <a:ext cx="3242310" cy="1168781"/>
          </a:xfrm>
        </p:spPr>
        <p:txBody>
          <a:bodyPr/>
          <a:lstStyle>
            <a:lvl1pPr marL="0" indent="0">
              <a:buNone/>
              <a:defRPr sz="1050" baseline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3.0 45 Light" panose="00020600040101010101" charset="-122"/>
                <a:ea typeface="阿里巴巴普惠体 3.0 45 Light" panose="00020600040101010101" charset="-122"/>
                <a:cs typeface="阿里巴巴普惠体 3.0 45 Light" panose="00020600040101010101" charset="-122"/>
              </a:defRPr>
            </a:lvl1pPr>
            <a:lvl2pPr>
              <a:buNone/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/>
                <a:ea typeface="Arial" panose="020B0604020202020204"/>
                <a:cs typeface="Arial" panose="020B0604020202020204"/>
              </a:defRPr>
            </a:lvl2pPr>
            <a:lvl3pPr>
              <a:buNone/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/>
                <a:ea typeface="Arial" panose="020B0604020202020204"/>
                <a:cs typeface="Arial" panose="020B0604020202020204"/>
              </a:defRPr>
            </a:lvl3pPr>
            <a:lvl4pPr>
              <a:buNone/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/>
                <a:ea typeface="Arial" panose="020B0604020202020204"/>
                <a:cs typeface="Arial" panose="020B0604020202020204"/>
              </a:defRPr>
            </a:lvl4pPr>
            <a:lvl5pPr>
              <a:buNone/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/>
                <a:ea typeface="Arial" panose="020B0604020202020204"/>
                <a:cs typeface="Arial" panose="020B0604020202020204"/>
              </a:defRPr>
            </a:lvl5pPr>
          </a:lstStyle>
          <a:p>
            <a:pPr lvl="0">
              <a:buNone/>
            </a:pPr>
            <a:r>
              <a:rPr dirty="0" err="1"/>
              <a:t>插入</a:t>
            </a:r>
            <a:r>
              <a:rPr lang="zh-CN" altLang="en-US" dirty="0"/>
              <a:t>原始数据识别情况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5934452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有说明的表格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任意多边形 11"/>
          <p:cNvSpPr>
            <a:spLocks noGrp="1"/>
          </p:cNvSpPr>
          <p:nvPr/>
        </p:nvSpPr>
        <p:spPr>
          <a:xfrm>
            <a:off x="950913" y="728663"/>
            <a:ext cx="271463" cy="417513"/>
          </a:xfrm>
          <a:custGeom>
            <a:avLst/>
            <a:gdLst>
              <a:gd name="connsiteX0" fmla="*/ 0 w 5021"/>
              <a:gd name="connsiteY0" fmla="*/ 0 h 10852"/>
              <a:gd name="connsiteX1" fmla="*/ 5021 w 5021"/>
              <a:gd name="connsiteY1" fmla="*/ 0 h 10852"/>
              <a:gd name="connsiteX2" fmla="*/ 3651 w 5021"/>
              <a:gd name="connsiteY2" fmla="*/ 10852 h 10852"/>
              <a:gd name="connsiteX3" fmla="*/ 0 w 5021"/>
              <a:gd name="connsiteY3" fmla="*/ 10817 h 10852"/>
              <a:gd name="connsiteX4" fmla="*/ 0 w 5021"/>
              <a:gd name="connsiteY4" fmla="*/ 0 h 10852"/>
            </a:gdLst>
            <a:ahLst/>
            <a:cxnLst/>
            <a:rect l="l" t="t" r="r" b="b"/>
            <a:pathLst>
              <a:path w="5021" h="10852">
                <a:moveTo>
                  <a:pt x="0" y="0"/>
                </a:moveTo>
                <a:lnTo>
                  <a:pt x="5021" y="0"/>
                </a:lnTo>
                <a:lnTo>
                  <a:pt x="3651" y="10852"/>
                </a:lnTo>
                <a:lnTo>
                  <a:pt x="0" y="10817"/>
                </a:lnTo>
                <a:lnTo>
                  <a:pt x="0" y="0"/>
                </a:lnTo>
                <a:close/>
              </a:path>
            </a:pathLst>
          </a:custGeom>
          <a:solidFill>
            <a:srgbClr val="0073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None/>
            </a:pPr>
            <a:endParaRPr/>
          </a:p>
        </p:txBody>
      </p:sp>
      <p:sp>
        <p:nvSpPr>
          <p:cNvPr id="7" name="矩形 6"/>
          <p:cNvSpPr>
            <a:spLocks noGrp="1"/>
          </p:cNvSpPr>
          <p:nvPr/>
        </p:nvSpPr>
        <p:spPr>
          <a:xfrm>
            <a:off x="0" y="4940300"/>
            <a:ext cx="12192000" cy="1917700"/>
          </a:xfrm>
          <a:prstGeom prst="rect">
            <a:avLst/>
          </a:prstGeom>
          <a:solidFill>
            <a:srgbClr val="0073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None/>
            </a:pPr>
            <a:endParaRPr/>
          </a:p>
        </p:txBody>
      </p:sp>
      <p:sp>
        <p:nvSpPr>
          <p:cNvPr id="4" name="任意多边形 3"/>
          <p:cNvSpPr>
            <a:spLocks noGrp="1"/>
          </p:cNvSpPr>
          <p:nvPr/>
        </p:nvSpPr>
        <p:spPr>
          <a:xfrm>
            <a:off x="0" y="4940300"/>
            <a:ext cx="1055688" cy="1917700"/>
          </a:xfrm>
          <a:custGeom>
            <a:avLst/>
            <a:gdLst>
              <a:gd name="connsiteX0" fmla="*/ 0 w 5021"/>
              <a:gd name="connsiteY0" fmla="*/ 0 h 10852"/>
              <a:gd name="connsiteX1" fmla="*/ 5021 w 5021"/>
              <a:gd name="connsiteY1" fmla="*/ 0 h 10852"/>
              <a:gd name="connsiteX2" fmla="*/ 3651 w 5021"/>
              <a:gd name="connsiteY2" fmla="*/ 10852 h 10852"/>
              <a:gd name="connsiteX3" fmla="*/ 0 w 5021"/>
              <a:gd name="connsiteY3" fmla="*/ 10817 h 10852"/>
              <a:gd name="connsiteX4" fmla="*/ 0 w 5021"/>
              <a:gd name="connsiteY4" fmla="*/ 0 h 10852"/>
            </a:gdLst>
            <a:ahLst/>
            <a:cxnLst/>
            <a:rect l="l" t="t" r="r" b="b"/>
            <a:pathLst>
              <a:path w="5021" h="10852">
                <a:moveTo>
                  <a:pt x="0" y="0"/>
                </a:moveTo>
                <a:lnTo>
                  <a:pt x="5021" y="0"/>
                </a:lnTo>
                <a:lnTo>
                  <a:pt x="3651" y="10852"/>
                </a:lnTo>
                <a:lnTo>
                  <a:pt x="0" y="10817"/>
                </a:lnTo>
                <a:lnTo>
                  <a:pt x="0" y="0"/>
                </a:lnTo>
                <a:close/>
              </a:path>
            </a:pathLst>
          </a:custGeom>
          <a:solidFill>
            <a:srgbClr val="3EB2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None/>
            </a:pPr>
            <a:endParaRPr/>
          </a:p>
        </p:txBody>
      </p:sp>
      <p:sp>
        <p:nvSpPr>
          <p:cNvPr id="11" name="任意多边形 10"/>
          <p:cNvSpPr>
            <a:spLocks noGrp="1"/>
          </p:cNvSpPr>
          <p:nvPr/>
        </p:nvSpPr>
        <p:spPr>
          <a:xfrm>
            <a:off x="823913" y="728663"/>
            <a:ext cx="271463" cy="417513"/>
          </a:xfrm>
          <a:custGeom>
            <a:avLst/>
            <a:gdLst>
              <a:gd name="connsiteX0" fmla="*/ 0 w 5021"/>
              <a:gd name="connsiteY0" fmla="*/ 0 h 10852"/>
              <a:gd name="connsiteX1" fmla="*/ 5021 w 5021"/>
              <a:gd name="connsiteY1" fmla="*/ 0 h 10852"/>
              <a:gd name="connsiteX2" fmla="*/ 3651 w 5021"/>
              <a:gd name="connsiteY2" fmla="*/ 10852 h 10852"/>
              <a:gd name="connsiteX3" fmla="*/ 0 w 5021"/>
              <a:gd name="connsiteY3" fmla="*/ 10817 h 10852"/>
              <a:gd name="connsiteX4" fmla="*/ 0 w 5021"/>
              <a:gd name="connsiteY4" fmla="*/ 0 h 10852"/>
            </a:gdLst>
            <a:ahLst/>
            <a:cxnLst/>
            <a:rect l="l" t="t" r="r" b="b"/>
            <a:pathLst>
              <a:path w="5021" h="10852">
                <a:moveTo>
                  <a:pt x="0" y="0"/>
                </a:moveTo>
                <a:lnTo>
                  <a:pt x="5021" y="0"/>
                </a:lnTo>
                <a:lnTo>
                  <a:pt x="3651" y="10852"/>
                </a:lnTo>
                <a:lnTo>
                  <a:pt x="0" y="10817"/>
                </a:lnTo>
                <a:lnTo>
                  <a:pt x="0" y="0"/>
                </a:lnTo>
                <a:close/>
              </a:path>
            </a:pathLst>
          </a:custGeom>
          <a:solidFill>
            <a:srgbClr val="3EB2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None/>
            </a:pPr>
            <a:endParaRPr/>
          </a:p>
        </p:txBody>
      </p:sp>
      <p:sp>
        <p:nvSpPr>
          <p:cNvPr id="16" name="矩形 15"/>
          <p:cNvSpPr>
            <a:spLocks noGrp="1"/>
          </p:cNvSpPr>
          <p:nvPr/>
        </p:nvSpPr>
        <p:spPr>
          <a:xfrm>
            <a:off x="0" y="728663"/>
            <a:ext cx="1019175" cy="417513"/>
          </a:xfrm>
          <a:prstGeom prst="rect">
            <a:avLst/>
          </a:prstGeom>
          <a:solidFill>
            <a:srgbClr val="3EB2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None/>
            </a:pPr>
            <a:endParaRPr/>
          </a:p>
        </p:txBody>
      </p:sp>
      <p:sp>
        <p:nvSpPr>
          <p:cNvPr id="9" name="内容占位符 8"/>
          <p:cNvSpPr>
            <a:spLocks noGrp="1"/>
          </p:cNvSpPr>
          <p:nvPr>
            <p:ph idx="13" hasCustomPrompt="1"/>
          </p:nvPr>
        </p:nvSpPr>
        <p:spPr>
          <a:xfrm>
            <a:off x="1282065" y="1494790"/>
            <a:ext cx="9626600" cy="3314700"/>
          </a:xfrm>
        </p:spPr>
        <p:txBody>
          <a:bodyPr/>
          <a:lstStyle>
            <a:lvl1pPr marL="0" indent="0">
              <a:buNone/>
              <a:defRPr sz="1400" baseline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3.0 55 Regular" panose="00020600040101010101" charset="-122"/>
                <a:ea typeface="阿里巴巴普惠体 3.0 55 Regular" panose="00020600040101010101" charset="-122"/>
                <a:cs typeface="阿里巴巴普惠体 3.0 55 Regular" panose="00020600040101010101" charset="-122"/>
              </a:defRPr>
            </a:lvl1pPr>
            <a:lvl2pPr marL="457200" indent="0">
              <a:buNone/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/>
                <a:ea typeface="阿里巴巴普惠体 2.0 55 Regular"/>
                <a:cs typeface="阿里巴巴普惠体 2.0 55 Regular"/>
              </a:defRPr>
            </a:lvl2pPr>
            <a:lvl3pPr marL="914400" indent="0">
              <a:buNone/>
              <a:defRPr sz="1400" baseline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/>
                <a:ea typeface="阿里巴巴普惠体 2.0 55 Regular"/>
                <a:cs typeface="阿里巴巴普惠体 2.0 55 Regular"/>
              </a:defRPr>
            </a:lvl3pPr>
            <a:lvl4pPr marL="1371600" indent="0">
              <a:buNone/>
              <a:defRPr sz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/>
                <a:ea typeface="阿里巴巴普惠体 2.0 55 Regular"/>
                <a:cs typeface="阿里巴巴普惠体 2.0 55 Regular"/>
              </a:defRPr>
            </a:lvl4pPr>
            <a:lvl5pPr marL="1828800" indent="0">
              <a:buNone/>
              <a:defRPr sz="1000" baseline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/>
                <a:ea typeface="阿里巴巴普惠体 2.0 55 Regular"/>
                <a:cs typeface="阿里巴巴普惠体 2.0 55 Regular"/>
              </a:defRPr>
            </a:lvl5pPr>
          </a:lstStyle>
          <a:p>
            <a:pPr lvl="0">
              <a:buNone/>
            </a:pPr>
            <a:r>
              <a:t>单击此处插入视频和图表</a:t>
            </a:r>
          </a:p>
        </p:txBody>
      </p:sp>
      <p:sp>
        <p:nvSpPr>
          <p:cNvPr id="2" name="文本占位符 1"/>
          <p:cNvSpPr>
            <a:spLocks noGrp="1"/>
          </p:cNvSpPr>
          <p:nvPr>
            <p:ph type="body" idx="14" hasCustomPrompt="1"/>
          </p:nvPr>
        </p:nvSpPr>
        <p:spPr>
          <a:xfrm>
            <a:off x="1283335" y="5309870"/>
            <a:ext cx="9625965" cy="1011555"/>
          </a:xfrm>
        </p:spPr>
        <p:txBody>
          <a:bodyPr/>
          <a:lstStyle>
            <a:lvl1pPr marL="0" indent="0">
              <a:lnSpc>
                <a:spcPct val="150000"/>
              </a:lnSpc>
              <a:buNone/>
              <a:defRPr sz="1400" baseline="0">
                <a:solidFill>
                  <a:schemeClr val="bg1"/>
                </a:solidFill>
                <a:latin typeface="阿里巴巴普惠体 3.0 45 Light" panose="00020600040101010101" charset="-122"/>
                <a:ea typeface="阿里巴巴普惠体 3.0 45 Light" panose="00020600040101010101" charset="-122"/>
                <a:cs typeface="阿里巴巴普惠体 3.0 45 Light" panose="00020600040101010101" charset="-122"/>
              </a:defRPr>
            </a:lvl1pPr>
          </a:lstStyle>
          <a:p>
            <a:pPr lvl="0">
              <a:buNone/>
            </a:pPr>
            <a:r>
              <a:t>内文说明</a:t>
            </a:r>
          </a:p>
        </p:txBody>
      </p:sp>
      <p:sp>
        <p:nvSpPr>
          <p:cNvPr id="3" name="标题 2"/>
          <p:cNvSpPr>
            <a:spLocks noGrp="1"/>
          </p:cNvSpPr>
          <p:nvPr>
            <p:ph type="title" hasCustomPrompt="1"/>
          </p:nvPr>
        </p:nvSpPr>
        <p:spPr>
          <a:xfrm>
            <a:off x="1283335" y="728980"/>
            <a:ext cx="9625330" cy="565150"/>
          </a:xfrm>
        </p:spPr>
        <p:txBody>
          <a:bodyPr anchor="ctr">
            <a:normAutofit/>
          </a:bodyPr>
          <a:lstStyle>
            <a:lvl1pPr algn="l">
              <a:buNone/>
              <a:defRPr sz="3200" baseline="0">
                <a:solidFill>
                  <a:schemeClr val="tx1"/>
                </a:solidFill>
                <a:latin typeface="阿里巴巴普惠体 3.0 65 Medium"/>
                <a:ea typeface="阿里巴巴普惠体 3.0 65 Medium"/>
                <a:cs typeface="阿里巴巴普惠体 3.0 65 Medium"/>
              </a:defRPr>
            </a:lvl1pPr>
          </a:lstStyle>
          <a:p>
            <a:pPr>
              <a:buNone/>
            </a:pPr>
            <a:r>
              <a:t>说明型表格版式，此处插入表格标题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idx="15"/>
          </p:nvPr>
        </p:nvSpPr>
        <p:spPr/>
        <p:txBody>
          <a:bodyPr/>
          <a:lstStyle/>
          <a:p>
            <a:pPr>
              <a:buNone/>
            </a:pPr>
            <a:endParaRPr/>
          </a:p>
        </p:txBody>
      </p:sp>
      <p:sp>
        <p:nvSpPr>
          <p:cNvPr id="6" name="页脚占位符 5"/>
          <p:cNvSpPr>
            <a:spLocks noGrp="1"/>
          </p:cNvSpPr>
          <p:nvPr>
            <p:ph type="ftr" idx="16"/>
          </p:nvPr>
        </p:nvSpPr>
        <p:spPr/>
        <p:txBody>
          <a:bodyPr/>
          <a:lstStyle/>
          <a:p>
            <a:pPr>
              <a:buNone/>
            </a:pPr>
            <a:endParaRPr/>
          </a:p>
        </p:txBody>
      </p:sp>
      <p:sp>
        <p:nvSpPr>
          <p:cNvPr id="8" name="灯片编号占位符 7"/>
          <p:cNvSpPr>
            <a:spLocks noGrp="1"/>
          </p:cNvSpPr>
          <p:nvPr>
            <p:ph type="sldNum" idx="17"/>
          </p:nvPr>
        </p:nvSpPr>
        <p:spPr/>
        <p:txBody>
          <a:bodyPr/>
          <a:lstStyle/>
          <a:p>
            <a:pPr>
              <a:buNone/>
            </a:pPr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参数表版式">
    <p:bg>
      <p:bgPr>
        <a:solidFill>
          <a:srgbClr val="0073D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任意多边形 7"/>
          <p:cNvSpPr>
            <a:spLocks noGrp="1"/>
          </p:cNvSpPr>
          <p:nvPr/>
        </p:nvSpPr>
        <p:spPr>
          <a:xfrm>
            <a:off x="0" y="0"/>
            <a:ext cx="4362450" cy="6858000"/>
          </a:xfrm>
          <a:custGeom>
            <a:avLst/>
            <a:gdLst>
              <a:gd name="connsiteX0" fmla="*/ 0 w 5021"/>
              <a:gd name="connsiteY0" fmla="*/ 0 h 10852"/>
              <a:gd name="connsiteX1" fmla="*/ 5021 w 5021"/>
              <a:gd name="connsiteY1" fmla="*/ 0 h 10852"/>
              <a:gd name="connsiteX2" fmla="*/ 3651 w 5021"/>
              <a:gd name="connsiteY2" fmla="*/ 10852 h 10852"/>
              <a:gd name="connsiteX3" fmla="*/ 0 w 5021"/>
              <a:gd name="connsiteY3" fmla="*/ 10817 h 10852"/>
              <a:gd name="connsiteX4" fmla="*/ 0 w 5021"/>
              <a:gd name="connsiteY4" fmla="*/ 0 h 10852"/>
            </a:gdLst>
            <a:ahLst/>
            <a:cxnLst/>
            <a:rect l="l" t="t" r="r" b="b"/>
            <a:pathLst>
              <a:path w="5021" h="10852">
                <a:moveTo>
                  <a:pt x="0" y="0"/>
                </a:moveTo>
                <a:lnTo>
                  <a:pt x="5021" y="0"/>
                </a:lnTo>
                <a:lnTo>
                  <a:pt x="3651" y="10852"/>
                </a:lnTo>
                <a:lnTo>
                  <a:pt x="0" y="10817"/>
                </a:lnTo>
                <a:lnTo>
                  <a:pt x="0" y="0"/>
                </a:lnTo>
                <a:close/>
              </a:path>
            </a:pathLst>
          </a:custGeom>
          <a:solidFill>
            <a:srgbClr val="3EB2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None/>
            </a:pPr>
            <a:endParaRPr/>
          </a:p>
        </p:txBody>
      </p:sp>
      <p:sp>
        <p:nvSpPr>
          <p:cNvPr id="10" name="矩形 9"/>
          <p:cNvSpPr>
            <a:spLocks noGrp="1"/>
          </p:cNvSpPr>
          <p:nvPr/>
        </p:nvSpPr>
        <p:spPr>
          <a:xfrm>
            <a:off x="292100" y="303213"/>
            <a:ext cx="11607800" cy="6251575"/>
          </a:xfrm>
          <a:prstGeom prst="rect">
            <a:avLst/>
          </a:prstGeom>
          <a:solidFill>
            <a:schemeClr val="bg1"/>
          </a:solidFill>
          <a:ln w="12700" cmpd="sng">
            <a:solidFill>
              <a:schemeClr val="accent1">
                <a:shade val="50000"/>
                <a:alpha val="0"/>
              </a:schemeClr>
            </a:solidFill>
            <a:prstDash val="solid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ctr">
            <a:normAutofit/>
          </a:bodyPr>
          <a:lstStyle/>
          <a:p>
            <a:pPr algn="ctr">
              <a:buNone/>
            </a:pPr>
            <a:endParaRPr/>
          </a:p>
        </p:txBody>
      </p:sp>
      <p:sp>
        <p:nvSpPr>
          <p:cNvPr id="6" name="标题 5"/>
          <p:cNvSpPr>
            <a:spLocks noGrp="1"/>
          </p:cNvSpPr>
          <p:nvPr>
            <p:ph type="title" hasCustomPrompt="1"/>
          </p:nvPr>
        </p:nvSpPr>
        <p:spPr>
          <a:xfrm>
            <a:off x="1282870" y="1023140"/>
            <a:ext cx="9626400" cy="723600"/>
          </a:xfrm>
        </p:spPr>
        <p:txBody>
          <a:bodyPr wrap="square" anchor="ctr">
            <a:normAutofit/>
          </a:bodyPr>
          <a:lstStyle>
            <a:lvl1pPr algn="ctr">
              <a:buNone/>
              <a:defRPr sz="3200" baseline="0">
                <a:solidFill>
                  <a:schemeClr val="tx1"/>
                </a:solidFill>
                <a:latin typeface="阿里巴巴普惠体 3.0 65 Medium"/>
                <a:ea typeface="阿里巴巴普惠体 3.0 65 Medium"/>
                <a:cs typeface="阿里巴巴普惠体 3.0 65 Medium"/>
              </a:defRPr>
            </a:lvl1pPr>
          </a:lstStyle>
          <a:p>
            <a:pPr>
              <a:buNone/>
            </a:pPr>
            <a:r>
              <a:t>单击此处编辑标题</a:t>
            </a:r>
          </a:p>
        </p:txBody>
      </p:sp>
      <p:sp>
        <p:nvSpPr>
          <p:cNvPr id="7" name="内容占位符 6"/>
          <p:cNvSpPr>
            <a:spLocks noGrp="1"/>
          </p:cNvSpPr>
          <p:nvPr>
            <p:ph idx="13" hasCustomPrompt="1"/>
          </p:nvPr>
        </p:nvSpPr>
        <p:spPr>
          <a:xfrm>
            <a:off x="1282700" y="1746885"/>
            <a:ext cx="9626600" cy="4221480"/>
          </a:xfrm>
        </p:spPr>
        <p:txBody>
          <a:bodyPr wrap="square">
            <a:normAutofit/>
          </a:bodyPr>
          <a:lstStyle>
            <a:lvl1pPr marL="0" indent="0">
              <a:lnSpc>
                <a:spcPts val="1440"/>
              </a:lnSpc>
              <a:buNone/>
              <a:defRPr sz="1200" baseline="0">
                <a:solidFill>
                  <a:schemeClr val="tx1"/>
                </a:solidFill>
                <a:latin typeface="阿里巴巴普惠体 3.0 55 Regular" panose="00020600040101010101" charset="-122"/>
                <a:ea typeface="阿里巴巴普惠体 3.0 55 Regular" panose="00020600040101010101" charset="-122"/>
                <a:cs typeface="阿里巴巴普惠体 3.0 55 Regular" panose="00020600040101010101" charset="-122"/>
              </a:defRPr>
            </a:lvl1pPr>
            <a:lvl2pPr marL="457200" indent="0">
              <a:buNone/>
              <a:defRPr baseline="0">
                <a:solidFill>
                  <a:schemeClr val="tx1"/>
                </a:solidFill>
                <a:latin typeface="Arial" panose="020B0604020202020204"/>
                <a:ea typeface="Arial" panose="020B0604020202020204"/>
                <a:cs typeface="Arial" panose="020B0604020202020204"/>
              </a:defRPr>
            </a:lvl2pPr>
            <a:lvl3pPr marL="914400" indent="0">
              <a:buNone/>
              <a:defRPr baseline="0">
                <a:solidFill>
                  <a:schemeClr val="tx1"/>
                </a:solidFill>
                <a:latin typeface="Arial" panose="020B0604020202020204"/>
                <a:ea typeface="Arial" panose="020B0604020202020204"/>
                <a:cs typeface="Arial" panose="020B0604020202020204"/>
              </a:defRPr>
            </a:lvl3pPr>
            <a:lvl4pPr marL="1371600" indent="0">
              <a:buNone/>
              <a:defRPr baseline="0">
                <a:solidFill>
                  <a:schemeClr val="tx1"/>
                </a:solidFill>
                <a:latin typeface="Arial" panose="020B0604020202020204"/>
                <a:ea typeface="Arial" panose="020B0604020202020204"/>
                <a:cs typeface="Arial" panose="020B0604020202020204"/>
              </a:defRPr>
            </a:lvl4pPr>
            <a:lvl5pPr marL="1828800" indent="0">
              <a:buNone/>
              <a:defRPr baseline="0">
                <a:solidFill>
                  <a:schemeClr val="tx1"/>
                </a:solidFill>
                <a:latin typeface="Arial" panose="020B0604020202020204"/>
                <a:ea typeface="Arial" panose="020B0604020202020204"/>
                <a:cs typeface="Arial" panose="020B0604020202020204"/>
              </a:defRPr>
            </a:lvl5pPr>
          </a:lstStyle>
          <a:p>
            <a:pPr lvl="0">
              <a:buNone/>
            </a:pPr>
            <a:r>
              <a:t>单击此处插入表格，最多14行</a:t>
            </a:r>
          </a:p>
        </p:txBody>
      </p:sp>
      <p:sp>
        <p:nvSpPr>
          <p:cNvPr id="2" name="日期占位符 1"/>
          <p:cNvSpPr>
            <a:spLocks noGrp="1"/>
          </p:cNvSpPr>
          <p:nvPr>
            <p:ph type="dt" idx="14"/>
          </p:nvPr>
        </p:nvSpPr>
        <p:spPr/>
        <p:txBody>
          <a:bodyPr/>
          <a:lstStyle/>
          <a:p>
            <a:pPr>
              <a:buNone/>
            </a:pPr>
            <a:endParaRPr/>
          </a:p>
        </p:txBody>
      </p:sp>
      <p:sp>
        <p:nvSpPr>
          <p:cNvPr id="3" name="页脚占位符 2"/>
          <p:cNvSpPr>
            <a:spLocks noGrp="1"/>
          </p:cNvSpPr>
          <p:nvPr>
            <p:ph type="ftr" idx="15"/>
          </p:nvPr>
        </p:nvSpPr>
        <p:spPr/>
        <p:txBody>
          <a:bodyPr/>
          <a:lstStyle/>
          <a:p>
            <a:pPr>
              <a:buNone/>
            </a:pPr>
            <a:endParaRPr/>
          </a:p>
        </p:txBody>
      </p:sp>
      <p:sp>
        <p:nvSpPr>
          <p:cNvPr id="4" name="灯片编号占位符 3"/>
          <p:cNvSpPr>
            <a:spLocks noGrp="1"/>
          </p:cNvSpPr>
          <p:nvPr>
            <p:ph type="sldNum" idx="16"/>
          </p:nvPr>
        </p:nvSpPr>
        <p:spPr/>
        <p:txBody>
          <a:bodyPr/>
          <a:lstStyle/>
          <a:p>
            <a:pPr>
              <a:buNone/>
            </a:pPr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9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ln w="9525">
            <a:noFill/>
          </a:ln>
        </p:spPr>
      </p:pic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1114062" y="2949837"/>
            <a:ext cx="6487886" cy="959222"/>
          </a:xfrm>
        </p:spPr>
        <p:txBody>
          <a:bodyPr vert="horz" lIns="90000" tIns="46800" rIns="90000" bIns="0" anchor="b">
            <a:noAutofit/>
          </a:bodyPr>
          <a:lstStyle>
            <a:lvl1pPr marL="0" marR="0" algn="l" defTabSz="914400">
              <a:lnSpc>
                <a:spcPct val="100000"/>
              </a:lnSpc>
              <a:buNone/>
              <a:defRPr sz="6000" b="0" i="0" u="none" kern="1200" cap="none" spc="0" baseline="0">
                <a:solidFill>
                  <a:schemeClr val="bg1"/>
                </a:solidFill>
                <a:latin typeface="阿里巴巴普惠体 3.0 105 Heavy" panose="00020600040101010101" charset="-122"/>
                <a:ea typeface="阿里巴巴普惠体 3.0 105 Heavy" panose="00020600040101010101" charset="-122"/>
                <a:cs typeface="阿里巴巴普惠体 3.0 105 Heavy" panose="00020600040101010101" charset="-122"/>
              </a:defRPr>
            </a:lvl1pPr>
          </a:lstStyle>
          <a:p>
            <a:pPr lvl="0">
              <a:buNone/>
            </a:pPr>
            <a:r>
              <a:t>THANK YOU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buNone/>
            </a:pPr>
            <a:endParaRPr/>
          </a:p>
        </p:txBody>
      </p:sp>
      <p:sp>
        <p:nvSpPr>
          <p:cNvPr id="4" name="页脚占位符 3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pPr>
              <a:buNone/>
            </a:pPr>
            <a:endParaRPr/>
          </a:p>
        </p:txBody>
      </p:sp>
      <p:sp>
        <p:nvSpPr>
          <p:cNvPr id="5" name="灯片编号占位符 4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>
              <a:buNone/>
            </a:pPr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3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9938" cy="6858000"/>
          </a:xfrm>
          <a:prstGeom prst="rect">
            <a:avLst/>
          </a:prstGeom>
          <a:ln w="9525">
            <a:noFill/>
          </a:ln>
        </p:spPr>
      </p:pic>
      <p:sp>
        <p:nvSpPr>
          <p:cNvPr id="17411" name="文本框 6"/>
          <p:cNvSpPr>
            <a:spLocks noGrp="1"/>
          </p:cNvSpPr>
          <p:nvPr/>
        </p:nvSpPr>
        <p:spPr>
          <a:xfrm>
            <a:off x="1196975" y="2921000"/>
            <a:ext cx="6042025" cy="10160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>
              <a:buNone/>
            </a:pPr>
            <a:r>
              <a:rPr sz="6000" b="1">
                <a:solidFill>
                  <a:schemeClr val="bg1"/>
                </a:solidFill>
                <a:latin typeface="阿里巴巴普惠体 3.0 105 Heavy" panose="00020600040101010101" charset="-122"/>
                <a:ea typeface="阿里巴巴普惠体 3.0 105 Heavy" panose="00020600040101010101" charset="-122"/>
                <a:cs typeface="阿里巴巴普惠体 3.0 105 Heavy" panose="00020600040101010101" charset="-122"/>
              </a:rPr>
              <a:t>THANK  YOU</a:t>
            </a:r>
          </a:p>
        </p:txBody>
      </p:sp>
      <p:sp>
        <p:nvSpPr>
          <p:cNvPr id="2" name="日期占位符 1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buNone/>
            </a:pPr>
            <a:endParaRPr/>
          </a:p>
        </p:txBody>
      </p:sp>
      <p:sp>
        <p:nvSpPr>
          <p:cNvPr id="3" name="页脚占位符 2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pPr>
              <a:buNone/>
            </a:pPr>
            <a:endParaRPr/>
          </a:p>
        </p:txBody>
      </p:sp>
      <p:sp>
        <p:nvSpPr>
          <p:cNvPr id="4" name="灯片编号占位符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>
              <a:buNone/>
            </a:pPr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838200" y="368300"/>
            <a:ext cx="10515600" cy="1277938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ctr"/>
          <a:lstStyle/>
          <a:p>
            <a:pPr lvl="0">
              <a:buNone/>
            </a:pPr>
            <a:r>
              <a:t>标准字体为阿里巴巴普惠体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0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/>
          <a:p>
            <a:pPr lvl="0">
              <a:buNone/>
            </a:pPr>
            <a:r>
              <a:t>封面/章节主标题字号44</a:t>
            </a:r>
          </a:p>
          <a:p>
            <a:pPr lvl="1">
              <a:buNone/>
            </a:pPr>
            <a:r>
              <a:t>内文主标题字号32</a:t>
            </a:r>
          </a:p>
          <a:p>
            <a:pPr lvl="2">
              <a:buNone/>
            </a:pPr>
            <a:r>
              <a:t>内文副标题字号18</a:t>
            </a:r>
          </a:p>
          <a:p>
            <a:pPr lvl="3">
              <a:buNone/>
            </a:pPr>
            <a:r>
              <a:t>内文正文字号12-16</a:t>
            </a:r>
          </a:p>
          <a:p>
            <a:pPr lvl="4">
              <a:buNone/>
            </a:pPr>
            <a:r>
              <a:t>最小字体不得小于12号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anchor="ctr"/>
          <a:lstStyle>
            <a:lvl1pPr algn="l">
              <a:buNone/>
              <a:defRPr sz="1200">
                <a:solidFill>
                  <a:schemeClr val="tx1">
                    <a:tint val="75000"/>
                  </a:schemeClr>
                </a:solidFill>
                <a:latin typeface="阿里巴巴普惠体 3.0 55 Regular" panose="00020600040101010101" charset="-122"/>
                <a:ea typeface="阿里巴巴普惠体 3.0 55 Regular" panose="00020600040101010101" charset="-122"/>
                <a:cs typeface="阿里巴巴普惠体 3.0 55 Regular" panose="00020600040101010101" charset="-122"/>
              </a:defRPr>
            </a:lvl1pPr>
          </a:lstStyle>
          <a:p>
            <a:pPr>
              <a:buNone/>
            </a:pPr>
            <a:endParaRPr/>
          </a:p>
        </p:txBody>
      </p:sp>
      <p:sp>
        <p:nvSpPr>
          <p:cNvPr id="5" name="页脚占位符 4"/>
          <p:cNvSpPr>
            <a:spLocks noGrp="1"/>
          </p:cNvSpPr>
          <p:nvPr>
            <p:ph type="ft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anchor="ctr"/>
          <a:lstStyle>
            <a:lvl1pPr algn="ctr">
              <a:buNone/>
              <a:defRPr sz="1200">
                <a:solidFill>
                  <a:schemeClr val="tx1">
                    <a:tint val="75000"/>
                  </a:schemeClr>
                </a:solidFill>
                <a:latin typeface="阿里巴巴普惠体 3.0 55 Regular" panose="00020600040101010101" charset="-122"/>
                <a:ea typeface="阿里巴巴普惠体 3.0 55 Regular" panose="00020600040101010101" charset="-122"/>
                <a:cs typeface="阿里巴巴普惠体 3.0 55 Regular" panose="00020600040101010101" charset="-122"/>
              </a:defRPr>
            </a:lvl1pPr>
          </a:lstStyle>
          <a:p>
            <a:pPr>
              <a:buNone/>
            </a:pPr>
            <a:endParaRPr/>
          </a:p>
        </p:txBody>
      </p:sp>
      <p:sp>
        <p:nvSpPr>
          <p:cNvPr id="6" name="灯片编号占位符 5"/>
          <p:cNvSpPr>
            <a:spLocks noGrp="1"/>
          </p:cNvSpPr>
          <p:nvPr>
            <p:ph type="sldNum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anchor="ctr"/>
          <a:lstStyle>
            <a:lvl1pPr algn="r">
              <a:buNone/>
              <a:defRPr sz="1200">
                <a:solidFill>
                  <a:schemeClr val="tx1">
                    <a:tint val="75000"/>
                  </a:schemeClr>
                </a:solidFill>
                <a:latin typeface="阿里巴巴普惠体 3.0 55 Regular" panose="00020600040101010101" charset="-122"/>
                <a:ea typeface="阿里巴巴普惠体 3.0 55 Regular" panose="00020600040101010101" charset="-122"/>
                <a:cs typeface="阿里巴巴普惠体 3.0 55 Regular" panose="00020600040101010101" charset="-122"/>
              </a:defRPr>
            </a:lvl1pPr>
          </a:lstStyle>
          <a:p>
            <a:pPr>
              <a:buNone/>
            </a:pPr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2" r:id="rId3"/>
    <p:sldLayoutId id="2147483666" r:id="rId4"/>
    <p:sldLayoutId id="2147483654" r:id="rId5"/>
    <p:sldLayoutId id="2147483655" r:id="rId6"/>
    <p:sldLayoutId id="2147483663" r:id="rId7"/>
    <p:sldLayoutId id="2147483664" r:id="rId8"/>
  </p:sldLayoutIdLst>
  <p:hf sldNum="0" hdr="0" ftr="0" dt="0"/>
  <p:txStyles>
    <p:titleStyle>
      <a:lvl1pPr algn="l" defTabSz="914400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阿里巴巴普惠体 3.0 55 Regular" panose="00020600040101010101" charset="-122"/>
          <a:ea typeface="阿里巴巴普惠体 3.0 55 Regular" panose="00020600040101010101" charset="-122"/>
          <a:cs typeface="阿里巴巴普惠体 3.0 55 Regular" panose="00020600040101010101" charset="-122"/>
        </a:defRPr>
      </a:lvl1pPr>
    </p:titleStyle>
    <p:bodyStyle>
      <a:lvl1pPr marL="228600" indent="-228600" algn="l" defTabSz="914400">
        <a:lnSpc>
          <a:spcPct val="90000"/>
        </a:lnSpc>
        <a:spcBef>
          <a:spcPts val="1000"/>
        </a:spcBef>
        <a:buFont typeface="Arial" panose="020B0604020202020204"/>
        <a:buChar char="•"/>
        <a:defRPr sz="4400" kern="1200">
          <a:solidFill>
            <a:schemeClr val="tx1"/>
          </a:solidFill>
          <a:latin typeface="阿里巴巴普惠体 3.0 55 Regular" panose="00020600040101010101" charset="-122"/>
          <a:ea typeface="阿里巴巴普惠体 3.0 55 Regular" panose="00020600040101010101" charset="-122"/>
          <a:cs typeface="阿里巴巴普惠体 3.0 55 Regular" panose="00020600040101010101" charset="-122"/>
        </a:defRPr>
      </a:lvl1pPr>
      <a:lvl2pPr marL="685800" indent="-228600" algn="l" defTabSz="914400">
        <a:lnSpc>
          <a:spcPct val="90000"/>
        </a:lnSpc>
        <a:spcBef>
          <a:spcPts val="500"/>
        </a:spcBef>
        <a:buFont typeface="Arial" panose="020B0604020202020204"/>
        <a:buChar char="•"/>
        <a:defRPr sz="3200" kern="1200">
          <a:solidFill>
            <a:schemeClr val="tx1"/>
          </a:solidFill>
          <a:latin typeface="阿里巴巴普惠体 3.0 55 Regular" panose="00020600040101010101" charset="-122"/>
          <a:ea typeface="阿里巴巴普惠体 3.0 55 Regular" panose="00020600040101010101" charset="-122"/>
          <a:cs typeface="阿里巴巴普惠体 3.0 55 Regular" panose="00020600040101010101" charset="-122"/>
        </a:defRPr>
      </a:lvl2pPr>
      <a:lvl3pPr marL="1143000" indent="-228600" algn="l" defTabSz="914400">
        <a:lnSpc>
          <a:spcPct val="90000"/>
        </a:lnSpc>
        <a:spcBef>
          <a:spcPts val="500"/>
        </a:spcBef>
        <a:buFont typeface="Arial" panose="020B0604020202020204"/>
        <a:buChar char="•"/>
        <a:defRPr sz="1800" kern="1200">
          <a:solidFill>
            <a:schemeClr val="tx1"/>
          </a:solidFill>
          <a:latin typeface="阿里巴巴普惠体 3.0 55 Regular" panose="00020600040101010101" charset="-122"/>
          <a:ea typeface="阿里巴巴普惠体 3.0 55 Regular" panose="00020600040101010101" charset="-122"/>
          <a:cs typeface="阿里巴巴普惠体 3.0 55 Regular" panose="00020600040101010101" charset="-122"/>
        </a:defRPr>
      </a:lvl3pPr>
      <a:lvl4pPr marL="1600200" indent="-228600" algn="l" defTabSz="914400">
        <a:lnSpc>
          <a:spcPct val="90000"/>
        </a:lnSpc>
        <a:spcBef>
          <a:spcPts val="500"/>
        </a:spcBef>
        <a:buFont typeface="Arial" panose="020B0604020202020204"/>
        <a:buChar char="•"/>
        <a:defRPr sz="1200" kern="1200">
          <a:solidFill>
            <a:schemeClr val="tx1"/>
          </a:solidFill>
          <a:latin typeface="阿里巴巴普惠体 3.0 55 Regular" panose="00020600040101010101" charset="-122"/>
          <a:ea typeface="阿里巴巴普惠体 3.0 55 Regular" panose="00020600040101010101" charset="-122"/>
          <a:cs typeface="阿里巴巴普惠体 3.0 55 Regular" panose="00020600040101010101" charset="-122"/>
        </a:defRPr>
      </a:lvl4pPr>
      <a:lvl5pPr marL="2057400" indent="-228600" algn="l" defTabSz="914400">
        <a:lnSpc>
          <a:spcPct val="90000"/>
        </a:lnSpc>
        <a:spcBef>
          <a:spcPts val="500"/>
        </a:spcBef>
        <a:buFont typeface="Arial" panose="020B0604020202020204"/>
        <a:buChar char="•"/>
        <a:defRPr sz="1200" kern="1200">
          <a:solidFill>
            <a:schemeClr val="tx1"/>
          </a:solidFill>
          <a:latin typeface="阿里巴巴普惠体 3.0 55 Regular" panose="00020600040101010101" charset="-122"/>
          <a:ea typeface="阿里巴巴普惠体 3.0 55 Regular" panose="00020600040101010101" charset="-122"/>
          <a:cs typeface="阿里巴巴普惠体 3.0 55 Regular" panose="00020600040101010101" charset="-122"/>
        </a:defRPr>
      </a:lvl5pPr>
      <a:lvl6pPr marL="2514600" indent="-228600" algn="l" defTabSz="914400">
        <a:lnSpc>
          <a:spcPct val="90000"/>
        </a:lnSpc>
        <a:spcBef>
          <a:spcPts val="500"/>
        </a:spcBef>
        <a:buFont typeface="Arial" panose="020B0604020202020204"/>
        <a:buChar char="•"/>
        <a:defRPr sz="1800" kern="1200">
          <a:solidFill>
            <a:schemeClr val="tx1"/>
          </a:solidFill>
          <a:latin typeface="+mn-lt"/>
          <a:ea typeface="+mn-lt"/>
          <a:cs typeface="+mn-lt"/>
        </a:defRPr>
      </a:lvl6pPr>
      <a:lvl7pPr marL="2971800" indent="-228600" algn="l" defTabSz="914400">
        <a:lnSpc>
          <a:spcPct val="90000"/>
        </a:lnSpc>
        <a:spcBef>
          <a:spcPts val="500"/>
        </a:spcBef>
        <a:buFont typeface="Arial" panose="020B0604020202020204"/>
        <a:buChar char="•"/>
        <a:defRPr sz="1800" kern="1200">
          <a:solidFill>
            <a:schemeClr val="tx1"/>
          </a:solidFill>
          <a:latin typeface="+mn-lt"/>
          <a:ea typeface="+mn-lt"/>
          <a:cs typeface="+mn-lt"/>
        </a:defRPr>
      </a:lvl7pPr>
      <a:lvl8pPr marL="3429000" indent="-228600" algn="l" defTabSz="914400">
        <a:lnSpc>
          <a:spcPct val="90000"/>
        </a:lnSpc>
        <a:spcBef>
          <a:spcPts val="500"/>
        </a:spcBef>
        <a:buFont typeface="Arial" panose="020B0604020202020204"/>
        <a:buChar char="•"/>
        <a:defRPr sz="1800" kern="1200">
          <a:solidFill>
            <a:schemeClr val="tx1"/>
          </a:solidFill>
          <a:latin typeface="+mn-lt"/>
          <a:ea typeface="+mn-lt"/>
          <a:cs typeface="+mn-lt"/>
        </a:defRPr>
      </a:lvl8pPr>
      <a:lvl9pPr marL="3886200" indent="-228600" algn="l" defTabSz="914400">
        <a:lnSpc>
          <a:spcPct val="90000"/>
        </a:lnSpc>
        <a:spcBef>
          <a:spcPts val="500"/>
        </a:spcBef>
        <a:buFont typeface="Arial" panose="020B0604020202020204"/>
        <a:buChar char="•"/>
        <a:defRPr sz="1800" kern="1200">
          <a:solidFill>
            <a:schemeClr val="tx1"/>
          </a:solidFill>
          <a:latin typeface="+mn-lt"/>
          <a:ea typeface="+mn-lt"/>
          <a:cs typeface="+mn-lt"/>
        </a:defRPr>
      </a:lvl9pPr>
    </p:bodyStyle>
    <p:otherStyle>
      <a:lvl1pPr marL="0" algn="l" defTabSz="914400">
        <a:buNone/>
        <a:defRPr sz="1800" kern="1200">
          <a:solidFill>
            <a:schemeClr val="tx1"/>
          </a:solidFill>
          <a:latin typeface="+mn-lt"/>
          <a:ea typeface="+mn-lt"/>
          <a:cs typeface="+mn-lt"/>
        </a:defRPr>
      </a:lvl1pPr>
      <a:lvl2pPr marL="457200" algn="l" defTabSz="914400">
        <a:buNone/>
        <a:defRPr sz="1800" kern="1200">
          <a:solidFill>
            <a:schemeClr val="tx1"/>
          </a:solidFill>
          <a:latin typeface="+mn-lt"/>
          <a:ea typeface="+mn-lt"/>
          <a:cs typeface="+mn-lt"/>
        </a:defRPr>
      </a:lvl2pPr>
      <a:lvl3pPr marL="914400" algn="l" defTabSz="914400">
        <a:buNone/>
        <a:defRPr sz="1800" kern="1200">
          <a:solidFill>
            <a:schemeClr val="tx1"/>
          </a:solidFill>
          <a:latin typeface="+mn-lt"/>
          <a:ea typeface="+mn-lt"/>
          <a:cs typeface="+mn-lt"/>
        </a:defRPr>
      </a:lvl3pPr>
      <a:lvl4pPr marL="1371600" algn="l" defTabSz="914400">
        <a:buNone/>
        <a:defRPr sz="1800" kern="1200">
          <a:solidFill>
            <a:schemeClr val="tx1"/>
          </a:solidFill>
          <a:latin typeface="+mn-lt"/>
          <a:ea typeface="+mn-lt"/>
          <a:cs typeface="+mn-lt"/>
        </a:defRPr>
      </a:lvl4pPr>
      <a:lvl5pPr marL="1828800" algn="l" defTabSz="914400">
        <a:buNone/>
        <a:defRPr sz="1800" kern="1200">
          <a:solidFill>
            <a:schemeClr val="tx1"/>
          </a:solidFill>
          <a:latin typeface="+mn-lt"/>
          <a:ea typeface="+mn-lt"/>
          <a:cs typeface="+mn-lt"/>
        </a:defRPr>
      </a:lvl5pPr>
      <a:lvl6pPr marL="2286000" algn="l" defTabSz="914400">
        <a:buNone/>
        <a:defRPr sz="1800" kern="1200">
          <a:solidFill>
            <a:schemeClr val="tx1"/>
          </a:solidFill>
          <a:latin typeface="+mn-lt"/>
          <a:ea typeface="+mn-lt"/>
          <a:cs typeface="+mn-lt"/>
        </a:defRPr>
      </a:lvl6pPr>
      <a:lvl7pPr marL="2743200" algn="l" defTabSz="914400">
        <a:buNone/>
        <a:defRPr sz="1800" kern="1200">
          <a:solidFill>
            <a:schemeClr val="tx1"/>
          </a:solidFill>
          <a:latin typeface="+mn-lt"/>
          <a:ea typeface="+mn-lt"/>
          <a:cs typeface="+mn-lt"/>
        </a:defRPr>
      </a:lvl7pPr>
      <a:lvl8pPr marL="3200400" algn="l" defTabSz="914400">
        <a:buNone/>
        <a:defRPr sz="1800" kern="1200">
          <a:solidFill>
            <a:schemeClr val="tx1"/>
          </a:solidFill>
          <a:latin typeface="+mn-lt"/>
          <a:ea typeface="+mn-lt"/>
          <a:cs typeface="+mn-lt"/>
        </a:defRPr>
      </a:lvl8pPr>
      <a:lvl9pPr marL="3657600" algn="l" defTabSz="914400">
        <a:buNone/>
        <a:defRPr sz="1800" kern="1200">
          <a:solidFill>
            <a:schemeClr val="tx1"/>
          </a:solidFill>
          <a:latin typeface="+mn-lt"/>
          <a:ea typeface="+mn-lt"/>
          <a:cs typeface="+mn-l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标题 1"/>
          <p:cNvSpPr>
            <a:spLocks noGrp="1"/>
          </p:cNvSpPr>
          <p:nvPr>
            <p:ph type="title" hasCustomPrompt="1"/>
          </p:nvPr>
        </p:nvSpPr>
        <p:spPr>
          <a:xfrm>
            <a:off x="528638" y="2214563"/>
            <a:ext cx="7383462" cy="1519237"/>
          </a:xfrm>
        </p:spPr>
        <p:txBody>
          <a:bodyPr lIns="90000" tIns="46800" rIns="90000" bIns="0" anchor="b"/>
          <a:lstStyle/>
          <a:p>
            <a:pPr indent="0" defTabSz="914400">
              <a:buNone/>
            </a:pPr>
            <a:endParaRPr kern="1200" baseline="0">
              <a:latin typeface="阿里巴巴普惠体 3.0 65 Medium"/>
              <a:ea typeface="阿里巴巴普惠体 3.0 65 Medium"/>
              <a:cs typeface="阿里巴巴普惠体 3.0 65 Medium"/>
            </a:endParaRPr>
          </a:p>
        </p:txBody>
      </p:sp>
      <p:sp>
        <p:nvSpPr>
          <p:cNvPr id="20482" name="文本占位符 2"/>
          <p:cNvSpPr>
            <a:spLocks noGrp="1"/>
          </p:cNvSpPr>
          <p:nvPr>
            <p:ph type="body" idx="15" hasCustomPrompt="1"/>
          </p:nvPr>
        </p:nvSpPr>
        <p:spPr>
          <a:xfrm>
            <a:off x="4387850" y="3911600"/>
            <a:ext cx="2513013" cy="781050"/>
          </a:xfrm>
        </p:spPr>
        <p:txBody>
          <a:bodyPr vert="horz" lIns="91440" tIns="45720" rIns="91440" bIns="45720" anchor="t"/>
          <a:lstStyle/>
          <a:p>
            <a:pPr defTabSz="914400">
              <a:buClrTx/>
              <a:buSzTx/>
              <a:buNone/>
            </a:pPr>
            <a:endParaRPr kern="1200" baseline="0">
              <a:latin typeface="阿里巴巴普惠体 3.0 55 Regular" panose="00020600040101010101" charset="-122"/>
              <a:ea typeface="阿里巴巴普惠体 3.0 55 Regular" panose="00020600040101010101" charset="-122"/>
              <a:cs typeface="阿里巴巴普惠体 3.0 55 Regular" panose="00020600040101010101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>
            <a:extLst>
              <a:ext uri="{FF2B5EF4-FFF2-40B4-BE49-F238E27FC236}">
                <a16:creationId xmlns:a16="http://schemas.microsoft.com/office/drawing/2014/main" id="{B838AA89-7183-C4E0-564A-7FB8B9709827}"/>
              </a:ext>
            </a:extLst>
          </p:cNvPr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53AE3664-4DA5-8619-0769-DE5E129E370D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标题 3">
            <a:extLst>
              <a:ext uri="{FF2B5EF4-FFF2-40B4-BE49-F238E27FC236}">
                <a16:creationId xmlns:a16="http://schemas.microsoft.com/office/drawing/2014/main" id="{44FFEF60-79B7-63EC-5FE3-3B07810635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27637C0-2AF9-C2B9-29FD-5F454FA78229}"/>
              </a:ext>
            </a:extLst>
          </p:cNvPr>
          <p:cNvSpPr>
            <a:spLocks noGrp="1"/>
          </p:cNvSpPr>
          <p:nvPr>
            <p:ph type="body" idx="17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文本占位符 5">
            <a:extLst>
              <a:ext uri="{FF2B5EF4-FFF2-40B4-BE49-F238E27FC236}">
                <a16:creationId xmlns:a16="http://schemas.microsoft.com/office/drawing/2014/main" id="{93BCA0B8-EA76-C308-4FDE-0B445A47F499}"/>
              </a:ext>
            </a:extLst>
          </p:cNvPr>
          <p:cNvSpPr>
            <a:spLocks noGrp="1"/>
          </p:cNvSpPr>
          <p:nvPr>
            <p:ph type="body" idx="20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内容占位符 6">
            <a:extLst>
              <a:ext uri="{FF2B5EF4-FFF2-40B4-BE49-F238E27FC236}">
                <a16:creationId xmlns:a16="http://schemas.microsoft.com/office/drawing/2014/main" id="{6CBB54E8-9ECB-BC23-E99B-0905C2F62DEB}"/>
              </a:ext>
            </a:extLst>
          </p:cNvPr>
          <p:cNvSpPr>
            <a:spLocks noGrp="1"/>
          </p:cNvSpPr>
          <p:nvPr>
            <p:ph idx="2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3074215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80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9938" cy="6858000"/>
          </a:xfrm>
          <a:prstGeom prst="rect">
            <a:avLst/>
          </a:prstGeom>
          <a:ln w="9525">
            <a:noFill/>
          </a:ln>
        </p:spPr>
      </p:pic>
      <p:sp>
        <p:nvSpPr>
          <p:cNvPr id="24578" name="文本框 4"/>
          <p:cNvSpPr>
            <a:spLocks noGrp="1"/>
          </p:cNvSpPr>
          <p:nvPr/>
        </p:nvSpPr>
        <p:spPr>
          <a:xfrm>
            <a:off x="1757363" y="2921000"/>
            <a:ext cx="6040437" cy="10160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sz="6000" b="1">
                <a:solidFill>
                  <a:schemeClr val="bg1"/>
                </a:solidFill>
                <a:latin typeface="阿里巴巴普惠体 3.0 105 Heavy" panose="00020600040101010101" charset="-122"/>
                <a:ea typeface="阿里巴巴普惠体 3.0 105 Heavy" panose="00020600040101010101" charset="-122"/>
                <a:cs typeface="阿里巴巴普惠体 3.0 105 Heavy" panose="00020600040101010101" charset="-122"/>
              </a:rPr>
              <a:t>THANK  YOU！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阿里巴巴普惠体 3.0 55 Regular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阿里巴巴普惠体 3.0 55 Regular"/>
        <a:ea typeface=""/>
        <a:cs typeface=""/>
        <a:font script="Jpan" typeface="ＭＳ Ｐゴシック"/>
        <a:font script="Hang" typeface="맑은 고딕"/>
        <a:font script="Hans" typeface="阿里巴巴普惠体 3.0 55 Regular"/>
        <a:font script="Hant" typeface="新細明體"/>
        <a:font script="Arab" typeface="阿里巴巴普惠体 3.0 55 Regular"/>
        <a:font script="Hebr" typeface="阿里巴巴普惠体 3.0 55 Regular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阿里巴巴普惠体 3.0 55 Regular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6350">
          <a:solidFill>
            <a:schemeClr val="phClr"/>
          </a:solidFill>
          <a:prstDash val="solid"/>
        </a:ln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阿里巴巴普惠体 3.0 55 Regular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阿里巴巴普惠体 3.0 55 Regular"/>
        <a:ea typeface=""/>
        <a:cs typeface=""/>
        <a:font script="Jpan" typeface="ＭＳ Ｐゴシック"/>
        <a:font script="Hang" typeface="맑은 고딕"/>
        <a:font script="Hans" typeface="阿里巴巴普惠体 3.0 55 Regular"/>
        <a:font script="Hant" typeface="新細明體"/>
        <a:font script="Arab" typeface="阿里巴巴普惠体 3.0 55 Regular"/>
        <a:font script="Hebr" typeface="阿里巴巴普惠体 3.0 55 Regular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阿里巴巴普惠体 3.0 55 Regular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6350">
          <a:solidFill>
            <a:schemeClr val="phClr"/>
          </a:solidFill>
          <a:prstDash val="solid"/>
        </a:ln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3</Words>
  <Application>Microsoft Office PowerPoint</Application>
  <PresentationFormat>宽屏</PresentationFormat>
  <Paragraphs>1</Paragraphs>
  <Slides>3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11" baseType="lpstr">
      <vt:lpstr>阿里巴巴普惠体 2.0 45 Light</vt:lpstr>
      <vt:lpstr>阿里巴巴普惠体 2.0 55 Regular</vt:lpstr>
      <vt:lpstr>阿里巴巴普惠体 3.0 105 Heavy</vt:lpstr>
      <vt:lpstr>阿里巴巴普惠体 3.0 45 Light</vt:lpstr>
      <vt:lpstr>阿里巴巴普惠体 3.0 55 Regular</vt:lpstr>
      <vt:lpstr>阿里巴巴普惠体 3.0 65 Medium</vt:lpstr>
      <vt:lpstr>Arial</vt:lpstr>
      <vt:lpstr>Office 主题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</dc:title>
  <dc:creator>Walnut Exporter</dc:creator>
  <cp:lastModifiedBy>Zhaohua Liang</cp:lastModifiedBy>
  <cp:revision>4</cp:revision>
  <dcterms:created xsi:type="dcterms:W3CDTF">2026-08-19T14:44:14Z</dcterms:created>
  <dcterms:modified xsi:type="dcterms:W3CDTF">2026-08-19T14:56:48Z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2052-12.1.0.28043</vt:lpwstr>
  </property>
  <property fmtid="{D5CDD505-2E9C-101B-9397-08002B2CF9AE}" pid="3" name="ICV">
    <vt:lpwstr>5BFAFAE216AA4FF68AC019AFB074EBE2_12</vt:lpwstr>
  </property>
</Properties>
</file>