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cxnSp>
        <p:nvCxnSpPr>
          <p:cNvPr id="2" name="Connector 1"/>
          <p:cNvCxnSpPr/>
          <p:nvPr/>
        </p:nvCxnSpPr>
        <p:spPr>
          <a:xfrm>
            <a:off x="914400" y="914400"/>
            <a:ext cx="182880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Connector 2"/>
          <p:cNvCxnSpPr/>
          <p:nvPr/>
        </p:nvCxnSpPr>
        <p:spPr>
          <a:xfrm>
            <a:off x="914400" y="1828800"/>
            <a:ext cx="1828800" cy="0"/>
          </a:xfrm>
          <a:prstGeom prst="line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Connector 3"/>
          <p:cNvCxnSpPr/>
          <p:nvPr/>
        </p:nvCxnSpPr>
        <p:spPr>
          <a:xfrm>
            <a:off x="914400" y="2743200"/>
            <a:ext cx="1828800" cy="0"/>
          </a:xfrm>
          <a:prstGeom prst="line">
            <a:avLst/>
          </a:prstGeom>
          <a:ln>
            <a:headEnd type="stealt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