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6" Type="http://schemas.openxmlformats.org/officeDocument/2006/relationships/customXml" Target="customXml/item2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customXml" Target="../customXml/item1.xml"/><Relationship Id="rId8" Type="http://schemas.openxmlformats.org/officeDocument/2006/relationships/customXml" Target="../customXml/item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rovenance xmlns="urn:my:p">
  <source>cli</source>
</provenance>
</file>

<file path=customXml/item2.xml><?xml version="1.0" encoding="utf-8"?>
<extra/>
</file>

<file path=customXml/item3.xml><?xml version="1.0" encoding="utf-8"?>
<blob xmlns="urn:python-pptx:blob" name="readme" encoding="text" mime="text/markdown"># Hello
This is markdown content embedded in the .pptx.</blob>
</file>

<file path=customXml/itemProps1.xml><?xml version="1.0" encoding="utf-8"?>
<ds:datastoreItem xmlns:ds="http://schemas.openxmlformats.org/officeDocument/2006/customXml" ds:itemID="{8756CBC3-2624-48A4-9F35-78CFAE339025}">
  <ds:schemaRefs>
    <ds:schemaRef ds:uri="urn:my:p"/>
  </ds:schemaRefs>
</ds:datastoreItem>
</file>

<file path=customXml/itemProps2.xml><?xml version="1.0" encoding="utf-8"?>
<ds:datastoreItem xmlns:ds="http://schemas.openxmlformats.org/officeDocument/2006/customXml" ds:itemID="{FF5955D4-EFDB-4DEC-AFEB-79E004404A35}"/>
</file>

<file path=customXml/itemProps3.xml><?xml version="1.0" encoding="utf-8"?>
<ds:datastoreItem xmlns:ds="http://schemas.openxmlformats.org/officeDocument/2006/customXml" ds:itemID="{AFE98A40-D4F0-4CC7-9DBD-D3E71D123172}"/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

<file path=docProps/custom.xml><?xml version="1.0" encoding="utf-8"?>
<op:Properties xmlns:op="http://schemas.openxmlformats.org/officeDocument/2006/custom-properties" xmlns:vt="http://schemas.openxmlformats.org/officeDocument/2006/docPropsVTypes">
  <op:property fmtid="{D5CDD505-2E9C-101B-9397-08002B2CF9AE}" pid="2" name="Source">
    <vt:lpwstr>deck-builder-cli@1.4.2</vt:lpwstr>
  </op:property>
  <op:property fmtid="{D5CDD505-2E9C-101B-9397-08002B2CF9AE}" pid="3" name="BuildNumber">
    <vt:i4>42</vt:i4>
  </op:property>
  <op:property fmtid="{D5CDD505-2E9C-101B-9397-08002B2CF9AE}" pid="4" name="IsDraft">
    <vt:bool>true</vt:bool>
  </op:property>
  <op:property fmtid="{D5CDD505-2E9C-101B-9397-08002B2CF9AE}" pid="5" name="_pptx_customxml_name_{8756CBC3-2624-48A4-9F35-78CFAE339025}">
    <vt:lpwstr>provenance</vt:lpwstr>
  </op:property>
  <op:property fmtid="{D5CDD505-2E9C-101B-9397-08002B2CF9AE}" pid="6" name="_pptx_customxml_name_{FF5955D4-EFDB-4DEC-AFEB-79E004404A35}">
    <vt:lpwstr>extra</vt:lpwstr>
  </op:property>
  <op:property fmtid="{D5CDD505-2E9C-101B-9397-08002B2CF9AE}" pid="7" name="_pptx_customxml_name_{AFE98A40-D4F0-4CC7-9DBD-D3E71D123172}">
    <vt:lpwstr>readme</vt:lpwstr>
  </op:property>
</op:Properties>
</file>