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customXml/itemProps1.xml" ContentType="application/vnd.openxmlformats-officedocument.customXml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Xml" Target="customXml/item1.xml"/><Relationship Id="rId6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'1.0' encoding='UTF-8' standalone='yes'?>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vsto-config xmlns="urn:my:vsto">
  <template>quarterly-report</template>
</vsto-config>
</file>

<file path=customXml/itemProps1.xml><?xml version="1.0" encoding="utf-8"?>
<ds:datastoreItem xmlns:ds="http://schemas.openxmlformats.org/officeDocument/2006/customXml" ds:itemID="{ABCDEF12-3456-7890-ABCD-EF1234567890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

<file path=docProps/custom.xml><?xml version="1.0" encoding="utf-8"?>
<op:Properties xmlns:op="http://schemas.openxmlformats.org/officeDocument/2006/custom-properties" xmlns:vt="http://schemas.openxmlformats.org/officeDocument/2006/docPropsVTypes">
  <op:property fmtid="{D5CDD505-2E9C-101B-9397-08002B2CF9AE}" pid="2" name="_pptx_customxml_name_{ABCDEF12-3456-7890-ABCD-EF1234567890}">
    <vt:lpwstr>vsto</vt:lpwstr>
  </op:property>
</op:Properties>
</file>