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customXml/itemProps1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customXml" Target="../customXml/item1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provenance xmlns="urn:my:provenance">
  <source>integration-fixture</source>
  <built-at>2026-05-05T17:00:00Z</built-at>
</provenance>
</file>

<file path=customXml/itemProps1.xml><?xml version="1.0" encoding="utf-8"?>
<ds:datastoreItem xmlns:ds="http://schemas.openxmlformats.org/officeDocument/2006/customXml" ds:itemID="{1A2B3C4D-5E6F-7890-ABCD-EF1234567890}">
  <ds:schemaRefs>
    <ds:schemaRef ds:uri="urn:my:provenan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

<file path=docProps/custom.xml><?xml version="1.0" encoding="utf-8"?>
<op:Properties xmlns:op="http://schemas.openxmlformats.org/officeDocument/2006/custom-properties" xmlns:vt="http://schemas.openxmlformats.org/officeDocument/2006/docPropsVTypes">
  <op:property fmtid="{D5CDD505-2E9C-101B-9397-08002B2CF9AE}" pid="2" name="_pptx_customxml_name_{1A2B3C4D-5E6F-7890-ABCD-EF1234567890}">
    <vt:lpwstr>provenance</vt:lpwstr>
  </op:property>
</op:Properties>
</file>