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568" r:id="rId5"/>
  </p:sldIdLst>
  <p:sldSz cx="12188825" cy="6858000"/>
  <p:notesSz cx="6858000" cy="9144000"/>
  <p:defaultTextStyle>
    <a:defPPr>
      <a:defRPr lang="en-US"/>
    </a:defPPr>
    <a:lvl1pPr marL="0" algn="l" defTabSz="60944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43" algn="l" defTabSz="60944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885" algn="l" defTabSz="60944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328" algn="l" defTabSz="60944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771" algn="l" defTabSz="60944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213" algn="l" defTabSz="60944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656" algn="l" defTabSz="60944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097" algn="l" defTabSz="60944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541" algn="l" defTabSz="60944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" userDrawn="1">
          <p15:clr>
            <a:srgbClr val="A4A3A4"/>
          </p15:clr>
        </p15:guide>
        <p15:guide id="2" pos="24" userDrawn="1">
          <p15:clr>
            <a:srgbClr val="A4A3A4"/>
          </p15:clr>
        </p15:guide>
        <p15:guide id="3" orient="horz" pos="80">
          <p15:clr>
            <a:srgbClr val="A4A3A4"/>
          </p15:clr>
        </p15:guide>
        <p15:guide id="4" pos="3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000EE"/>
    <a:srgbClr val="FCD9BA"/>
    <a:srgbClr val="F68D2E"/>
    <a:srgbClr val="D3EDC9"/>
    <a:srgbClr val="BDE4AE"/>
    <a:srgbClr val="6CC24A"/>
    <a:srgbClr val="BED0EC"/>
    <a:srgbClr val="1C355E"/>
    <a:srgbClr val="FFEEB7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50" d="100"/>
          <a:sy n="150" d="100"/>
        </p:scale>
        <p:origin x="-972" y="-810"/>
      </p:cViewPr>
      <p:guideLst>
        <p:guide orient="horz" pos="60"/>
        <p:guide pos="24"/>
        <p:guide orient="horz" pos="80"/>
        <p:guide pos="3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439C997-21E5-5348-AFE6-AB6F9226485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27AC1D-5903-004B-A07D-BA6E3EE3727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615C2D-FB91-8740-95C2-23C11A10F2F2}" type="datetimeFigureOut">
              <a:rPr lang="en-US" smtClean="0"/>
              <a:t>10/30/2023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179EA0-CF08-6C46-9B0C-7A703F62F2C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1E23A1-2359-A341-AFD4-DCB4B7D0035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837C5-E66E-4749-8D3A-655388B1EB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273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54E49F-5C3A-ED4E-A68A-CCB3AA3B5D59}" type="datetimeFigureOut">
              <a:rPr lang="en-US" smtClean="0"/>
              <a:t>10/30/2023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F8CB49-A7FB-5E4A-B599-DE211813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241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68" algn="l" defTabSz="12189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36" algn="l" defTabSz="12189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04" algn="l" defTabSz="12189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872" algn="l" defTabSz="12189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340" algn="l" defTabSz="12189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808" algn="l" defTabSz="12189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275" algn="l" defTabSz="12189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744" algn="l" defTabSz="121893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80165" y="2474260"/>
            <a:ext cx="6437455" cy="996522"/>
          </a:xfrm>
          <a:ln>
            <a:noFill/>
          </a:ln>
        </p:spPr>
        <p:txBody>
          <a:bodyPr anchor="b" anchorCtr="0"/>
          <a:lstStyle>
            <a:lvl1pPr algn="r">
              <a:defRPr sz="3800">
                <a:solidFill>
                  <a:srgbClr val="0E3689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F1D45AC-B80D-4805-BA4C-8776489E8022}"/>
              </a:ext>
            </a:extLst>
          </p:cNvPr>
          <p:cNvSpPr/>
          <p:nvPr userDrawn="1"/>
        </p:nvSpPr>
        <p:spPr>
          <a:xfrm>
            <a:off x="9411530" y="6331942"/>
            <a:ext cx="2777297" cy="5260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7" rIns="121893" bIns="60947"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ACBDA27-1F54-4C50-8D76-28815B58BDC3}"/>
              </a:ext>
            </a:extLst>
          </p:cNvPr>
          <p:cNvCxnSpPr/>
          <p:nvPr userDrawn="1"/>
        </p:nvCxnSpPr>
        <p:spPr>
          <a:xfrm>
            <a:off x="7552849" y="2666723"/>
            <a:ext cx="0" cy="835152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CEB7A8E4-4917-4A3E-8E2F-D070BB4D10DE}"/>
              </a:ext>
            </a:extLst>
          </p:cNvPr>
          <p:cNvSpPr txBox="1"/>
          <p:nvPr userDrawn="1"/>
        </p:nvSpPr>
        <p:spPr>
          <a:xfrm>
            <a:off x="3228230" y="3799832"/>
            <a:ext cx="8250530" cy="415476"/>
          </a:xfrm>
          <a:prstGeom prst="rect">
            <a:avLst/>
          </a:prstGeom>
          <a:noFill/>
        </p:spPr>
        <p:txBody>
          <a:bodyPr wrap="none" lIns="121893" tIns="60947" rIns="121893" bIns="60947" rtlCol="0">
            <a:spAutoFit/>
          </a:bodyPr>
          <a:lstStyle/>
          <a:p>
            <a:pPr algn="r"/>
            <a:r>
              <a:rPr lang="en-US" sz="1900">
                <a:solidFill>
                  <a:srgbClr val="1D9CE4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 Leading Provider of Smart, Connected and Secure Embedded Solutions 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ACBDA27-1F54-4C50-8D76-28815B58BDC3}"/>
              </a:ext>
            </a:extLst>
          </p:cNvPr>
          <p:cNvCxnSpPr/>
          <p:nvPr userDrawn="1"/>
        </p:nvCxnSpPr>
        <p:spPr>
          <a:xfrm flipH="1">
            <a:off x="3410606" y="3724987"/>
            <a:ext cx="7909168" cy="0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599BB76E-0E67-7C41-9AEC-8C75006E44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35143" y="6123667"/>
            <a:ext cx="6419850" cy="252110"/>
          </a:xfrm>
          <a:prstGeom prst="rect">
            <a:avLst/>
          </a:prstGeom>
        </p:spPr>
        <p:txBody>
          <a:bodyPr lIns="182880" tIns="0" rIns="0" anchor="t" anchorCtr="0">
            <a:noAutofit/>
          </a:bodyPr>
          <a:lstStyle>
            <a:lvl1pPr marL="0" indent="0" algn="r">
              <a:buNone/>
              <a:defRPr sz="2200" b="0">
                <a:solidFill>
                  <a:srgbClr val="1D9CE4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2D92EAD-7B52-0549-B90C-8F01DFF1E68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35142" y="5763412"/>
            <a:ext cx="6420245" cy="314325"/>
          </a:xfrm>
          <a:prstGeom prst="rect">
            <a:avLst/>
          </a:prstGeom>
        </p:spPr>
        <p:txBody>
          <a:bodyPr rIns="0" bIns="0" anchor="b" anchorCtr="0">
            <a:noAutofit/>
          </a:bodyPr>
          <a:lstStyle>
            <a:lvl1pPr marL="0" indent="0" algn="r">
              <a:lnSpc>
                <a:spcPts val="2340"/>
              </a:lnSpc>
              <a:buNone/>
              <a:defRPr sz="2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Presented by</a:t>
            </a:r>
          </a:p>
        </p:txBody>
      </p:sp>
      <p:pic>
        <p:nvPicPr>
          <p:cNvPr id="10" name="Picture 9" descr="SCS-015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55" y="5139766"/>
            <a:ext cx="1630420" cy="1630420"/>
          </a:xfrm>
          <a:prstGeom prst="rect">
            <a:avLst/>
          </a:prstGeom>
        </p:spPr>
      </p:pic>
      <p:pic>
        <p:nvPicPr>
          <p:cNvPr id="12" name="Picture 11" descr="MCHP-logo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621" y="2635935"/>
            <a:ext cx="3584711" cy="902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375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B3394856-2C64-DE43-BBDF-953266084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509" y="96296"/>
            <a:ext cx="11400661" cy="1600406"/>
          </a:xfrm>
          <a:prstGeom prst="rect">
            <a:avLst/>
          </a:prstGeom>
        </p:spPr>
        <p:txBody>
          <a:bodyPr vert="horz" lIns="121888" tIns="60944" rIns="121888" bIns="60944" rtlCol="0" anchor="t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CD18F9-37A4-E647-9A00-D6F3C9AE243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5733" y="6413761"/>
            <a:ext cx="541052" cy="365125"/>
          </a:xfrm>
          <a:prstGeom prst="rect">
            <a:avLst/>
          </a:prstGeom>
        </p:spPr>
        <p:txBody>
          <a:bodyPr/>
          <a:lstStyle/>
          <a:p>
            <a:pPr algn="r"/>
            <a:fld id="{8C966FB5-52B7-6949-B0A0-AF71D5B5D070}" type="slidenum">
              <a:rPr lang="en-US" smtClean="0"/>
              <a:pPr algn="r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120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E966262-8B36-DB45-BCFF-E847EDF91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509" y="96295"/>
            <a:ext cx="11400661" cy="777240"/>
          </a:xfrm>
        </p:spPr>
        <p:txBody>
          <a:bodyPr/>
          <a:lstStyle>
            <a:lvl1pPr>
              <a:defRPr>
                <a:solidFill>
                  <a:srgbClr val="0E3689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8F614E39-BA14-7D4B-8328-2FB5286D32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603" y="915209"/>
            <a:ext cx="11400661" cy="42862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b="1" kern="0">
                <a:solidFill>
                  <a:srgbClr val="45A8C4"/>
                </a:solidFill>
                <a:latin typeface="+mn-lt"/>
                <a:cs typeface="Calibri"/>
              </a:rPr>
              <a:t>Subtitle</a:t>
            </a: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EE1AF5FC-F2FA-394E-84C1-01EAD8B919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5733" y="6413761"/>
            <a:ext cx="541052" cy="365125"/>
          </a:xfrm>
          <a:prstGeom prst="rect">
            <a:avLst/>
          </a:prstGeom>
        </p:spPr>
        <p:txBody>
          <a:bodyPr/>
          <a:lstStyle/>
          <a:p>
            <a:pPr algn="r"/>
            <a:fld id="{8C966FB5-52B7-6949-B0A0-AF71D5B5D070}" type="slidenum">
              <a:rPr lang="en-US" smtClean="0"/>
              <a:pPr algn="r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3277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EDBD7D4D-E3CC-2145-A67B-6547F34D94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5733" y="6413761"/>
            <a:ext cx="541052" cy="365125"/>
          </a:xfrm>
          <a:prstGeom prst="rect">
            <a:avLst/>
          </a:prstGeom>
        </p:spPr>
        <p:txBody>
          <a:bodyPr/>
          <a:lstStyle/>
          <a:p>
            <a:pPr algn="r"/>
            <a:fld id="{8C966FB5-52B7-6949-B0A0-AF71D5B5D070}" type="slidenum">
              <a:rPr lang="en-US" smtClean="0"/>
              <a:pPr algn="r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931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10606" y="2034289"/>
            <a:ext cx="7909168" cy="1591386"/>
          </a:xfrm>
        </p:spPr>
        <p:txBody>
          <a:bodyPr anchor="b" anchorCtr="0"/>
          <a:lstStyle>
            <a:lvl1pPr algn="r">
              <a:defRPr sz="5300" b="1" cap="none" baseline="0">
                <a:solidFill>
                  <a:srgbClr val="0E3689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410606" y="3824300"/>
            <a:ext cx="7909168" cy="101862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r">
              <a:buNone/>
              <a:defRPr sz="2700" b="0">
                <a:solidFill>
                  <a:srgbClr val="1D9CE4"/>
                </a:solidFill>
              </a:defRPr>
            </a:lvl1pPr>
            <a:lvl2pPr marL="60944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88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3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7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21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65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0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54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Section Subtitle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1D51101-8690-2A4A-89F5-D13814AF99A1}"/>
              </a:ext>
            </a:extLst>
          </p:cNvPr>
          <p:cNvCxnSpPr/>
          <p:nvPr userDrawn="1"/>
        </p:nvCxnSpPr>
        <p:spPr>
          <a:xfrm flipH="1">
            <a:off x="3410606" y="3724987"/>
            <a:ext cx="7909168" cy="0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3882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CAEC6540-64C7-9747-877E-6D8504F5D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509" y="96296"/>
            <a:ext cx="11400661" cy="777240"/>
          </a:xfrm>
          <a:prstGeom prst="rect">
            <a:avLst/>
          </a:prstGeom>
        </p:spPr>
        <p:txBody>
          <a:bodyPr vert="horz" lIns="121888" tIns="60944" rIns="121888" bIns="60944" rtlCol="0" anchor="t" anchorCtr="0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986DAD2F-D448-354C-9ACF-03ED78E9AF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54778" y="923073"/>
            <a:ext cx="11400660" cy="5385963"/>
          </a:xfrm>
          <a:prstGeom prst="rect">
            <a:avLst/>
          </a:prstGeom>
        </p:spPr>
        <p:txBody>
          <a:bodyPr/>
          <a:lstStyle>
            <a:lvl1pPr marL="274201" indent="-274201">
              <a:defRPr sz="3200"/>
            </a:lvl1pPr>
            <a:lvl2pPr marL="576072" indent="-274320">
              <a:defRPr sz="2800"/>
            </a:lvl2pPr>
            <a:lvl3pPr marL="868680" indent="-274320">
              <a:defRPr sz="2400"/>
            </a:lvl3pPr>
            <a:lvl4pPr marL="1143000" indent="-274320">
              <a:defRPr sz="2000"/>
            </a:lvl4pPr>
            <a:lvl5pPr marL="1435608" indent="-274320"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ECFBB8E9-F63F-2849-8D93-515C0E381C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5733" y="6413761"/>
            <a:ext cx="541052" cy="365125"/>
          </a:xfrm>
          <a:prstGeom prst="rect">
            <a:avLst/>
          </a:prstGeom>
        </p:spPr>
        <p:txBody>
          <a:bodyPr/>
          <a:lstStyle/>
          <a:p>
            <a:pPr algn="r"/>
            <a:fld id="{8C966FB5-52B7-6949-B0A0-AF71D5B5D070}" type="slidenum">
              <a:rPr lang="en-US" smtClean="0"/>
              <a:pPr algn="r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303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B9BB9-8088-1B4E-AA38-17BC94EF1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509" y="96295"/>
            <a:ext cx="11400661" cy="77724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5F3DB77-FEA1-E44C-9C5F-88B2D4B5D2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603" y="921404"/>
            <a:ext cx="11400661" cy="42862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>
                <a:solidFill>
                  <a:srgbClr val="1D9CE4"/>
                </a:solidFill>
              </a:defRPr>
            </a:lvl1pPr>
          </a:lstStyle>
          <a:p>
            <a:pPr lvl="0"/>
            <a:r>
              <a:rPr lang="en-US" b="1" kern="0">
                <a:solidFill>
                  <a:srgbClr val="45A8C4"/>
                </a:solidFill>
                <a:latin typeface="+mn-lt"/>
                <a:cs typeface="Calibri"/>
              </a:rPr>
              <a:t>Subtitle</a:t>
            </a:r>
            <a:endParaRPr lang="en-US"/>
          </a:p>
        </p:txBody>
      </p:sp>
      <p:sp>
        <p:nvSpPr>
          <p:cNvPr id="6" name="Content Placeholder 12">
            <a:extLst>
              <a:ext uri="{FF2B5EF4-FFF2-40B4-BE49-F238E27FC236}">
                <a16:creationId xmlns:a16="http://schemas.microsoft.com/office/drawing/2014/main" id="{955162B4-304F-5841-8C1A-37D23DCFC924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55509" y="1403852"/>
            <a:ext cx="11400660" cy="4905184"/>
          </a:xfrm>
          <a:prstGeom prst="rect">
            <a:avLst/>
          </a:prstGeom>
        </p:spPr>
        <p:txBody>
          <a:bodyPr/>
          <a:lstStyle>
            <a:lvl1pPr marL="274201" indent="-274201">
              <a:defRPr/>
            </a:lvl1pPr>
            <a:lvl2pPr marL="576072" indent="-274320">
              <a:defRPr/>
            </a:lvl2pPr>
            <a:lvl3pPr marL="868680" indent="-274320">
              <a:defRPr/>
            </a:lvl3pPr>
            <a:lvl4pPr marL="1143000" indent="-274320">
              <a:defRPr/>
            </a:lvl4pPr>
            <a:lvl5pPr marL="1435608" indent="-27432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D84620E5-7604-BF40-AA2A-68D1E97B5A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5733" y="6413761"/>
            <a:ext cx="541052" cy="365125"/>
          </a:xfrm>
          <a:prstGeom prst="rect">
            <a:avLst/>
          </a:prstGeom>
        </p:spPr>
        <p:txBody>
          <a:bodyPr/>
          <a:lstStyle/>
          <a:p>
            <a:pPr algn="r"/>
            <a:fld id="{8C966FB5-52B7-6949-B0A0-AF71D5B5D070}" type="slidenum">
              <a:rPr lang="en-US" smtClean="0"/>
              <a:pPr algn="r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774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2">
            <a:extLst>
              <a:ext uri="{FF2B5EF4-FFF2-40B4-BE49-F238E27FC236}">
                <a16:creationId xmlns:a16="http://schemas.microsoft.com/office/drawing/2014/main" id="{955162B4-304F-5841-8C1A-37D23DCFC924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55509" y="1626375"/>
            <a:ext cx="11400660" cy="4664076"/>
          </a:xfrm>
          <a:prstGeom prst="rect">
            <a:avLst/>
          </a:prstGeom>
        </p:spPr>
        <p:txBody>
          <a:bodyPr/>
          <a:lstStyle>
            <a:lvl1pPr marL="274201" indent="-274201">
              <a:defRPr/>
            </a:lvl1pPr>
            <a:lvl2pPr marL="576072" indent="-274320">
              <a:defRPr/>
            </a:lvl2pPr>
            <a:lvl3pPr marL="868680" indent="-274320">
              <a:defRPr/>
            </a:lvl3pPr>
            <a:lvl4pPr marL="1143000" indent="-274320">
              <a:defRPr/>
            </a:lvl4pPr>
            <a:lvl5pPr marL="1435608" indent="-27432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D84620E5-7604-BF40-AA2A-68D1E97B5A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5733" y="6413761"/>
            <a:ext cx="541052" cy="365125"/>
          </a:xfrm>
          <a:prstGeom prst="rect">
            <a:avLst/>
          </a:prstGeom>
        </p:spPr>
        <p:txBody>
          <a:bodyPr/>
          <a:lstStyle/>
          <a:p>
            <a:pPr algn="r"/>
            <a:fld id="{8C966FB5-52B7-6949-B0A0-AF71D5B5D070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098AAA9D-2041-3B4F-8508-758963B79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509" y="96296"/>
            <a:ext cx="11400661" cy="1489280"/>
          </a:xfrm>
          <a:prstGeom prst="rect">
            <a:avLst/>
          </a:prstGeom>
        </p:spPr>
        <p:txBody>
          <a:bodyPr vert="horz" lIns="121888" tIns="60944" rIns="121888" bIns="60944" rtlCol="0" anchor="t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29715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14ABC63-0F02-3D4C-B5A8-224D9EF04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509" y="96297"/>
            <a:ext cx="11400661" cy="77724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12">
            <a:extLst>
              <a:ext uri="{FF2B5EF4-FFF2-40B4-BE49-F238E27FC236}">
                <a16:creationId xmlns:a16="http://schemas.microsoft.com/office/drawing/2014/main" id="{2EFF8C43-59A6-4644-B04E-6AE187BD55D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55509" y="929269"/>
            <a:ext cx="5505846" cy="5374679"/>
          </a:xfrm>
          <a:prstGeom prst="rect">
            <a:avLst/>
          </a:prstGeom>
        </p:spPr>
        <p:txBody>
          <a:bodyPr/>
          <a:lstStyle>
            <a:lvl1pPr marL="274201" indent="-274201">
              <a:defRPr/>
            </a:lvl1pPr>
            <a:lvl2pPr marL="576072" indent="-274320">
              <a:defRPr/>
            </a:lvl2pPr>
            <a:lvl3pPr marL="868680" indent="-274320">
              <a:defRPr/>
            </a:lvl3pPr>
            <a:lvl4pPr marL="1143000" indent="-274320">
              <a:defRPr/>
            </a:lvl4pPr>
            <a:lvl5pPr marL="1435608" indent="-27432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12">
            <a:extLst>
              <a:ext uri="{FF2B5EF4-FFF2-40B4-BE49-F238E27FC236}">
                <a16:creationId xmlns:a16="http://schemas.microsoft.com/office/drawing/2014/main" id="{69F5C3FF-72D2-604B-A6AF-63E081CA68F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50324" y="929270"/>
            <a:ext cx="5505846" cy="5374678"/>
          </a:xfrm>
          <a:prstGeom prst="rect">
            <a:avLst/>
          </a:prstGeom>
        </p:spPr>
        <p:txBody>
          <a:bodyPr/>
          <a:lstStyle>
            <a:lvl1pPr marL="274201" indent="-274201">
              <a:defRPr/>
            </a:lvl1pPr>
            <a:lvl2pPr marL="576072" indent="-274320">
              <a:defRPr/>
            </a:lvl2pPr>
            <a:lvl3pPr marL="868680" indent="-274320">
              <a:defRPr/>
            </a:lvl3pPr>
            <a:lvl4pPr marL="1143000" indent="-274320">
              <a:defRPr/>
            </a:lvl4pPr>
            <a:lvl5pPr marL="1435608" indent="-27432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1E207374-1933-8943-A74C-3F7383DA9D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5733" y="6413761"/>
            <a:ext cx="541052" cy="365125"/>
          </a:xfrm>
          <a:prstGeom prst="rect">
            <a:avLst/>
          </a:prstGeom>
        </p:spPr>
        <p:txBody>
          <a:bodyPr/>
          <a:lstStyle/>
          <a:p>
            <a:pPr algn="r"/>
            <a:fld id="{8C966FB5-52B7-6949-B0A0-AF71D5B5D070}" type="slidenum">
              <a:rPr lang="en-US" smtClean="0"/>
              <a:pPr algn="r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26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14ABC63-0F02-3D4C-B5A8-224D9EF04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509" y="96297"/>
            <a:ext cx="11400661" cy="77724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EF0C5114-81F0-6D40-9DA2-1EA66CC7C6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603" y="921404"/>
            <a:ext cx="11400661" cy="42862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>
                <a:solidFill>
                  <a:srgbClr val="1D9CE4"/>
                </a:solidFill>
              </a:defRPr>
            </a:lvl1pPr>
          </a:lstStyle>
          <a:p>
            <a:pPr lvl="0"/>
            <a:r>
              <a:rPr lang="en-US" b="1" kern="0">
                <a:solidFill>
                  <a:srgbClr val="45A8C4"/>
                </a:solidFill>
                <a:latin typeface="+mn-lt"/>
                <a:cs typeface="Calibri"/>
              </a:rPr>
              <a:t>Subtitle</a:t>
            </a:r>
            <a:endParaRPr lang="en-US"/>
          </a:p>
        </p:txBody>
      </p:sp>
      <p:sp>
        <p:nvSpPr>
          <p:cNvPr id="10" name="Content Placeholder 12">
            <a:extLst>
              <a:ext uri="{FF2B5EF4-FFF2-40B4-BE49-F238E27FC236}">
                <a16:creationId xmlns:a16="http://schemas.microsoft.com/office/drawing/2014/main" id="{4354C555-752C-5946-99B7-1752C8A6C9F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52454" y="1408545"/>
            <a:ext cx="5505846" cy="4907794"/>
          </a:xfrm>
          <a:prstGeom prst="rect">
            <a:avLst/>
          </a:prstGeom>
        </p:spPr>
        <p:txBody>
          <a:bodyPr/>
          <a:lstStyle>
            <a:lvl1pPr marL="274201" indent="-274201">
              <a:defRPr/>
            </a:lvl1pPr>
            <a:lvl2pPr marL="576072" indent="-274320">
              <a:defRPr/>
            </a:lvl2pPr>
            <a:lvl3pPr marL="868680" indent="-274320">
              <a:defRPr/>
            </a:lvl3pPr>
            <a:lvl4pPr marL="1143000" indent="-274320">
              <a:defRPr/>
            </a:lvl4pPr>
            <a:lvl5pPr marL="1435608" indent="-27432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2">
            <a:extLst>
              <a:ext uri="{FF2B5EF4-FFF2-40B4-BE49-F238E27FC236}">
                <a16:creationId xmlns:a16="http://schemas.microsoft.com/office/drawing/2014/main" id="{B1B5C683-E8CE-5447-B10F-1FA96B9838C5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50324" y="1408546"/>
            <a:ext cx="5505846" cy="4907794"/>
          </a:xfrm>
          <a:prstGeom prst="rect">
            <a:avLst/>
          </a:prstGeom>
        </p:spPr>
        <p:txBody>
          <a:bodyPr/>
          <a:lstStyle>
            <a:lvl1pPr marL="274201" indent="-274201">
              <a:defRPr/>
            </a:lvl1pPr>
            <a:lvl2pPr marL="576072" indent="-274320">
              <a:defRPr/>
            </a:lvl2pPr>
            <a:lvl3pPr marL="868680" indent="-274320">
              <a:defRPr/>
            </a:lvl3pPr>
            <a:lvl4pPr marL="1143000" indent="-274320">
              <a:defRPr/>
            </a:lvl4pPr>
            <a:lvl5pPr marL="1435608" indent="-27432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0BEDC3A6-F00E-AA48-99C4-75A500F53A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5733" y="6413761"/>
            <a:ext cx="541052" cy="365125"/>
          </a:xfrm>
          <a:prstGeom prst="rect">
            <a:avLst/>
          </a:prstGeom>
        </p:spPr>
        <p:txBody>
          <a:bodyPr/>
          <a:lstStyle/>
          <a:p>
            <a:pPr algn="r"/>
            <a:fld id="{8C966FB5-52B7-6949-B0A0-AF71D5B5D070}" type="slidenum">
              <a:rPr lang="en-US" smtClean="0"/>
              <a:pPr algn="r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959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5507" y="923075"/>
            <a:ext cx="5474569" cy="5677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i="0" u="sng">
                <a:solidFill>
                  <a:schemeClr val="accent1"/>
                </a:solidFill>
              </a:defRPr>
            </a:lvl1pPr>
            <a:lvl2pPr marL="609443" indent="0">
              <a:buNone/>
              <a:defRPr sz="2700" b="1"/>
            </a:lvl2pPr>
            <a:lvl3pPr marL="1218885" indent="0">
              <a:buNone/>
              <a:defRPr sz="2400" b="1"/>
            </a:lvl3pPr>
            <a:lvl4pPr marL="1828328" indent="0">
              <a:buNone/>
              <a:defRPr sz="2100" b="1"/>
            </a:lvl4pPr>
            <a:lvl5pPr marL="2437771" indent="0">
              <a:buNone/>
              <a:defRPr sz="2100" b="1"/>
            </a:lvl5pPr>
            <a:lvl6pPr marL="3047213" indent="0">
              <a:buNone/>
              <a:defRPr sz="2100" b="1"/>
            </a:lvl6pPr>
            <a:lvl7pPr marL="3656656" indent="0">
              <a:buNone/>
              <a:defRPr sz="2100" b="1"/>
            </a:lvl7pPr>
            <a:lvl8pPr marL="4266097" indent="0">
              <a:buNone/>
              <a:defRPr sz="2100" b="1"/>
            </a:lvl8pPr>
            <a:lvl9pPr marL="4875541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385192" y="941660"/>
            <a:ext cx="5387630" cy="56771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u="sng">
                <a:solidFill>
                  <a:schemeClr val="accent1"/>
                </a:solidFill>
              </a:defRPr>
            </a:lvl1pPr>
            <a:lvl2pPr marL="609443" indent="0">
              <a:buNone/>
              <a:defRPr sz="2700" b="1"/>
            </a:lvl2pPr>
            <a:lvl3pPr marL="1218885" indent="0">
              <a:buNone/>
              <a:defRPr sz="2400" b="1"/>
            </a:lvl3pPr>
            <a:lvl4pPr marL="1828328" indent="0">
              <a:buNone/>
              <a:defRPr sz="2100" b="1"/>
            </a:lvl4pPr>
            <a:lvl5pPr marL="2437771" indent="0">
              <a:buNone/>
              <a:defRPr sz="2100" b="1"/>
            </a:lvl5pPr>
            <a:lvl6pPr marL="3047213" indent="0">
              <a:buNone/>
              <a:defRPr sz="2100" b="1"/>
            </a:lvl6pPr>
            <a:lvl7pPr marL="3656656" indent="0">
              <a:buNone/>
              <a:defRPr sz="2100" b="1"/>
            </a:lvl7pPr>
            <a:lvl8pPr marL="4266097" indent="0">
              <a:buNone/>
              <a:defRPr sz="2100" b="1"/>
            </a:lvl8pPr>
            <a:lvl9pPr marL="4875541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898E04-A14A-8140-993E-87174E0C2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509" y="96297"/>
            <a:ext cx="11400661" cy="77724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12">
            <a:extLst>
              <a:ext uri="{FF2B5EF4-FFF2-40B4-BE49-F238E27FC236}">
                <a16:creationId xmlns:a16="http://schemas.microsoft.com/office/drawing/2014/main" id="{5170BFA0-6B7E-2944-A49D-35B39ABC44C4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55509" y="1561175"/>
            <a:ext cx="5474567" cy="4795020"/>
          </a:xfrm>
          <a:prstGeom prst="rect">
            <a:avLst/>
          </a:prstGeom>
        </p:spPr>
        <p:txBody>
          <a:bodyPr/>
          <a:lstStyle>
            <a:lvl1pPr marL="274201" indent="-274201">
              <a:defRPr/>
            </a:lvl1pPr>
            <a:lvl2pPr marL="576072" indent="-274320">
              <a:defRPr/>
            </a:lvl2pPr>
            <a:lvl3pPr marL="868680" indent="-274320">
              <a:defRPr/>
            </a:lvl3pPr>
            <a:lvl4pPr marL="1143000" indent="-274320">
              <a:defRPr/>
            </a:lvl4pPr>
            <a:lvl5pPr marL="1435608" indent="-27432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12">
            <a:extLst>
              <a:ext uri="{FF2B5EF4-FFF2-40B4-BE49-F238E27FC236}">
                <a16:creationId xmlns:a16="http://schemas.microsoft.com/office/drawing/2014/main" id="{C883CD4E-1B81-AF4E-B076-F6C9C7DA169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385193" y="1561175"/>
            <a:ext cx="5387630" cy="4795019"/>
          </a:xfrm>
          <a:prstGeom prst="rect">
            <a:avLst/>
          </a:prstGeom>
        </p:spPr>
        <p:txBody>
          <a:bodyPr/>
          <a:lstStyle>
            <a:lvl1pPr marL="274201" indent="-274201">
              <a:defRPr/>
            </a:lvl1pPr>
            <a:lvl2pPr marL="576072" indent="-274320">
              <a:defRPr/>
            </a:lvl2pPr>
            <a:lvl3pPr marL="868680" indent="-274320">
              <a:defRPr/>
            </a:lvl3pPr>
            <a:lvl4pPr marL="1143000" indent="-274320">
              <a:defRPr/>
            </a:lvl4pPr>
            <a:lvl5pPr marL="1435608" indent="-27432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9CE0440D-3370-E243-B5FE-5489B4AA25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5733" y="6413761"/>
            <a:ext cx="541052" cy="365125"/>
          </a:xfrm>
          <a:prstGeom prst="rect">
            <a:avLst/>
          </a:prstGeom>
        </p:spPr>
        <p:txBody>
          <a:bodyPr/>
          <a:lstStyle/>
          <a:p>
            <a:pPr algn="r"/>
            <a:fld id="{8C966FB5-52B7-6949-B0A0-AF71D5B5D070}" type="slidenum">
              <a:rPr lang="en-US" smtClean="0"/>
              <a:pPr algn="r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102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5509" y="1381004"/>
            <a:ext cx="5474569" cy="580605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u="sng">
                <a:solidFill>
                  <a:schemeClr val="accent1"/>
                </a:solidFill>
              </a:defRPr>
            </a:lvl1pPr>
            <a:lvl2pPr marL="609443" indent="0">
              <a:buNone/>
              <a:defRPr sz="2700" b="1"/>
            </a:lvl2pPr>
            <a:lvl3pPr marL="1218885" indent="0">
              <a:buNone/>
              <a:defRPr sz="2400" b="1"/>
            </a:lvl3pPr>
            <a:lvl4pPr marL="1828328" indent="0">
              <a:buNone/>
              <a:defRPr sz="2100" b="1"/>
            </a:lvl4pPr>
            <a:lvl5pPr marL="2437771" indent="0">
              <a:buNone/>
              <a:defRPr sz="2100" b="1"/>
            </a:lvl5pPr>
            <a:lvl6pPr marL="3047213" indent="0">
              <a:buNone/>
              <a:defRPr sz="2100" b="1"/>
            </a:lvl6pPr>
            <a:lvl7pPr marL="3656656" indent="0">
              <a:buNone/>
              <a:defRPr sz="2100" b="1"/>
            </a:lvl7pPr>
            <a:lvl8pPr marL="4266097" indent="0">
              <a:buNone/>
              <a:defRPr sz="2100" b="1"/>
            </a:lvl8pPr>
            <a:lvl9pPr marL="4875541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85192" y="1381003"/>
            <a:ext cx="5387630" cy="580606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800" b="1" u="sng">
                <a:solidFill>
                  <a:schemeClr val="accent1"/>
                </a:solidFill>
              </a:defRPr>
            </a:lvl1pPr>
            <a:lvl2pPr marL="609443" indent="0">
              <a:buNone/>
              <a:defRPr sz="2700" b="1"/>
            </a:lvl2pPr>
            <a:lvl3pPr marL="1218885" indent="0">
              <a:buNone/>
              <a:defRPr sz="2400" b="1"/>
            </a:lvl3pPr>
            <a:lvl4pPr marL="1828328" indent="0">
              <a:buNone/>
              <a:defRPr sz="2100" b="1"/>
            </a:lvl4pPr>
            <a:lvl5pPr marL="2437771" indent="0">
              <a:buNone/>
              <a:defRPr sz="2100" b="1"/>
            </a:lvl5pPr>
            <a:lvl6pPr marL="3047213" indent="0">
              <a:buNone/>
              <a:defRPr sz="2100" b="1"/>
            </a:lvl6pPr>
            <a:lvl7pPr marL="3656656" indent="0">
              <a:buNone/>
              <a:defRPr sz="2100" b="1"/>
            </a:lvl7pPr>
            <a:lvl8pPr marL="4266097" indent="0">
              <a:buNone/>
              <a:defRPr sz="2100" b="1"/>
            </a:lvl8pPr>
            <a:lvl9pPr marL="4875541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2C09BD-60A2-D244-8F4B-695A12274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509" y="96297"/>
            <a:ext cx="11400661" cy="77724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E1D56C46-C13D-6843-8D78-E9DE559D36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603" y="921404"/>
            <a:ext cx="11400661" cy="4286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b="1" kern="0">
                <a:solidFill>
                  <a:srgbClr val="45A8C4"/>
                </a:solidFill>
                <a:latin typeface="+mn-lt"/>
                <a:cs typeface="Calibri"/>
              </a:rPr>
              <a:t>Subtitle</a:t>
            </a:r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88E56A8-D17E-8848-8C5B-EC8D2FC7921A}"/>
              </a:ext>
            </a:extLst>
          </p:cNvPr>
          <p:cNvSpPr/>
          <p:nvPr userDrawn="1"/>
        </p:nvSpPr>
        <p:spPr>
          <a:xfrm>
            <a:off x="10436087" y="6490880"/>
            <a:ext cx="129209" cy="19815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Content Placeholder 12">
            <a:extLst>
              <a:ext uri="{FF2B5EF4-FFF2-40B4-BE49-F238E27FC236}">
                <a16:creationId xmlns:a16="http://schemas.microsoft.com/office/drawing/2014/main" id="{61902A9B-4EBD-9042-9417-398D31C80DB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55509" y="1988634"/>
            <a:ext cx="5474567" cy="4327704"/>
          </a:xfrm>
          <a:prstGeom prst="rect">
            <a:avLst/>
          </a:prstGeom>
        </p:spPr>
        <p:txBody>
          <a:bodyPr/>
          <a:lstStyle>
            <a:lvl1pPr marL="274201" indent="-274201">
              <a:defRPr/>
            </a:lvl1pPr>
            <a:lvl2pPr marL="576072" indent="-274320">
              <a:defRPr/>
            </a:lvl2pPr>
            <a:lvl3pPr marL="868680" indent="-274320">
              <a:defRPr/>
            </a:lvl3pPr>
            <a:lvl4pPr marL="1143000" indent="-274320">
              <a:defRPr/>
            </a:lvl4pPr>
            <a:lvl5pPr marL="1435608" indent="-27432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12">
            <a:extLst>
              <a:ext uri="{FF2B5EF4-FFF2-40B4-BE49-F238E27FC236}">
                <a16:creationId xmlns:a16="http://schemas.microsoft.com/office/drawing/2014/main" id="{326E65A8-182F-624C-B231-E6CD084CC095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385193" y="1988634"/>
            <a:ext cx="5387630" cy="4327704"/>
          </a:xfrm>
          <a:prstGeom prst="rect">
            <a:avLst/>
          </a:prstGeom>
        </p:spPr>
        <p:txBody>
          <a:bodyPr/>
          <a:lstStyle>
            <a:lvl1pPr marL="274201" indent="-274201">
              <a:defRPr/>
            </a:lvl1pPr>
            <a:lvl2pPr marL="576072" indent="-274320">
              <a:defRPr/>
            </a:lvl2pPr>
            <a:lvl3pPr marL="868680" indent="-274320">
              <a:defRPr/>
            </a:lvl3pPr>
            <a:lvl4pPr marL="1143000" indent="-274320">
              <a:defRPr/>
            </a:lvl4pPr>
            <a:lvl5pPr marL="1435608" indent="-27432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EC84BCC1-19CF-B943-832F-E67188616C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5733" y="6413761"/>
            <a:ext cx="541052" cy="365125"/>
          </a:xfrm>
          <a:prstGeom prst="rect">
            <a:avLst/>
          </a:prstGeom>
        </p:spPr>
        <p:txBody>
          <a:bodyPr/>
          <a:lstStyle/>
          <a:p>
            <a:pPr algn="r"/>
            <a:fld id="{8C966FB5-52B7-6949-B0A0-AF71D5B5D070}" type="slidenum">
              <a:rPr lang="en-US" smtClean="0"/>
              <a:pPr algn="r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312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MCHP-logo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436" y="6396138"/>
            <a:ext cx="1447127" cy="36444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5509" y="96296"/>
            <a:ext cx="11400661" cy="942795"/>
          </a:xfrm>
          <a:prstGeom prst="rect">
            <a:avLst/>
          </a:prstGeom>
        </p:spPr>
        <p:txBody>
          <a:bodyPr vert="horz" lIns="121888" tIns="60944" rIns="121888" bIns="60944" rtlCol="0" anchor="t" anchorCtr="0">
            <a:noAutofit/>
          </a:bodyPr>
          <a:lstStyle/>
          <a:p>
            <a:r>
              <a:rPr lang="en-US"/>
              <a:t>Click to edit Master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5509" y="1039091"/>
            <a:ext cx="11400661" cy="5412311"/>
          </a:xfrm>
          <a:prstGeom prst="rect">
            <a:avLst/>
          </a:prstGeom>
        </p:spPr>
        <p:txBody>
          <a:bodyPr vert="horz" lIns="121888" tIns="60944" rIns="121888" bIns="60944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609600"/>
            <a:ext cx="3859795" cy="233968"/>
          </a:xfrm>
          <a:prstGeom prst="rect">
            <a:avLst/>
          </a:prstGeom>
        </p:spPr>
        <p:txBody>
          <a:bodyPr vert="horz" lIns="121888" tIns="60944" rIns="121888" bIns="60944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>
                <a:latin typeface="Calibri Light" panose="020F0302020204030204" pitchFamily="34" charset="0"/>
                <a:cs typeface="Calibri Light" panose="020F0302020204030204" pitchFamily="34" charset="0"/>
              </a:rPr>
              <a:t>Microchip Proprietary and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733" y="6490880"/>
            <a:ext cx="541052" cy="365125"/>
          </a:xfrm>
          <a:prstGeom prst="rect">
            <a:avLst/>
          </a:prstGeom>
        </p:spPr>
        <p:txBody>
          <a:bodyPr vert="horz" lIns="121888" tIns="60944" rIns="121888" bIns="60944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966FB5-52B7-6949-B0A0-AF71D5B5D0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979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6" r:id="rId4"/>
    <p:sldLayoutId id="2147483660" r:id="rId5"/>
    <p:sldLayoutId id="2147483652" r:id="rId6"/>
    <p:sldLayoutId id="2147483657" r:id="rId7"/>
    <p:sldLayoutId id="2147483653" r:id="rId8"/>
    <p:sldLayoutId id="2147483658" r:id="rId9"/>
    <p:sldLayoutId id="2147483654" r:id="rId10"/>
    <p:sldLayoutId id="2147483659" r:id="rId11"/>
    <p:sldLayoutId id="2147483655" r:id="rId12"/>
  </p:sldLayoutIdLst>
  <p:hf hdr="0" dt="0"/>
  <p:txStyles>
    <p:titleStyle>
      <a:lvl1pPr algn="l" defTabSz="609443" rtl="0" eaLnBrk="1" latinLnBrk="0" hangingPunct="1">
        <a:lnSpc>
          <a:spcPct val="100000"/>
        </a:lnSpc>
        <a:spcBef>
          <a:spcPct val="0"/>
        </a:spcBef>
        <a:buNone/>
        <a:defRPr sz="4400" b="1" kern="1200" normalizeH="0" baseline="0">
          <a:solidFill>
            <a:srgbClr val="0E3689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609443" rtl="0" eaLnBrk="1" latinLnBrk="0" hangingPunct="1">
        <a:spcBef>
          <a:spcPts val="300"/>
        </a:spcBef>
        <a:buClr>
          <a:srgbClr val="0E3689"/>
        </a:buClr>
        <a:buFont typeface="Arial"/>
        <a:buChar char="•"/>
        <a:defRPr sz="3200" b="1" kern="1200">
          <a:solidFill>
            <a:srgbClr val="070707"/>
          </a:solidFill>
          <a:latin typeface="+mn-lt"/>
          <a:ea typeface="+mn-ea"/>
          <a:cs typeface="+mn-cs"/>
        </a:defRPr>
      </a:lvl1pPr>
      <a:lvl2pPr marL="576072" indent="-274320" algn="l" defTabSz="609443" rtl="0" eaLnBrk="1" latinLnBrk="0" hangingPunct="1">
        <a:spcBef>
          <a:spcPts val="300"/>
        </a:spcBef>
        <a:buClr>
          <a:srgbClr val="1D9CE4"/>
        </a:buClr>
        <a:buFont typeface="Arial" panose="020B0604020202020204" pitchFamily="34" charset="0"/>
        <a:buChar char="•"/>
        <a:defRPr sz="2800" kern="1200">
          <a:solidFill>
            <a:srgbClr val="070707"/>
          </a:solidFill>
          <a:latin typeface="+mn-lt"/>
          <a:ea typeface="+mn-ea"/>
          <a:cs typeface="+mn-cs"/>
        </a:defRPr>
      </a:lvl2pPr>
      <a:lvl3pPr marL="868680" indent="-274320" algn="l" defTabSz="609443" rtl="0" eaLnBrk="1" latinLnBrk="0" hangingPunct="1">
        <a:spcBef>
          <a:spcPts val="300"/>
        </a:spcBef>
        <a:buClr>
          <a:srgbClr val="1D9CE4"/>
        </a:buClr>
        <a:buFont typeface="Arial"/>
        <a:buChar char="•"/>
        <a:defRPr sz="2400" kern="1200">
          <a:solidFill>
            <a:srgbClr val="070707"/>
          </a:solidFill>
          <a:latin typeface="+mn-lt"/>
          <a:ea typeface="+mn-ea"/>
          <a:cs typeface="+mn-cs"/>
        </a:defRPr>
      </a:lvl3pPr>
      <a:lvl4pPr marL="1143000" indent="-274320" algn="l" defTabSz="609443" rtl="0" eaLnBrk="1" latinLnBrk="0" hangingPunct="1">
        <a:spcBef>
          <a:spcPts val="300"/>
        </a:spcBef>
        <a:buClr>
          <a:srgbClr val="1D9CE4"/>
        </a:buClr>
        <a:buFont typeface="Arial" panose="020B0604020202020204" pitchFamily="34" charset="0"/>
        <a:buChar char="•"/>
        <a:defRPr sz="2000" kern="1200">
          <a:solidFill>
            <a:srgbClr val="070707"/>
          </a:solidFill>
          <a:latin typeface="+mn-lt"/>
          <a:ea typeface="+mn-ea"/>
          <a:cs typeface="+mn-cs"/>
        </a:defRPr>
      </a:lvl4pPr>
      <a:lvl5pPr marL="1435608" indent="-274320" algn="l" defTabSz="609443" rtl="0" eaLnBrk="1" latinLnBrk="0" hangingPunct="1">
        <a:spcBef>
          <a:spcPts val="300"/>
        </a:spcBef>
        <a:buClr>
          <a:srgbClr val="1D9CE4"/>
        </a:buClr>
        <a:buFont typeface="Arial" panose="020B0604020202020204" pitchFamily="34" charset="0"/>
        <a:buChar char="•"/>
        <a:defRPr sz="2000" kern="1200">
          <a:solidFill>
            <a:srgbClr val="070707"/>
          </a:solidFill>
          <a:latin typeface="+mn-lt"/>
          <a:ea typeface="+mn-ea"/>
          <a:cs typeface="+mn-cs"/>
        </a:defRPr>
      </a:lvl5pPr>
      <a:lvl6pPr marL="3351933" indent="-304723" algn="l" defTabSz="60944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376" indent="-304723" algn="l" defTabSz="60944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0819" indent="-304723" algn="l" defTabSz="60944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261" indent="-304723" algn="l" defTabSz="60944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4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43" algn="l" defTabSz="60944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885" algn="l" defTabSz="60944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28" algn="l" defTabSz="60944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71" algn="l" defTabSz="60944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213" algn="l" defTabSz="60944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656" algn="l" defTabSz="60944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097" algn="l" defTabSz="60944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41" algn="l" defTabSz="60944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59" userDrawn="1">
          <p15:clr>
            <a:srgbClr val="F26B43"/>
          </p15:clr>
        </p15:guide>
        <p15:guide id="2" pos="1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>
            <a:extLst>
              <a:ext uri="{FF2B5EF4-FFF2-40B4-BE49-F238E27FC236}">
                <a16:creationId xmlns:a16="http://schemas.microsoft.com/office/drawing/2014/main" id="{24489D67-8563-4C7B-8791-9249469C6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AES Message encryption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F632DD-68D7-4174-90D5-4E8C4E3171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8C966FB5-52B7-6949-B0A0-AF71D5B5D070}" type="slidenum">
              <a:rPr lang="en-US" smtClean="0"/>
              <a:pPr algn="r"/>
              <a:t>1</a:t>
            </a:fld>
            <a:endParaRPr lang="en-US"/>
          </a:p>
        </p:txBody>
      </p:sp>
      <p:graphicFrame>
        <p:nvGraphicFramePr>
          <p:cNvPr id="53" name="Table 36">
            <a:extLst>
              <a:ext uri="{FF2B5EF4-FFF2-40B4-BE49-F238E27FC236}">
                <a16:creationId xmlns:a16="http://schemas.microsoft.com/office/drawing/2014/main" id="{42129A2A-4BDE-49D7-914C-6093062EA2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123073"/>
              </p:ext>
            </p:extLst>
          </p:nvPr>
        </p:nvGraphicFramePr>
        <p:xfrm>
          <a:off x="1285935" y="1529279"/>
          <a:ext cx="8633919" cy="3253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0247">
                  <a:extLst>
                    <a:ext uri="{9D8B030D-6E8A-4147-A177-3AD203B41FA5}">
                      <a16:colId xmlns:a16="http://schemas.microsoft.com/office/drawing/2014/main" val="2438724987"/>
                    </a:ext>
                  </a:extLst>
                </a:gridCol>
                <a:gridCol w="3943927">
                  <a:extLst>
                    <a:ext uri="{9D8B030D-6E8A-4147-A177-3AD203B41FA5}">
                      <a16:colId xmlns:a16="http://schemas.microsoft.com/office/drawing/2014/main" val="943428026"/>
                    </a:ext>
                  </a:extLst>
                </a:gridCol>
                <a:gridCol w="3389745">
                  <a:extLst>
                    <a:ext uri="{9D8B030D-6E8A-4147-A177-3AD203B41FA5}">
                      <a16:colId xmlns:a16="http://schemas.microsoft.com/office/drawing/2014/main" val="275086056"/>
                    </a:ext>
                  </a:extLst>
                </a:gridCol>
              </a:tblGrid>
              <a:tr h="65064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Step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Use Case basic Steps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Where / When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0862805"/>
                  </a:ext>
                </a:extLst>
              </a:tr>
              <a:tr h="65064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Generate Master Symmetric Key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At customer premises (Secure environment)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87476440"/>
                  </a:ext>
                </a:extLst>
              </a:tr>
              <a:tr h="65064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Derive key</a:t>
                      </a:r>
                      <a:endParaRPr lang="en-US" sz="14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094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MCU/MPU with ECC608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1174382"/>
                  </a:ext>
                </a:extLst>
              </a:tr>
              <a:tr h="65064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Encrypt Message on MCU</a:t>
                      </a:r>
                      <a:endParaRPr lang="en-US" sz="14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094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MCU/MPU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14285333"/>
                  </a:ext>
                </a:extLst>
              </a:tr>
              <a:tr h="65064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Decrypt Message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094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Remote Host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79144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13785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03122020a">
      <a:dk1>
        <a:srgbClr val="0A0B0F"/>
      </a:dk1>
      <a:lt1>
        <a:srgbClr val="FFFFFF"/>
      </a:lt1>
      <a:dk2>
        <a:srgbClr val="FFFFFF"/>
      </a:dk2>
      <a:lt2>
        <a:srgbClr val="1D9CE5"/>
      </a:lt2>
      <a:accent1>
        <a:srgbClr val="0E3689"/>
      </a:accent1>
      <a:accent2>
        <a:srgbClr val="FD7F20"/>
      </a:accent2>
      <a:accent3>
        <a:srgbClr val="1D9CE4"/>
      </a:accent3>
      <a:accent4>
        <a:srgbClr val="5EBF33"/>
      </a:accent4>
      <a:accent5>
        <a:srgbClr val="702076"/>
      </a:accent5>
      <a:accent6>
        <a:srgbClr val="FFD53A"/>
      </a:accent6>
      <a:hlink>
        <a:srgbClr val="45A8C4"/>
      </a:hlink>
      <a:folHlink>
        <a:srgbClr val="45A8C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Mod val="60000"/>
            <a:lumOff val="40000"/>
          </a:schemeClr>
        </a:solidFill>
        <a:ln>
          <a:noFill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CHP-Corporate PowerPointTemplate-16x9-2020" id="{3BD52E68-F061-DA43-95C1-CD7F18DEF389}" vid="{A323BF58-0CD1-E34B-BB37-A9E8FDCA125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c3488e9-ff74-40b8-858f-11538991a07b" xsi:nil="true"/>
    <lcf76f155ced4ddcb4097134ff3c332f xmlns="e30ce77a-a010-4abb-b4fe-75a0d50e7c0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845B1D5352F3438131DEAFC9BC8544" ma:contentTypeVersion="17" ma:contentTypeDescription="Create a new document." ma:contentTypeScope="" ma:versionID="206540f0eda83da4e976779efdc7fba4">
  <xsd:schema xmlns:xsd="http://www.w3.org/2001/XMLSchema" xmlns:xs="http://www.w3.org/2001/XMLSchema" xmlns:p="http://schemas.microsoft.com/office/2006/metadata/properties" xmlns:ns2="e30ce77a-a010-4abb-b4fe-75a0d50e7c03" xmlns:ns3="fc3488e9-ff74-40b8-858f-11538991a07b" targetNamespace="http://schemas.microsoft.com/office/2006/metadata/properties" ma:root="true" ma:fieldsID="8b52475fea641325663e3c28c2ff0ca3" ns2:_="" ns3:_="">
    <xsd:import namespace="e30ce77a-a010-4abb-b4fe-75a0d50e7c03"/>
    <xsd:import namespace="fc3488e9-ff74-40b8-858f-11538991a0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0ce77a-a010-4abb-b4fe-75a0d50e7c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05317c1-dc7b-42fe-8bc5-04171b90da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3488e9-ff74-40b8-858f-11538991a07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f346397-600f-47cf-81c0-9a9297e7a824}" ma:internalName="TaxCatchAll" ma:showField="CatchAllData" ma:web="fc3488e9-ff74-40b8-858f-11538991a07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6EE2BBF-7C9B-41F6-83D9-44A56FF15F9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4918332-9370-43E8-9435-D2AD437CCD4E}">
  <ds:schemaRefs>
    <ds:schemaRef ds:uri="e30ce77a-a010-4abb-b4fe-75a0d50e7c03"/>
    <ds:schemaRef ds:uri="fc3488e9-ff74-40b8-858f-11538991a07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989AD95-E02B-4FA6-AB7C-DD5752C6F0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30ce77a-a010-4abb-b4fe-75a0d50e7c03"/>
    <ds:schemaRef ds:uri="fc3488e9-ff74-40b8-858f-11538991a0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1729</TotalTime>
  <Words>45</Words>
  <Application>Microsoft Office PowerPoint</Application>
  <PresentationFormat>Custom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AES Message encryption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TPDS User Flow</dc:title>
  <dc:creator>Nicolas Schieli - C41078</dc:creator>
  <cp:lastModifiedBy>Adithya Vishnu - C41800</cp:lastModifiedBy>
  <cp:revision>27</cp:revision>
  <dcterms:created xsi:type="dcterms:W3CDTF">2021-02-04T17:30:17Z</dcterms:created>
  <dcterms:modified xsi:type="dcterms:W3CDTF">2023-10-30T22:40:34Z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6b1d4785-8f50-4d6b-8c29-4627085ae703</vt:lpwstr>
  </property>
  <property fmtid="{D5CDD505-2E9C-101B-9397-08002B2CF9AE}" pid="3" name="ContentTypeId">
    <vt:lpwstr>0x01010065845B1D5352F3438131DEAFC9BC8544</vt:lpwstr>
  </property>
  <property fmtid="{D5CDD505-2E9C-101B-9397-08002B2CF9AE}" pid="4" name="MediaServiceImageTags">
    <vt:lpwstr/>
  </property>
</Properties>
</file>