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</p:sldIdLst>
  <p:sldSz cy="5143500" cx="9144000"/>
  <p:notesSz cx="6858000" cy="9144000"/>
  <p:embeddedFontLst>
    <p:embeddedFont>
      <p:font typeface="PT Sans Narrow"/>
      <p:regular r:id="rId16"/>
      <p:bold r:id="rId17"/>
    </p:embeddedFont>
    <p:embeddedFont>
      <p:font typeface="Open Sans"/>
      <p:regular r:id="rId18"/>
      <p:bold r:id="rId19"/>
      <p:italic r:id="rId20"/>
      <p:boldItalic r:id="rId21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OpenSans-italic.fntdata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21" Type="http://schemas.openxmlformats.org/officeDocument/2006/relationships/font" Target="fonts/OpenSans-boldItalic.fntdata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font" Target="fonts/PTSansNarrow-bold.fntdata"/><Relationship Id="rId16" Type="http://schemas.openxmlformats.org/officeDocument/2006/relationships/font" Target="fonts/PTSansNarrow-regular.fntdata"/><Relationship Id="rId5" Type="http://schemas.openxmlformats.org/officeDocument/2006/relationships/notesMaster" Target="notesMasters/notesMaster1.xml"/><Relationship Id="rId19" Type="http://schemas.openxmlformats.org/officeDocument/2006/relationships/font" Target="fonts/OpenSans-bold.fntdata"/><Relationship Id="rId6" Type="http://schemas.openxmlformats.org/officeDocument/2006/relationships/slide" Target="slides/slide1.xml"/><Relationship Id="rId18" Type="http://schemas.openxmlformats.org/officeDocument/2006/relationships/font" Target="fonts/OpenSans-regular.fntdata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4" name="Google Shape;64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8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gc7962f67c0_0_8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0" name="Google Shape;150;gc7962f67c0_0_8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ge4c809d97e_0_4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1" name="Google Shape;71;ge4c809d97e_0_4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ge4c809d97e_0_2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2" name="Google Shape;82;ge4c809d97e_0_2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gc7962f67c0_0_5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3" name="Google Shape;93;gc7962f67c0_0_5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ge4c809d97e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5" name="Google Shape;105;ge4c809d97e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ge4c809d97e_0_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2" name="Google Shape;112;ge4c809d97e_0_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ge4c809d97e_0_8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1" name="Google Shape;121;ge4c809d97e_0_8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ge4c809d97e_0_6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0" name="Google Shape;130;ge4c809d97e_0_6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ge4c809d97e_0_3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3" name="Google Shape;143;ge4c809d97e_0_3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Google Shape;10;p2"/>
          <p:cNvCxnSpPr/>
          <p:nvPr/>
        </p:nvCxnSpPr>
        <p:spPr>
          <a:xfrm>
            <a:off x="7007735" y="3176888"/>
            <a:ext cx="562200" cy="0"/>
          </a:xfrm>
          <a:prstGeom prst="straightConnector1">
            <a:avLst/>
          </a:prstGeom>
          <a:noFill/>
          <a:ln cap="flat" cmpd="sng" w="762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1" name="Google Shape;11;p2"/>
          <p:cNvCxnSpPr/>
          <p:nvPr/>
        </p:nvCxnSpPr>
        <p:spPr>
          <a:xfrm>
            <a:off x="1575035" y="3158252"/>
            <a:ext cx="562200" cy="0"/>
          </a:xfrm>
          <a:prstGeom prst="straightConnector1">
            <a:avLst/>
          </a:prstGeom>
          <a:noFill/>
          <a:ln cap="flat" cmpd="sng" w="762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</p:cxnSp>
      <p:grpSp>
        <p:nvGrpSpPr>
          <p:cNvPr id="12" name="Google Shape;12;p2"/>
          <p:cNvGrpSpPr/>
          <p:nvPr/>
        </p:nvGrpSpPr>
        <p:grpSpPr>
          <a:xfrm>
            <a:off x="1004144" y="1022025"/>
            <a:ext cx="7136668" cy="152400"/>
            <a:chOff x="1346429" y="1011300"/>
            <a:chExt cx="6452100" cy="152400"/>
          </a:xfrm>
        </p:grpSpPr>
        <p:cxnSp>
          <p:nvCxnSpPr>
            <p:cNvPr id="13" name="Google Shape;13;p2"/>
            <p:cNvCxnSpPr/>
            <p:nvPr/>
          </p:nvCxnSpPr>
          <p:spPr>
            <a:xfrm rot="10800000">
              <a:off x="1346429" y="1011300"/>
              <a:ext cx="6452100" cy="0"/>
            </a:xfrm>
            <a:prstGeom prst="straightConnector1">
              <a:avLst/>
            </a:prstGeom>
            <a:noFill/>
            <a:ln cap="flat" cmpd="sng" w="76200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4" name="Google Shape;14;p2"/>
            <p:cNvCxnSpPr/>
            <p:nvPr/>
          </p:nvCxnSpPr>
          <p:spPr>
            <a:xfrm rot="10800000">
              <a:off x="1346429" y="1163700"/>
              <a:ext cx="6452100" cy="0"/>
            </a:xfrm>
            <a:prstGeom prst="straightConnector1">
              <a:avLst/>
            </a:prstGeom>
            <a:noFill/>
            <a:ln cap="flat" cmpd="sng" w="9525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grpSp>
        <p:nvGrpSpPr>
          <p:cNvPr id="15" name="Google Shape;15;p2"/>
          <p:cNvGrpSpPr/>
          <p:nvPr/>
        </p:nvGrpSpPr>
        <p:grpSpPr>
          <a:xfrm>
            <a:off x="1004151" y="3969100"/>
            <a:ext cx="7136668" cy="152400"/>
            <a:chOff x="1346435" y="3969088"/>
            <a:chExt cx="6452100" cy="152400"/>
          </a:xfrm>
        </p:grpSpPr>
        <p:cxnSp>
          <p:nvCxnSpPr>
            <p:cNvPr id="16" name="Google Shape;16;p2"/>
            <p:cNvCxnSpPr/>
            <p:nvPr/>
          </p:nvCxnSpPr>
          <p:spPr>
            <a:xfrm>
              <a:off x="1346435" y="4121488"/>
              <a:ext cx="6452100" cy="0"/>
            </a:xfrm>
            <a:prstGeom prst="straightConnector1">
              <a:avLst/>
            </a:prstGeom>
            <a:noFill/>
            <a:ln cap="flat" cmpd="sng" w="76200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7" name="Google Shape;17;p2"/>
            <p:cNvCxnSpPr/>
            <p:nvPr/>
          </p:nvCxnSpPr>
          <p:spPr>
            <a:xfrm>
              <a:off x="1346435" y="3969088"/>
              <a:ext cx="6452100" cy="0"/>
            </a:xfrm>
            <a:prstGeom prst="straightConnector1">
              <a:avLst/>
            </a:prstGeom>
            <a:noFill/>
            <a:ln cap="flat" cmpd="sng" w="9525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sp>
        <p:nvSpPr>
          <p:cNvPr id="18" name="Google Shape;18;p2"/>
          <p:cNvSpPr txBox="1"/>
          <p:nvPr>
            <p:ph type="ctrTitle"/>
          </p:nvPr>
        </p:nvSpPr>
        <p:spPr>
          <a:xfrm>
            <a:off x="1004150" y="1751764"/>
            <a:ext cx="7136700" cy="1022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1pPr>
            <a:lvl2pPr lvl="1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2pPr>
            <a:lvl3pPr lvl="2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3pPr>
            <a:lvl4pPr lvl="3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4pPr>
            <a:lvl5pPr lvl="4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5pPr>
            <a:lvl6pPr lvl="5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6pPr>
            <a:lvl7pPr lvl="6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7pPr>
            <a:lvl8pPr lvl="7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8pPr>
            <a:lvl9pPr lvl="8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9pPr>
          </a:lstStyle>
          <a:p/>
        </p:txBody>
      </p:sp>
      <p:sp>
        <p:nvSpPr>
          <p:cNvPr id="19" name="Google Shape;19;p2"/>
          <p:cNvSpPr txBox="1"/>
          <p:nvPr>
            <p:ph idx="1" type="subTitle"/>
          </p:nvPr>
        </p:nvSpPr>
        <p:spPr>
          <a:xfrm>
            <a:off x="2137225" y="2850039"/>
            <a:ext cx="48705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20" name="Google Shape;20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11"/>
          <p:cNvSpPr/>
          <p:nvPr/>
        </p:nvSpPr>
        <p:spPr>
          <a:xfrm>
            <a:off x="-75" y="5045700"/>
            <a:ext cx="9144000" cy="9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7" name="Google Shape;57;p11"/>
          <p:cNvSpPr txBox="1"/>
          <p:nvPr>
            <p:ph hasCustomPrompt="1" type="title"/>
          </p:nvPr>
        </p:nvSpPr>
        <p:spPr>
          <a:xfrm>
            <a:off x="311700" y="1304850"/>
            <a:ext cx="8520600" cy="1538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3000"/>
              <a:buNone/>
              <a:defRPr sz="13000">
                <a:solidFill>
                  <a:schemeClr val="accent3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3000"/>
              <a:buNone/>
              <a:defRPr sz="13000">
                <a:solidFill>
                  <a:schemeClr val="accent3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3000"/>
              <a:buNone/>
              <a:defRPr sz="13000">
                <a:solidFill>
                  <a:schemeClr val="accent3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3000"/>
              <a:buNone/>
              <a:defRPr sz="13000">
                <a:solidFill>
                  <a:schemeClr val="accent3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3000"/>
              <a:buNone/>
              <a:defRPr sz="13000">
                <a:solidFill>
                  <a:schemeClr val="accent3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3000"/>
              <a:buNone/>
              <a:defRPr sz="13000">
                <a:solidFill>
                  <a:schemeClr val="accent3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3000"/>
              <a:buNone/>
              <a:defRPr sz="13000">
                <a:solidFill>
                  <a:schemeClr val="accent3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3000"/>
              <a:buNone/>
              <a:defRPr sz="13000">
                <a:solidFill>
                  <a:schemeClr val="accent3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3000"/>
              <a:buNone/>
              <a:defRPr sz="13000">
                <a:solidFill>
                  <a:schemeClr val="accent3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58" name="Google Shape;58;p11"/>
          <p:cNvSpPr txBox="1"/>
          <p:nvPr>
            <p:ph idx="1" type="body"/>
          </p:nvPr>
        </p:nvSpPr>
        <p:spPr>
          <a:xfrm>
            <a:off x="311700" y="2995650"/>
            <a:ext cx="8520600" cy="1071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59" name="Google Shape;59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3"/>
          <p:cNvSpPr/>
          <p:nvPr/>
        </p:nvSpPr>
        <p:spPr>
          <a:xfrm>
            <a:off x="-50" y="2571900"/>
            <a:ext cx="9144000" cy="25716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" name="Google Shape;23;p3"/>
          <p:cNvSpPr txBox="1"/>
          <p:nvPr>
            <p:ph type="title"/>
          </p:nvPr>
        </p:nvSpPr>
        <p:spPr>
          <a:xfrm>
            <a:off x="311700" y="814800"/>
            <a:ext cx="8571300" cy="942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/>
        </p:txBody>
      </p:sp>
      <p:sp>
        <p:nvSpPr>
          <p:cNvPr id="24" name="Google Shape;24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4"/>
          <p:cNvSpPr/>
          <p:nvPr/>
        </p:nvSpPr>
        <p:spPr>
          <a:xfrm>
            <a:off x="-75" y="5045700"/>
            <a:ext cx="9144000" cy="978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" name="Google Shape;27;p4"/>
          <p:cNvSpPr txBox="1"/>
          <p:nvPr>
            <p:ph type="title"/>
          </p:nvPr>
        </p:nvSpPr>
        <p:spPr>
          <a:xfrm>
            <a:off x="311700" y="445025"/>
            <a:ext cx="8520600" cy="70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/>
        </p:txBody>
      </p:sp>
      <p:sp>
        <p:nvSpPr>
          <p:cNvPr id="28" name="Google Shape;28;p4"/>
          <p:cNvSpPr txBox="1"/>
          <p:nvPr>
            <p:ph idx="1" type="body"/>
          </p:nvPr>
        </p:nvSpPr>
        <p:spPr>
          <a:xfrm>
            <a:off x="311700" y="1266325"/>
            <a:ext cx="8520600" cy="330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29" name="Google Shape;2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30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5"/>
          <p:cNvSpPr txBox="1"/>
          <p:nvPr>
            <p:ph type="title"/>
          </p:nvPr>
        </p:nvSpPr>
        <p:spPr>
          <a:xfrm>
            <a:off x="311700" y="445025"/>
            <a:ext cx="8520600" cy="70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/>
        </p:txBody>
      </p:sp>
      <p:sp>
        <p:nvSpPr>
          <p:cNvPr id="32" name="Google Shape;32;p5"/>
          <p:cNvSpPr txBox="1"/>
          <p:nvPr>
            <p:ph idx="1" type="body"/>
          </p:nvPr>
        </p:nvSpPr>
        <p:spPr>
          <a:xfrm>
            <a:off x="311700" y="1266175"/>
            <a:ext cx="3999900" cy="330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3" name="Google Shape;33;p5"/>
          <p:cNvSpPr txBox="1"/>
          <p:nvPr>
            <p:ph idx="2" type="body"/>
          </p:nvPr>
        </p:nvSpPr>
        <p:spPr>
          <a:xfrm>
            <a:off x="4832400" y="1266175"/>
            <a:ext cx="3999900" cy="330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4" name="Google Shape;3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6"/>
          <p:cNvSpPr txBox="1"/>
          <p:nvPr>
            <p:ph type="title"/>
          </p:nvPr>
        </p:nvSpPr>
        <p:spPr>
          <a:xfrm>
            <a:off x="311700" y="445025"/>
            <a:ext cx="8520600" cy="70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/>
        </p:txBody>
      </p:sp>
      <p:sp>
        <p:nvSpPr>
          <p:cNvPr id="37" name="Google Shape;3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38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40" name="Google Shape;4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41" name="Google Shape;4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bg>
      <p:bgPr>
        <a:solidFill>
          <a:schemeClr val="accent6"/>
        </a:solidFill>
      </p:bgPr>
    </p:bg>
    <p:spTree>
      <p:nvGrpSpPr>
        <p:cNvPr id="42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8"/>
          <p:cNvSpPr txBox="1"/>
          <p:nvPr>
            <p:ph type="title"/>
          </p:nvPr>
        </p:nvSpPr>
        <p:spPr>
          <a:xfrm>
            <a:off x="490250" y="526350"/>
            <a:ext cx="56136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400"/>
              <a:buNone/>
              <a:defRPr b="0" sz="5400">
                <a:solidFill>
                  <a:schemeClr val="dk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400"/>
              <a:buNone/>
              <a:defRPr b="0" sz="5400">
                <a:solidFill>
                  <a:schemeClr val="dk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400"/>
              <a:buNone/>
              <a:defRPr b="0" sz="5400">
                <a:solidFill>
                  <a:schemeClr val="dk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400"/>
              <a:buNone/>
              <a:defRPr b="0" sz="5400">
                <a:solidFill>
                  <a:schemeClr val="dk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400"/>
              <a:buNone/>
              <a:defRPr b="0" sz="5400">
                <a:solidFill>
                  <a:schemeClr val="dk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400"/>
              <a:buNone/>
              <a:defRPr b="0" sz="5400">
                <a:solidFill>
                  <a:schemeClr val="dk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400"/>
              <a:buNone/>
              <a:defRPr b="0" sz="5400">
                <a:solidFill>
                  <a:schemeClr val="dk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400"/>
              <a:buNone/>
              <a:defRPr b="0" sz="5400">
                <a:solidFill>
                  <a:schemeClr val="dk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400"/>
              <a:buNone/>
              <a:defRPr b="0" sz="5400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44" name="Google Shape;4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9"/>
          <p:cNvSpPr/>
          <p:nvPr/>
        </p:nvSpPr>
        <p:spPr>
          <a:xfrm>
            <a:off x="4572000" y="0"/>
            <a:ext cx="4572000" cy="51435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47" name="Google Shape;47;p9"/>
          <p:cNvCxnSpPr/>
          <p:nvPr/>
        </p:nvCxnSpPr>
        <p:spPr>
          <a:xfrm>
            <a:off x="5029675" y="4495500"/>
            <a:ext cx="468300" cy="0"/>
          </a:xfrm>
          <a:prstGeom prst="straightConnector1">
            <a:avLst/>
          </a:prstGeom>
          <a:noFill/>
          <a:ln cap="flat" cmpd="sng" w="1905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48" name="Google Shape;48;p9"/>
          <p:cNvSpPr txBox="1"/>
          <p:nvPr>
            <p:ph type="title"/>
          </p:nvPr>
        </p:nvSpPr>
        <p:spPr>
          <a:xfrm>
            <a:off x="265500" y="1039675"/>
            <a:ext cx="4045200" cy="1675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49" name="Google Shape;49;p9"/>
          <p:cNvSpPr txBox="1"/>
          <p:nvPr>
            <p:ph idx="1" type="subTitle"/>
          </p:nvPr>
        </p:nvSpPr>
        <p:spPr>
          <a:xfrm>
            <a:off x="265500" y="27268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50" name="Google Shape;50;p9"/>
          <p:cNvSpPr txBox="1"/>
          <p:nvPr>
            <p:ph idx="2" type="body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  <a:defRPr>
                <a:solidFill>
                  <a:schemeClr val="lt1"/>
                </a:solidFill>
              </a:defRPr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51" name="Google Shape;51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10"/>
          <p:cNvSpPr txBox="1"/>
          <p:nvPr>
            <p:ph idx="1" type="body"/>
          </p:nvPr>
        </p:nvSpPr>
        <p:spPr>
          <a:xfrm>
            <a:off x="311700" y="4230725"/>
            <a:ext cx="5998800" cy="598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T Sans Narrow"/>
              <a:buNone/>
              <a:defRPr sz="2400">
                <a:latin typeface="PT Sans Narrow"/>
                <a:ea typeface="PT Sans Narrow"/>
                <a:cs typeface="PT Sans Narrow"/>
                <a:sym typeface="PT Sans Narrow"/>
              </a:defRPr>
            </a:lvl1pPr>
          </a:lstStyle>
          <a:p/>
        </p:txBody>
      </p:sp>
      <p:sp>
        <p:nvSpPr>
          <p:cNvPr id="54" name="Google Shape;54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tropic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707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PT Sans Narrow"/>
              <a:buNone/>
              <a:defRPr b="1" sz="3600">
                <a:solidFill>
                  <a:schemeClr val="accent1"/>
                </a:solidFill>
                <a:latin typeface="PT Sans Narrow"/>
                <a:ea typeface="PT Sans Narrow"/>
                <a:cs typeface="PT Sans Narrow"/>
                <a:sym typeface="PT Sans Narrow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PT Sans Narrow"/>
              <a:buNone/>
              <a:defRPr b="1" sz="3600">
                <a:solidFill>
                  <a:schemeClr val="accent1"/>
                </a:solidFill>
                <a:latin typeface="PT Sans Narrow"/>
                <a:ea typeface="PT Sans Narrow"/>
                <a:cs typeface="PT Sans Narrow"/>
                <a:sym typeface="PT Sans Narrow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PT Sans Narrow"/>
              <a:buNone/>
              <a:defRPr b="1" sz="3600">
                <a:solidFill>
                  <a:schemeClr val="accent1"/>
                </a:solidFill>
                <a:latin typeface="PT Sans Narrow"/>
                <a:ea typeface="PT Sans Narrow"/>
                <a:cs typeface="PT Sans Narrow"/>
                <a:sym typeface="PT Sans Narrow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PT Sans Narrow"/>
              <a:buNone/>
              <a:defRPr b="1" sz="3600">
                <a:solidFill>
                  <a:schemeClr val="accent1"/>
                </a:solidFill>
                <a:latin typeface="PT Sans Narrow"/>
                <a:ea typeface="PT Sans Narrow"/>
                <a:cs typeface="PT Sans Narrow"/>
                <a:sym typeface="PT Sans Narrow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PT Sans Narrow"/>
              <a:buNone/>
              <a:defRPr b="1" sz="3600">
                <a:solidFill>
                  <a:schemeClr val="accent1"/>
                </a:solidFill>
                <a:latin typeface="PT Sans Narrow"/>
                <a:ea typeface="PT Sans Narrow"/>
                <a:cs typeface="PT Sans Narrow"/>
                <a:sym typeface="PT Sans Narrow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PT Sans Narrow"/>
              <a:buNone/>
              <a:defRPr b="1" sz="3600">
                <a:solidFill>
                  <a:schemeClr val="accent1"/>
                </a:solidFill>
                <a:latin typeface="PT Sans Narrow"/>
                <a:ea typeface="PT Sans Narrow"/>
                <a:cs typeface="PT Sans Narrow"/>
                <a:sym typeface="PT Sans Narrow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PT Sans Narrow"/>
              <a:buNone/>
              <a:defRPr b="1" sz="3600">
                <a:solidFill>
                  <a:schemeClr val="accent1"/>
                </a:solidFill>
                <a:latin typeface="PT Sans Narrow"/>
                <a:ea typeface="PT Sans Narrow"/>
                <a:cs typeface="PT Sans Narrow"/>
                <a:sym typeface="PT Sans Narrow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PT Sans Narrow"/>
              <a:buNone/>
              <a:defRPr b="1" sz="3600">
                <a:solidFill>
                  <a:schemeClr val="accent1"/>
                </a:solidFill>
                <a:latin typeface="PT Sans Narrow"/>
                <a:ea typeface="PT Sans Narrow"/>
                <a:cs typeface="PT Sans Narrow"/>
                <a:sym typeface="PT Sans Narrow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PT Sans Narrow"/>
              <a:buNone/>
              <a:defRPr b="1" sz="3600">
                <a:solidFill>
                  <a:schemeClr val="accent1"/>
                </a:solidFill>
                <a:latin typeface="PT Sans Narrow"/>
                <a:ea typeface="PT Sans Narrow"/>
                <a:cs typeface="PT Sans Narrow"/>
                <a:sym typeface="PT Sans Narrow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266325"/>
            <a:ext cx="8520600" cy="330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Open Sans"/>
              <a:buChar char="●"/>
              <a:defRPr sz="18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○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■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●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○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■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●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○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■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hyperlink" Target="https://livermetabolism.com" TargetMode="External"/><Relationship Id="rId4" Type="http://schemas.openxmlformats.org/officeDocument/2006/relationships/image" Target="../media/image1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0.xml"/><Relationship Id="rId3" Type="http://schemas.openxmlformats.org/officeDocument/2006/relationships/hyperlink" Target="https://github.com/matthiaskoenig/sbmlsim" TargetMode="External"/><Relationship Id="rId4" Type="http://schemas.openxmlformats.org/officeDocument/2006/relationships/hyperlink" Target="https://sbmlsim.readthedocs.io" TargetMode="External"/><Relationship Id="rId9" Type="http://schemas.openxmlformats.org/officeDocument/2006/relationships/image" Target="../media/image24.png"/><Relationship Id="rId5" Type="http://schemas.openxmlformats.org/officeDocument/2006/relationships/image" Target="../media/image18.png"/><Relationship Id="rId6" Type="http://schemas.openxmlformats.org/officeDocument/2006/relationships/image" Target="../media/image22.png"/><Relationship Id="rId7" Type="http://schemas.openxmlformats.org/officeDocument/2006/relationships/image" Target="../media/image15.png"/><Relationship Id="rId8" Type="http://schemas.openxmlformats.org/officeDocument/2006/relationships/image" Target="../media/image17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Relationship Id="rId3" Type="http://schemas.openxmlformats.org/officeDocument/2006/relationships/hyperlink" Target="http://sbml.org" TargetMode="External"/><Relationship Id="rId4" Type="http://schemas.openxmlformats.org/officeDocument/2006/relationships/image" Target="../media/image23.png"/><Relationship Id="rId5" Type="http://schemas.openxmlformats.org/officeDocument/2006/relationships/image" Target="../media/image13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2.png"/><Relationship Id="rId4" Type="http://schemas.openxmlformats.org/officeDocument/2006/relationships/image" Target="../media/image12.png"/><Relationship Id="rId5" Type="http://schemas.openxmlformats.org/officeDocument/2006/relationships/image" Target="../media/image5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4.xml"/><Relationship Id="rId3" Type="http://schemas.openxmlformats.org/officeDocument/2006/relationships/hyperlink" Target="https://github.com/matthiaskoenig/sbmlutils/" TargetMode="External"/><Relationship Id="rId4" Type="http://schemas.openxmlformats.org/officeDocument/2006/relationships/hyperlink" Target="https://sbmlutils.readthedocs.io/en/latest/introduction.html" TargetMode="External"/><Relationship Id="rId10" Type="http://schemas.openxmlformats.org/officeDocument/2006/relationships/image" Target="../media/image9.png"/><Relationship Id="rId9" Type="http://schemas.openxmlformats.org/officeDocument/2006/relationships/image" Target="../media/image6.png"/><Relationship Id="rId5" Type="http://schemas.openxmlformats.org/officeDocument/2006/relationships/image" Target="../media/image7.png"/><Relationship Id="rId6" Type="http://schemas.openxmlformats.org/officeDocument/2006/relationships/image" Target="../media/image10.png"/><Relationship Id="rId7" Type="http://schemas.openxmlformats.org/officeDocument/2006/relationships/image" Target="../media/image8.png"/><Relationship Id="rId8" Type="http://schemas.openxmlformats.org/officeDocument/2006/relationships/image" Target="../media/image4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3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4.png"/><Relationship Id="rId4" Type="http://schemas.openxmlformats.org/officeDocument/2006/relationships/image" Target="../media/image25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20.png"/><Relationship Id="rId4" Type="http://schemas.openxmlformats.org/officeDocument/2006/relationships/image" Target="../media/image19.png"/><Relationship Id="rId5" Type="http://schemas.openxmlformats.org/officeDocument/2006/relationships/image" Target="../media/image16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3.png"/><Relationship Id="rId4" Type="http://schemas.openxmlformats.org/officeDocument/2006/relationships/image" Target="../media/image11.png"/><Relationship Id="rId5" Type="http://schemas.openxmlformats.org/officeDocument/2006/relationships/image" Target="../media/image15.png"/><Relationship Id="rId6" Type="http://schemas.openxmlformats.org/officeDocument/2006/relationships/image" Target="../media/image1.png"/><Relationship Id="rId7" Type="http://schemas.openxmlformats.org/officeDocument/2006/relationships/image" Target="../media/image21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9.xml"/><Relationship Id="rId3" Type="http://schemas.openxmlformats.org/officeDocument/2006/relationships/hyperlink" Target="https://github.com/matthiaskoenig/cysbml" TargetMode="External"/><Relationship Id="rId4" Type="http://schemas.openxmlformats.org/officeDocument/2006/relationships/image" Target="../media/image26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3"/>
          <p:cNvSpPr txBox="1"/>
          <p:nvPr>
            <p:ph type="ctrTitle"/>
          </p:nvPr>
        </p:nvSpPr>
        <p:spPr>
          <a:xfrm>
            <a:off x="1004150" y="1751764"/>
            <a:ext cx="7136700" cy="1022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sbmlutils: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Python </a:t>
            </a:r>
            <a:r>
              <a:rPr lang="en"/>
              <a:t>utilities for SBML</a:t>
            </a:r>
            <a:endParaRPr/>
          </a:p>
        </p:txBody>
      </p:sp>
      <p:sp>
        <p:nvSpPr>
          <p:cNvPr id="67" name="Google Shape;67;p13"/>
          <p:cNvSpPr txBox="1"/>
          <p:nvPr>
            <p:ph idx="1" type="subTitle"/>
          </p:nvPr>
        </p:nvSpPr>
        <p:spPr>
          <a:xfrm>
            <a:off x="2137225" y="2850039"/>
            <a:ext cx="48705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62500" lnSpcReduction="2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Matthias König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@konigmatt 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3"/>
              </a:rPr>
              <a:t>https://livermetabolism.com</a:t>
            </a:r>
            <a:endParaRPr/>
          </a:p>
        </p:txBody>
      </p:sp>
      <p:pic>
        <p:nvPicPr>
          <p:cNvPr id="68" name="Google Shape;68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817425" y="1509050"/>
            <a:ext cx="882600" cy="3755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p22"/>
          <p:cNvSpPr txBox="1"/>
          <p:nvPr>
            <p:ph type="title"/>
          </p:nvPr>
        </p:nvSpPr>
        <p:spPr>
          <a:xfrm>
            <a:off x="311700" y="445025"/>
            <a:ext cx="8520600" cy="70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What is sbmlsim?</a:t>
            </a:r>
            <a:endParaRPr/>
          </a:p>
        </p:txBody>
      </p:sp>
      <p:sp>
        <p:nvSpPr>
          <p:cNvPr id="153" name="Google Shape;153;p22"/>
          <p:cNvSpPr txBox="1"/>
          <p:nvPr>
            <p:ph idx="1" type="body"/>
          </p:nvPr>
        </p:nvSpPr>
        <p:spPr>
          <a:xfrm>
            <a:off x="311700" y="1266175"/>
            <a:ext cx="3999900" cy="330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77500" lnSpcReduction="1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787"/>
              <a:t>Collection of python utilities for </a:t>
            </a:r>
            <a:r>
              <a:rPr b="1" lang="en" sz="1787" u="sng"/>
              <a:t>simulating</a:t>
            </a:r>
            <a:r>
              <a:rPr b="1" lang="en" sz="1787"/>
              <a:t> SBML models (ODE)</a:t>
            </a:r>
            <a:br>
              <a:rPr lang="en" sz="1787"/>
            </a:br>
            <a:r>
              <a:rPr lang="en" sz="1787" u="sng">
                <a:solidFill>
                  <a:schemeClr val="hlink"/>
                </a:solidFill>
                <a:hlinkClick r:id="rId3"/>
              </a:rPr>
              <a:t>https://github.com/matthiaskoenig/sbmlsim</a:t>
            </a:r>
            <a:br>
              <a:rPr lang="en" sz="1787"/>
            </a:br>
            <a:r>
              <a:rPr lang="en" sz="1787" u="sng">
                <a:solidFill>
                  <a:schemeClr val="hlink"/>
                </a:solidFill>
                <a:hlinkClick r:id="rId4"/>
              </a:rPr>
              <a:t>https://sbmlsim.readthedocs.io</a:t>
            </a:r>
            <a:r>
              <a:rPr lang="en" sz="1787"/>
              <a:t> </a:t>
            </a:r>
            <a:endParaRPr sz="1787"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b="1" lang="en" sz="1800"/>
              <a:t>Features</a:t>
            </a:r>
            <a:endParaRPr b="1" sz="1800"/>
          </a:p>
          <a:p>
            <a:pPr indent="-317182" lvl="0" marL="457200" rtl="0" algn="l">
              <a:spcBef>
                <a:spcPts val="1200"/>
              </a:spcBef>
              <a:spcAft>
                <a:spcPts val="0"/>
              </a:spcAft>
              <a:buSzPct val="100000"/>
              <a:buChar char="●"/>
            </a:pPr>
            <a:r>
              <a:rPr lang="en" sz="1800"/>
              <a:t>model simulation</a:t>
            </a:r>
            <a:endParaRPr sz="1800"/>
          </a:p>
          <a:p>
            <a:pPr indent="-317182" lvl="0" marL="457200" rtl="0" algn="l">
              <a:spcBef>
                <a:spcPts val="0"/>
              </a:spcBef>
              <a:spcAft>
                <a:spcPts val="0"/>
              </a:spcAft>
              <a:buSzPct val="100000"/>
              <a:buChar char="●"/>
            </a:pPr>
            <a:r>
              <a:rPr lang="en" sz="1800"/>
              <a:t>data support</a:t>
            </a:r>
            <a:endParaRPr sz="1800"/>
          </a:p>
          <a:p>
            <a:pPr indent="-317182" lvl="0" marL="457200" rtl="0" algn="l">
              <a:spcBef>
                <a:spcPts val="0"/>
              </a:spcBef>
              <a:spcAft>
                <a:spcPts val="0"/>
              </a:spcAft>
              <a:buSzPct val="100000"/>
              <a:buChar char="●"/>
            </a:pPr>
            <a:r>
              <a:rPr lang="en" sz="1800"/>
              <a:t>unit support (&amp; conversion)</a:t>
            </a:r>
            <a:endParaRPr sz="1800"/>
          </a:p>
          <a:p>
            <a:pPr indent="-317182" lvl="0" marL="457200" rtl="0" algn="l">
              <a:spcBef>
                <a:spcPts val="0"/>
              </a:spcBef>
              <a:spcAft>
                <a:spcPts val="0"/>
              </a:spcAft>
              <a:buSzPct val="100000"/>
              <a:buChar char="●"/>
            </a:pPr>
            <a:r>
              <a:rPr lang="en" sz="1800"/>
              <a:t>multi-core execution (ray)</a:t>
            </a:r>
            <a:endParaRPr sz="1800"/>
          </a:p>
          <a:p>
            <a:pPr indent="-317182" lvl="0" marL="457200" rtl="0" algn="l">
              <a:spcBef>
                <a:spcPts val="0"/>
              </a:spcBef>
              <a:spcAft>
                <a:spcPts val="0"/>
              </a:spcAft>
              <a:buSzPct val="100000"/>
              <a:buChar char="●"/>
            </a:pPr>
            <a:r>
              <a:rPr lang="en" sz="1800"/>
              <a:t>simulation experiments (publications)</a:t>
            </a:r>
            <a:endParaRPr sz="1800"/>
          </a:p>
          <a:p>
            <a:pPr indent="-317182" lvl="0" marL="457200" rtl="0" algn="l">
              <a:spcBef>
                <a:spcPts val="0"/>
              </a:spcBef>
              <a:spcAft>
                <a:spcPts val="0"/>
              </a:spcAft>
              <a:buSzPct val="100000"/>
              <a:buChar char="●"/>
            </a:pPr>
            <a:r>
              <a:rPr lang="en" sz="1800"/>
              <a:t>parameter scans</a:t>
            </a:r>
            <a:endParaRPr sz="1800"/>
          </a:p>
          <a:p>
            <a:pPr indent="-317182" lvl="0" marL="457200" rtl="0" algn="l">
              <a:spcBef>
                <a:spcPts val="0"/>
              </a:spcBef>
              <a:spcAft>
                <a:spcPts val="0"/>
              </a:spcAft>
              <a:buSzPct val="100000"/>
              <a:buChar char="●"/>
            </a:pPr>
            <a:r>
              <a:rPr lang="en" sz="1800"/>
              <a:t>parameter fitting</a:t>
            </a:r>
            <a:endParaRPr/>
          </a:p>
        </p:txBody>
      </p:sp>
      <p:pic>
        <p:nvPicPr>
          <p:cNvPr id="154" name="Google Shape;154;p2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201775" y="4463801"/>
            <a:ext cx="6935952" cy="6064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55" name="Google Shape;155;p2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502025" y="2174500"/>
            <a:ext cx="2177474" cy="2177474"/>
          </a:xfrm>
          <a:prstGeom prst="rect">
            <a:avLst/>
          </a:prstGeom>
          <a:noFill/>
          <a:ln>
            <a:noFill/>
          </a:ln>
        </p:spPr>
      </p:pic>
      <p:pic>
        <p:nvPicPr>
          <p:cNvPr id="156" name="Google Shape;156;p22"/>
          <p:cNvPicPr preferRelativeResize="0"/>
          <p:nvPr/>
        </p:nvPicPr>
        <p:blipFill rotWithShape="1">
          <a:blip r:embed="rId7">
            <a:alphaModFix/>
          </a:blip>
          <a:srcRect b="49099" l="0" r="0" t="0"/>
          <a:stretch/>
        </p:blipFill>
        <p:spPr>
          <a:xfrm>
            <a:off x="4531675" y="708750"/>
            <a:ext cx="2456625" cy="1465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7" name="Google Shape;157;p22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7028624" y="708750"/>
            <a:ext cx="1852600" cy="22813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58" name="Google Shape;158;p22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6710795" y="2345875"/>
            <a:ext cx="1981400" cy="19465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4"/>
          <p:cNvSpPr txBox="1"/>
          <p:nvPr>
            <p:ph type="title"/>
          </p:nvPr>
        </p:nvSpPr>
        <p:spPr>
          <a:xfrm>
            <a:off x="311700" y="445025"/>
            <a:ext cx="8520600" cy="70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What is SBML?</a:t>
            </a:r>
            <a:endParaRPr/>
          </a:p>
        </p:txBody>
      </p:sp>
      <p:sp>
        <p:nvSpPr>
          <p:cNvPr id="74" name="Google Shape;74;p14"/>
          <p:cNvSpPr txBox="1"/>
          <p:nvPr>
            <p:ph idx="1" type="body"/>
          </p:nvPr>
        </p:nvSpPr>
        <p:spPr>
          <a:xfrm>
            <a:off x="311700" y="1037725"/>
            <a:ext cx="4912500" cy="330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Systems Biology Markup Language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core language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packages for additional functionality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Standard exchange format for computational models in biology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&gt; 300 tools support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large ecosystem: model building, visualization, simulation, …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 sz="1400" u="sng">
                <a:solidFill>
                  <a:schemeClr val="accent5"/>
                </a:solidFill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http://sbml.org</a:t>
            </a:r>
            <a:endParaRPr/>
          </a:p>
        </p:txBody>
      </p:sp>
      <p:pic>
        <p:nvPicPr>
          <p:cNvPr id="75" name="Google Shape;75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691175" y="145250"/>
            <a:ext cx="3601125" cy="3730427"/>
          </a:xfrm>
          <a:prstGeom prst="rect">
            <a:avLst/>
          </a:prstGeom>
          <a:noFill/>
          <a:ln>
            <a:noFill/>
          </a:ln>
        </p:spPr>
      </p:pic>
      <p:sp>
        <p:nvSpPr>
          <p:cNvPr id="76" name="Google Shape;76;p14"/>
          <p:cNvSpPr txBox="1"/>
          <p:nvPr/>
        </p:nvSpPr>
        <p:spPr>
          <a:xfrm>
            <a:off x="615125" y="3939125"/>
            <a:ext cx="2141100" cy="1005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77" name="Google Shape;77;p14"/>
          <p:cNvSpPr txBox="1"/>
          <p:nvPr/>
        </p:nvSpPr>
        <p:spPr>
          <a:xfrm>
            <a:off x="662425" y="4081075"/>
            <a:ext cx="68136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78" name="Google Shape;78;p14"/>
          <p:cNvSpPr txBox="1"/>
          <p:nvPr/>
        </p:nvSpPr>
        <p:spPr>
          <a:xfrm>
            <a:off x="311700" y="3759275"/>
            <a:ext cx="6813600" cy="1847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900">
                <a:latin typeface="Open Sans"/>
                <a:ea typeface="Open Sans"/>
                <a:cs typeface="Open Sans"/>
                <a:sym typeface="Open Sans"/>
              </a:rPr>
              <a:t>SBML Level 3: an extensible format for the exchange and reuse of biological models.</a:t>
            </a:r>
            <a:r>
              <a:rPr lang="en" sz="900">
                <a:latin typeface="Open Sans"/>
                <a:ea typeface="Open Sans"/>
                <a:cs typeface="Open Sans"/>
                <a:sym typeface="Open Sans"/>
              </a:rPr>
              <a:t> </a:t>
            </a:r>
            <a:endParaRPr sz="900"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900">
                <a:latin typeface="Open Sans"/>
                <a:ea typeface="Open Sans"/>
                <a:cs typeface="Open Sans"/>
                <a:sym typeface="Open Sans"/>
              </a:rPr>
              <a:t>Keating SM, Waltemath D, </a:t>
            </a:r>
            <a:r>
              <a:rPr b="1" i="1" lang="en" sz="900">
                <a:latin typeface="Open Sans"/>
                <a:ea typeface="Open Sans"/>
                <a:cs typeface="Open Sans"/>
                <a:sym typeface="Open Sans"/>
              </a:rPr>
              <a:t>König M</a:t>
            </a:r>
            <a:r>
              <a:rPr i="1" lang="en" sz="900">
                <a:latin typeface="Open Sans"/>
                <a:ea typeface="Open Sans"/>
                <a:cs typeface="Open Sans"/>
                <a:sym typeface="Open Sans"/>
              </a:rPr>
              <a:t>, Zhang F, ... Hucka M; SBML Level 3 Community members. </a:t>
            </a:r>
            <a:endParaRPr i="1" sz="900"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Open Sans"/>
                <a:ea typeface="Open Sans"/>
                <a:cs typeface="Open Sans"/>
                <a:sym typeface="Open Sans"/>
              </a:rPr>
              <a:t>Mol Syst Biol. 2020 Aug;16(8):e9110. doi: 10.15252/msb.20199110. PMID: 32845085.</a:t>
            </a:r>
            <a:endParaRPr sz="900"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900">
                <a:latin typeface="Open Sans"/>
                <a:ea typeface="Open Sans"/>
                <a:cs typeface="Open Sans"/>
                <a:sym typeface="Open Sans"/>
              </a:rPr>
              <a:t>The Systems Biology Markup Language (SBML): Language Specification for Level 3 Version 2 Core Release 2.</a:t>
            </a:r>
            <a:endParaRPr b="1" sz="900"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900">
                <a:latin typeface="Open Sans"/>
                <a:ea typeface="Open Sans"/>
                <a:cs typeface="Open Sans"/>
                <a:sym typeface="Open Sans"/>
              </a:rPr>
              <a:t>Hucka M, Bergmann FT, Chaouiya C, Dräger A, Hoops S, Keating SM, </a:t>
            </a:r>
            <a:r>
              <a:rPr b="1" i="1" lang="en" sz="900">
                <a:latin typeface="Open Sans"/>
                <a:ea typeface="Open Sans"/>
                <a:cs typeface="Open Sans"/>
                <a:sym typeface="Open Sans"/>
              </a:rPr>
              <a:t>König M</a:t>
            </a:r>
            <a:r>
              <a:rPr i="1" lang="en" sz="900">
                <a:latin typeface="Open Sans"/>
                <a:ea typeface="Open Sans"/>
                <a:cs typeface="Open Sans"/>
                <a:sym typeface="Open Sans"/>
              </a:rPr>
              <a:t>, Novère NL, Myers CJ, Olivier BG, Sahle S, Schaff JC, Sheriff R, Smith LP, Waltemath D, Wilkinson DJ, Zhang F.</a:t>
            </a:r>
            <a:r>
              <a:rPr lang="en" sz="900">
                <a:latin typeface="Open Sans"/>
                <a:ea typeface="Open Sans"/>
                <a:cs typeface="Open Sans"/>
                <a:sym typeface="Open Sans"/>
              </a:rPr>
              <a:t> </a:t>
            </a:r>
            <a:endParaRPr sz="900"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Open Sans"/>
                <a:ea typeface="Open Sans"/>
                <a:cs typeface="Open Sans"/>
                <a:sym typeface="Open Sans"/>
              </a:rPr>
              <a:t>J Integr Bioinform. 2019 Jun 20;16(2):20190021. doi: 10.1515/jib-2019-0021. PMID: 31219795; PMCID: PMC6798823.</a:t>
            </a:r>
            <a:endParaRPr sz="900"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79" name="Google Shape;79;p1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226225" y="715902"/>
            <a:ext cx="1219200" cy="533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5"/>
          <p:cNvSpPr txBox="1"/>
          <p:nvPr>
            <p:ph type="title"/>
          </p:nvPr>
        </p:nvSpPr>
        <p:spPr>
          <a:xfrm>
            <a:off x="311700" y="216425"/>
            <a:ext cx="8520600" cy="70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How to create an SBML model?</a:t>
            </a:r>
            <a:endParaRPr/>
          </a:p>
        </p:txBody>
      </p:sp>
      <p:sp>
        <p:nvSpPr>
          <p:cNvPr id="85" name="Google Shape;85;p15"/>
          <p:cNvSpPr txBox="1"/>
          <p:nvPr>
            <p:ph idx="1" type="body"/>
          </p:nvPr>
        </p:nvSpPr>
        <p:spPr>
          <a:xfrm>
            <a:off x="311700" y="3818650"/>
            <a:ext cx="2818200" cy="1028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SzPts val="440"/>
              <a:buNone/>
            </a:pPr>
            <a:r>
              <a:rPr b="1" lang="en" sz="1220"/>
              <a:t>antimony</a:t>
            </a:r>
            <a:endParaRPr b="1" sz="1220"/>
          </a:p>
          <a:p>
            <a:pPr indent="-306070" lvl="0" marL="457200" rtl="0" algn="l">
              <a:lnSpc>
                <a:spcPct val="95000"/>
              </a:lnSpc>
              <a:spcBef>
                <a:spcPts val="1200"/>
              </a:spcBef>
              <a:spcAft>
                <a:spcPts val="0"/>
              </a:spcAft>
              <a:buSzPts val="1220"/>
              <a:buChar char="●"/>
            </a:pPr>
            <a:r>
              <a:rPr b="1" lang="en" sz="1220"/>
              <a:t>text-based format</a:t>
            </a:r>
            <a:endParaRPr b="1" sz="1220"/>
          </a:p>
          <a:p>
            <a:pPr indent="-306070" lvl="0" marL="457200" rtl="0"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SzPts val="1220"/>
              <a:buChar char="●"/>
            </a:pPr>
            <a:r>
              <a:rPr lang="en" sz="1220"/>
              <a:t>no validation</a:t>
            </a:r>
            <a:endParaRPr sz="1220"/>
          </a:p>
          <a:p>
            <a:pPr indent="-306070" lvl="0" marL="457200" rtl="0"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SzPts val="1220"/>
              <a:buChar char="●"/>
            </a:pPr>
            <a:r>
              <a:rPr lang="en" sz="1220"/>
              <a:t>no type hinting</a:t>
            </a:r>
            <a:endParaRPr sz="1220"/>
          </a:p>
          <a:p>
            <a:pPr indent="-306070" lvl="0" marL="457200" rtl="0"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SzPts val="1220"/>
              <a:buChar char="●"/>
            </a:pPr>
            <a:r>
              <a:rPr lang="en" sz="1220"/>
              <a:t>SBML core &amp; distrib</a:t>
            </a:r>
            <a:endParaRPr sz="1220"/>
          </a:p>
        </p:txBody>
      </p:sp>
      <p:pic>
        <p:nvPicPr>
          <p:cNvPr id="86" name="Google Shape;86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46375" y="1152425"/>
            <a:ext cx="2783551" cy="2448726"/>
          </a:xfrm>
          <a:prstGeom prst="rect">
            <a:avLst/>
          </a:prstGeom>
          <a:noFill/>
          <a:ln>
            <a:noFill/>
          </a:ln>
        </p:spPr>
      </p:pic>
      <p:pic>
        <p:nvPicPr>
          <p:cNvPr id="87" name="Google Shape;87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328200" y="1152425"/>
            <a:ext cx="2783549" cy="1721678"/>
          </a:xfrm>
          <a:prstGeom prst="rect">
            <a:avLst/>
          </a:prstGeom>
          <a:noFill/>
          <a:ln>
            <a:noFill/>
          </a:ln>
        </p:spPr>
      </p:pic>
      <p:sp>
        <p:nvSpPr>
          <p:cNvPr id="88" name="Google Shape;88;p15"/>
          <p:cNvSpPr txBox="1"/>
          <p:nvPr>
            <p:ph idx="1" type="body"/>
          </p:nvPr>
        </p:nvSpPr>
        <p:spPr>
          <a:xfrm>
            <a:off x="3293550" y="3818650"/>
            <a:ext cx="2818200" cy="1028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SzPts val="440"/>
              <a:buNone/>
            </a:pPr>
            <a:r>
              <a:rPr b="1" lang="en" sz="1220"/>
              <a:t>COPASI (CellDesigner)</a:t>
            </a:r>
            <a:endParaRPr b="1" sz="1220"/>
          </a:p>
          <a:p>
            <a:pPr indent="-306070" lvl="0" marL="457200" rtl="0" algn="l">
              <a:lnSpc>
                <a:spcPct val="95000"/>
              </a:lnSpc>
              <a:spcBef>
                <a:spcPts val="1200"/>
              </a:spcBef>
              <a:spcAft>
                <a:spcPts val="0"/>
              </a:spcAft>
              <a:buSzPts val="1220"/>
              <a:buChar char="●"/>
            </a:pPr>
            <a:r>
              <a:rPr b="1" lang="en" sz="1220"/>
              <a:t>GUI-based</a:t>
            </a:r>
            <a:endParaRPr b="1" sz="1220"/>
          </a:p>
          <a:p>
            <a:pPr indent="-306070" lvl="0" marL="457200" rtl="0"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SzPts val="1220"/>
              <a:buChar char="●"/>
            </a:pPr>
            <a:r>
              <a:rPr lang="en" sz="1220"/>
              <a:t>no/difficult programmatic interaction</a:t>
            </a:r>
            <a:endParaRPr sz="1220"/>
          </a:p>
        </p:txBody>
      </p:sp>
      <p:pic>
        <p:nvPicPr>
          <p:cNvPr id="89" name="Google Shape;89;p1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276450" y="1152426"/>
            <a:ext cx="2632725" cy="2527575"/>
          </a:xfrm>
          <a:prstGeom prst="rect">
            <a:avLst/>
          </a:prstGeom>
          <a:noFill/>
          <a:ln>
            <a:noFill/>
          </a:ln>
        </p:spPr>
      </p:pic>
      <p:sp>
        <p:nvSpPr>
          <p:cNvPr id="90" name="Google Shape;90;p15"/>
          <p:cNvSpPr txBox="1"/>
          <p:nvPr>
            <p:ph idx="1" type="body"/>
          </p:nvPr>
        </p:nvSpPr>
        <p:spPr>
          <a:xfrm>
            <a:off x="6275400" y="3818650"/>
            <a:ext cx="2818200" cy="1028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SzPts val="440"/>
              <a:buNone/>
            </a:pPr>
            <a:r>
              <a:rPr b="1" lang="en" sz="1220"/>
              <a:t>libSBML (JSBML)</a:t>
            </a:r>
            <a:endParaRPr b="1" sz="1220"/>
          </a:p>
          <a:p>
            <a:pPr indent="-306070" lvl="0" marL="457200" rtl="0" algn="l">
              <a:lnSpc>
                <a:spcPct val="95000"/>
              </a:lnSpc>
              <a:spcBef>
                <a:spcPts val="1200"/>
              </a:spcBef>
              <a:spcAft>
                <a:spcPts val="0"/>
              </a:spcAft>
              <a:buSzPts val="1220"/>
              <a:buChar char="●"/>
            </a:pPr>
            <a:r>
              <a:rPr b="1" lang="en" sz="1220"/>
              <a:t>very </a:t>
            </a:r>
            <a:r>
              <a:rPr b="1" lang="en" sz="1220"/>
              <a:t>low level</a:t>
            </a:r>
            <a:endParaRPr b="1" sz="1220"/>
          </a:p>
          <a:p>
            <a:pPr indent="-306070" lvl="0" marL="457200" rtl="0"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SzPts val="1220"/>
              <a:buChar char="●"/>
            </a:pPr>
            <a:r>
              <a:rPr lang="en" sz="1220"/>
              <a:t>many silent failures (return code handling)</a:t>
            </a:r>
            <a:endParaRPr sz="122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16"/>
          <p:cNvSpPr txBox="1"/>
          <p:nvPr>
            <p:ph type="title"/>
          </p:nvPr>
        </p:nvSpPr>
        <p:spPr>
          <a:xfrm>
            <a:off x="311700" y="445025"/>
            <a:ext cx="8520600" cy="70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What is sbmlutils?</a:t>
            </a:r>
            <a:endParaRPr/>
          </a:p>
        </p:txBody>
      </p:sp>
      <p:sp>
        <p:nvSpPr>
          <p:cNvPr id="96" name="Google Shape;96;p16"/>
          <p:cNvSpPr txBox="1"/>
          <p:nvPr>
            <p:ph idx="1" type="body"/>
          </p:nvPr>
        </p:nvSpPr>
        <p:spPr>
          <a:xfrm>
            <a:off x="311700" y="1113775"/>
            <a:ext cx="3999900" cy="3759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/>
              <a:t>Collection of python utilities for </a:t>
            </a:r>
            <a:br>
              <a:rPr b="1" lang="en" sz="1300"/>
            </a:br>
            <a:r>
              <a:rPr b="1" lang="en" sz="1300" u="sng"/>
              <a:t>programmatically developing SBML models</a:t>
            </a:r>
            <a:br>
              <a:rPr lang="en" sz="1300"/>
            </a:br>
            <a:r>
              <a:rPr lang="en" sz="1300" u="sng">
                <a:solidFill>
                  <a:schemeClr val="hlink"/>
                </a:solidFill>
                <a:hlinkClick r:id="rId3"/>
              </a:rPr>
              <a:t>https://github.com/matthiaskoenig/sbmlutils/</a:t>
            </a:r>
            <a:br>
              <a:rPr lang="en" sz="1300"/>
            </a:br>
            <a:r>
              <a:rPr lang="en" sz="1300" u="sng">
                <a:solidFill>
                  <a:schemeClr val="hlink"/>
                </a:solidFill>
                <a:hlinkClick r:id="rId4"/>
              </a:rPr>
              <a:t>https://sbmlutils.readthedocs.io</a:t>
            </a:r>
            <a:endParaRPr sz="1300"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b="1" lang="en" sz="1300"/>
              <a:t>Features</a:t>
            </a:r>
            <a:endParaRPr b="1" sz="1300"/>
          </a:p>
          <a:p>
            <a:pPr indent="-311150" lvl="0" marL="457200" rtl="0" algn="l">
              <a:spcBef>
                <a:spcPts val="1200"/>
              </a:spcBef>
              <a:spcAft>
                <a:spcPts val="0"/>
              </a:spcAft>
              <a:buSzPts val="1300"/>
              <a:buChar char="●"/>
            </a:pPr>
            <a:r>
              <a:rPr b="1" lang="en" sz="1300"/>
              <a:t>model creation, manipulation &amp; merging</a:t>
            </a:r>
            <a:endParaRPr b="1" sz="1300"/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 sz="1300"/>
              <a:t>unit support</a:t>
            </a:r>
            <a:endParaRPr sz="1300"/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 sz="1300"/>
              <a:t>type annotations</a:t>
            </a:r>
            <a:endParaRPr sz="1300"/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 sz="1300"/>
              <a:t>annotation support</a:t>
            </a:r>
            <a:endParaRPr sz="1300"/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 sz="1300"/>
              <a:t>model reports</a:t>
            </a:r>
            <a:endParaRPr sz="1300"/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 sz="1300"/>
              <a:t>interpolations</a:t>
            </a:r>
            <a:endParaRPr sz="1300"/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 sz="1300"/>
              <a:t>file converters (XPP)</a:t>
            </a:r>
            <a:endParaRPr sz="1300"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b="1" lang="en" sz="1300"/>
              <a:t>Packages</a:t>
            </a:r>
            <a:endParaRPr b="1" sz="1300"/>
          </a:p>
          <a:p>
            <a:pPr indent="-311150" lvl="0" marL="457200" rtl="0" algn="l">
              <a:spcBef>
                <a:spcPts val="1200"/>
              </a:spcBef>
              <a:spcAft>
                <a:spcPts val="0"/>
              </a:spcAft>
              <a:buSzPts val="1300"/>
              <a:buChar char="●"/>
            </a:pPr>
            <a:r>
              <a:rPr lang="en" sz="1300"/>
              <a:t>core, fbc, comp, distrib, layout</a:t>
            </a:r>
            <a:endParaRPr sz="1300"/>
          </a:p>
        </p:txBody>
      </p:sp>
      <p:pic>
        <p:nvPicPr>
          <p:cNvPr id="97" name="Google Shape;97;p1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824392" y="4532475"/>
            <a:ext cx="5180459" cy="455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8" name="Google Shape;98;p16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689859" y="988250"/>
            <a:ext cx="1339520" cy="1008456"/>
          </a:xfrm>
          <a:prstGeom prst="rect">
            <a:avLst/>
          </a:prstGeom>
          <a:noFill/>
          <a:ln>
            <a:noFill/>
          </a:ln>
        </p:spPr>
      </p:pic>
      <p:pic>
        <p:nvPicPr>
          <p:cNvPr id="99" name="Google Shape;99;p16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5366848" y="2443846"/>
            <a:ext cx="1985536" cy="117540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0" name="Google Shape;100;p16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7029379" y="1404888"/>
            <a:ext cx="1256175" cy="906148"/>
          </a:xfrm>
          <a:prstGeom prst="rect">
            <a:avLst/>
          </a:prstGeom>
          <a:noFill/>
          <a:ln>
            <a:noFill/>
          </a:ln>
        </p:spPr>
      </p:pic>
      <p:pic>
        <p:nvPicPr>
          <p:cNvPr id="101" name="Google Shape;101;p16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4218775" y="1866180"/>
            <a:ext cx="1608394" cy="12972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" name="Google Shape;102;p16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7564061" y="2443845"/>
            <a:ext cx="1104688" cy="100845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17"/>
          <p:cNvSpPr txBox="1"/>
          <p:nvPr>
            <p:ph type="title"/>
          </p:nvPr>
        </p:nvSpPr>
        <p:spPr>
          <a:xfrm>
            <a:off x="311700" y="445025"/>
            <a:ext cx="8520600" cy="70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Model creation with sbmlutils</a:t>
            </a:r>
            <a:endParaRPr/>
          </a:p>
        </p:txBody>
      </p:sp>
      <p:sp>
        <p:nvSpPr>
          <p:cNvPr id="108" name="Google Shape;108;p17"/>
          <p:cNvSpPr txBox="1"/>
          <p:nvPr>
            <p:ph idx="1" type="body"/>
          </p:nvPr>
        </p:nvSpPr>
        <p:spPr>
          <a:xfrm>
            <a:off x="311700" y="1266325"/>
            <a:ext cx="4428900" cy="330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layer around libsbml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programmatic</a:t>
            </a:r>
            <a:r>
              <a:rPr lang="en"/>
              <a:t> generation (Python)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type annotations, type hinting, auto-completion, documentation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validation with warnings/errors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model reports</a:t>
            </a:r>
            <a:endParaRPr/>
          </a:p>
        </p:txBody>
      </p:sp>
      <p:pic>
        <p:nvPicPr>
          <p:cNvPr id="109" name="Google Shape;109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893000" y="1304825"/>
            <a:ext cx="4098601" cy="200847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18"/>
          <p:cNvSpPr txBox="1"/>
          <p:nvPr>
            <p:ph type="title"/>
          </p:nvPr>
        </p:nvSpPr>
        <p:spPr>
          <a:xfrm>
            <a:off x="311700" y="445025"/>
            <a:ext cx="8520600" cy="70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Model annotations</a:t>
            </a:r>
            <a:endParaRPr/>
          </a:p>
        </p:txBody>
      </p:sp>
      <p:sp>
        <p:nvSpPr>
          <p:cNvPr id="115" name="Google Shape;115;p18"/>
          <p:cNvSpPr txBox="1"/>
          <p:nvPr>
            <p:ph idx="1" type="body"/>
          </p:nvPr>
        </p:nvSpPr>
        <p:spPr>
          <a:xfrm>
            <a:off x="311700" y="1091600"/>
            <a:ext cx="3999900" cy="330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/>
              <a:t>object level annotations</a:t>
            </a:r>
            <a:endParaRPr/>
          </a:p>
          <a:p>
            <a:pPr indent="-304800" lvl="1" marL="914400" rtl="0" algn="l">
              <a:spcBef>
                <a:spcPts val="0"/>
              </a:spcBef>
              <a:spcAft>
                <a:spcPts val="0"/>
              </a:spcAft>
              <a:buSzPts val="1200"/>
              <a:buChar char="○"/>
            </a:pPr>
            <a:r>
              <a:rPr lang="en"/>
              <a:t>every SBase can be annotation</a:t>
            </a:r>
            <a:endParaRPr/>
          </a:p>
          <a:p>
            <a:pPr indent="-304800" lvl="1" marL="914400" rtl="0" algn="l">
              <a:spcBef>
                <a:spcPts val="0"/>
              </a:spcBef>
              <a:spcAft>
                <a:spcPts val="0"/>
              </a:spcAft>
              <a:buSzPts val="1200"/>
              <a:buChar char="○"/>
            </a:pPr>
            <a:r>
              <a:rPr lang="en"/>
              <a:t>restricted set of MIRIAM qualifiers</a:t>
            </a:r>
            <a:endParaRPr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/>
              <a:t>pattern based annotations</a:t>
            </a:r>
            <a:endParaRPr/>
          </a:p>
          <a:p>
            <a:pPr indent="-304800" lvl="1" marL="914400" rtl="0" algn="l">
              <a:spcBef>
                <a:spcPts val="0"/>
              </a:spcBef>
              <a:spcAft>
                <a:spcPts val="0"/>
              </a:spcAft>
              <a:buSzPts val="1200"/>
              <a:buChar char="○"/>
            </a:pPr>
            <a:r>
              <a:rPr lang="en"/>
              <a:t>match objects based on regular expressions</a:t>
            </a:r>
            <a:endParaRPr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/>
              <a:t>validation against identifiers.org resources</a:t>
            </a:r>
            <a:endParaRPr/>
          </a:p>
          <a:p>
            <a:pPr indent="-304800" lvl="1" marL="914400" rtl="0" algn="l">
              <a:spcBef>
                <a:spcPts val="0"/>
              </a:spcBef>
              <a:spcAft>
                <a:spcPts val="0"/>
              </a:spcAft>
              <a:buSzPts val="1200"/>
              <a:buChar char="○"/>
            </a:pPr>
            <a:r>
              <a:rPr lang="en"/>
              <a:t>regular expressions patterns</a:t>
            </a:r>
            <a:endParaRPr/>
          </a:p>
        </p:txBody>
      </p:sp>
      <p:sp>
        <p:nvSpPr>
          <p:cNvPr id="116" name="Google Shape;116;p18"/>
          <p:cNvSpPr txBox="1"/>
          <p:nvPr>
            <p:ph idx="2" type="body"/>
          </p:nvPr>
        </p:nvSpPr>
        <p:spPr>
          <a:xfrm>
            <a:off x="4832400" y="1266175"/>
            <a:ext cx="3999900" cy="330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117" name="Google Shape;117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93050" y="3303100"/>
            <a:ext cx="6797727" cy="1683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8" name="Google Shape;118;p1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430971" y="221575"/>
            <a:ext cx="3842500" cy="29927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2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19"/>
          <p:cNvSpPr txBox="1"/>
          <p:nvPr>
            <p:ph type="title"/>
          </p:nvPr>
        </p:nvSpPr>
        <p:spPr>
          <a:xfrm>
            <a:off x="311700" y="445025"/>
            <a:ext cx="8520600" cy="70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Data interpolation</a:t>
            </a:r>
            <a:endParaRPr/>
          </a:p>
        </p:txBody>
      </p:sp>
      <p:sp>
        <p:nvSpPr>
          <p:cNvPr id="124" name="Google Shape;124;p19"/>
          <p:cNvSpPr txBox="1"/>
          <p:nvPr>
            <p:ph idx="1" type="body"/>
          </p:nvPr>
        </p:nvSpPr>
        <p:spPr>
          <a:xfrm>
            <a:off x="311700" y="1266175"/>
            <a:ext cx="3999900" cy="330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/>
              <a:t>use data to add spline functions to models</a:t>
            </a:r>
            <a:endParaRPr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/>
              <a:t>driving model by input; clamping</a:t>
            </a:r>
            <a:endParaRPr/>
          </a:p>
        </p:txBody>
      </p:sp>
      <p:pic>
        <p:nvPicPr>
          <p:cNvPr id="125" name="Google Shape;125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30175" y="2336876"/>
            <a:ext cx="2268933" cy="2327194"/>
          </a:xfrm>
          <a:prstGeom prst="rect">
            <a:avLst/>
          </a:prstGeom>
          <a:noFill/>
          <a:ln>
            <a:noFill/>
          </a:ln>
        </p:spPr>
      </p:pic>
      <p:pic>
        <p:nvPicPr>
          <p:cNvPr id="126" name="Google Shape;126;p1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248669" y="2265520"/>
            <a:ext cx="2268933" cy="232554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7" name="Google Shape;127;p1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056942" y="2297872"/>
            <a:ext cx="2268933" cy="233219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2" name="Google Shape;132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6200" y="1459838"/>
            <a:ext cx="3285574" cy="1610075"/>
          </a:xfrm>
          <a:prstGeom prst="rect">
            <a:avLst/>
          </a:prstGeom>
          <a:noFill/>
          <a:ln>
            <a:noFill/>
          </a:ln>
        </p:spPr>
      </p:pic>
      <p:sp>
        <p:nvSpPr>
          <p:cNvPr id="133" name="Google Shape;133;p20"/>
          <p:cNvSpPr txBox="1"/>
          <p:nvPr/>
        </p:nvSpPr>
        <p:spPr>
          <a:xfrm>
            <a:off x="1497350" y="551188"/>
            <a:ext cx="3867600" cy="954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600">
                <a:solidFill>
                  <a:schemeClr val="accent1"/>
                </a:solidFill>
                <a:latin typeface="PT Sans Narrow"/>
                <a:ea typeface="PT Sans Narrow"/>
                <a:cs typeface="PT Sans Narrow"/>
                <a:sym typeface="PT Sans Narrow"/>
              </a:rPr>
              <a:t>sbmlutils</a:t>
            </a:r>
            <a:endParaRPr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latin typeface="Open Sans"/>
                <a:ea typeface="Open Sans"/>
                <a:cs typeface="Open Sans"/>
                <a:sym typeface="Open Sans"/>
              </a:rPr>
              <a:t>Model development</a:t>
            </a:r>
            <a:endParaRPr b="1"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134" name="Google Shape;134;p2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765225" y="1162637"/>
            <a:ext cx="2231350" cy="1945826"/>
          </a:xfrm>
          <a:prstGeom prst="rect">
            <a:avLst/>
          </a:prstGeom>
          <a:noFill/>
          <a:ln>
            <a:noFill/>
          </a:ln>
        </p:spPr>
      </p:pic>
      <p:pic>
        <p:nvPicPr>
          <p:cNvPr id="135" name="Google Shape;135;p20"/>
          <p:cNvPicPr preferRelativeResize="0"/>
          <p:nvPr/>
        </p:nvPicPr>
        <p:blipFill rotWithShape="1">
          <a:blip r:embed="rId5">
            <a:alphaModFix/>
          </a:blip>
          <a:srcRect b="49099" l="0" r="0" t="0"/>
          <a:stretch/>
        </p:blipFill>
        <p:spPr>
          <a:xfrm>
            <a:off x="3358850" y="3686400"/>
            <a:ext cx="2456625" cy="1465750"/>
          </a:xfrm>
          <a:prstGeom prst="rect">
            <a:avLst/>
          </a:prstGeom>
          <a:noFill/>
          <a:ln>
            <a:noFill/>
          </a:ln>
        </p:spPr>
      </p:pic>
      <p:sp>
        <p:nvSpPr>
          <p:cNvPr id="136" name="Google Shape;136;p20"/>
          <p:cNvSpPr txBox="1"/>
          <p:nvPr/>
        </p:nvSpPr>
        <p:spPr>
          <a:xfrm>
            <a:off x="5176350" y="551188"/>
            <a:ext cx="3867600" cy="954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600">
                <a:solidFill>
                  <a:schemeClr val="accent1"/>
                </a:solidFill>
                <a:latin typeface="PT Sans Narrow"/>
                <a:ea typeface="PT Sans Narrow"/>
                <a:cs typeface="PT Sans Narrow"/>
                <a:sym typeface="PT Sans Narrow"/>
              </a:rPr>
              <a:t>cysbml</a:t>
            </a:r>
            <a:endParaRPr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latin typeface="Open Sans"/>
                <a:ea typeface="Open Sans"/>
                <a:cs typeface="Open Sans"/>
                <a:sym typeface="Open Sans"/>
              </a:rPr>
              <a:t>Model visualization</a:t>
            </a:r>
            <a:endParaRPr b="1"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37" name="Google Shape;137;p20"/>
          <p:cNvSpPr txBox="1"/>
          <p:nvPr/>
        </p:nvSpPr>
        <p:spPr>
          <a:xfrm>
            <a:off x="3720163" y="2732100"/>
            <a:ext cx="3867600" cy="954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600">
                <a:solidFill>
                  <a:schemeClr val="accent1"/>
                </a:solidFill>
                <a:latin typeface="PT Sans Narrow"/>
                <a:ea typeface="PT Sans Narrow"/>
                <a:cs typeface="PT Sans Narrow"/>
                <a:sym typeface="PT Sans Narrow"/>
              </a:rPr>
              <a:t>sbmlsim</a:t>
            </a:r>
            <a:endParaRPr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latin typeface="Open Sans"/>
                <a:ea typeface="Open Sans"/>
                <a:cs typeface="Open Sans"/>
                <a:sym typeface="Open Sans"/>
              </a:rPr>
              <a:t>Model simulation &amp; analysis</a:t>
            </a:r>
            <a:endParaRPr b="1"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38" name="Google Shape;138;p20"/>
          <p:cNvSpPr/>
          <p:nvPr/>
        </p:nvSpPr>
        <p:spPr>
          <a:xfrm rot="3599887">
            <a:off x="4035494" y="1538704"/>
            <a:ext cx="1103337" cy="954270"/>
          </a:xfrm>
          <a:prstGeom prst="triangle">
            <a:avLst>
              <a:gd fmla="val 50000" name="adj"/>
            </a:avLst>
          </a:prstGeom>
          <a:solidFill>
            <a:srgbClr val="000000"/>
          </a:solidFill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sf</a:t>
            </a:r>
            <a:endParaRPr/>
          </a:p>
        </p:txBody>
      </p:sp>
      <p:pic>
        <p:nvPicPr>
          <p:cNvPr id="139" name="Google Shape;139;p20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14750" y="753700"/>
            <a:ext cx="882600" cy="375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40" name="Google Shape;140;p20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6467350" y="551201"/>
            <a:ext cx="611425" cy="6114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4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21"/>
          <p:cNvSpPr txBox="1"/>
          <p:nvPr>
            <p:ph type="title"/>
          </p:nvPr>
        </p:nvSpPr>
        <p:spPr>
          <a:xfrm>
            <a:off x="311700" y="445025"/>
            <a:ext cx="8520600" cy="70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What is cysbml?</a:t>
            </a:r>
            <a:endParaRPr/>
          </a:p>
        </p:txBody>
      </p:sp>
      <p:sp>
        <p:nvSpPr>
          <p:cNvPr id="146" name="Google Shape;146;p21"/>
          <p:cNvSpPr txBox="1"/>
          <p:nvPr>
            <p:ph idx="1" type="body"/>
          </p:nvPr>
        </p:nvSpPr>
        <p:spPr>
          <a:xfrm>
            <a:off x="311700" y="1266175"/>
            <a:ext cx="3377100" cy="330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50"/>
              <a:t>Cytoscape app for </a:t>
            </a:r>
            <a:r>
              <a:rPr b="1" lang="en" sz="1350" u="sng"/>
              <a:t>visualizing</a:t>
            </a:r>
            <a:r>
              <a:rPr b="1" lang="en" sz="1350"/>
              <a:t> SBML models (ODE)</a:t>
            </a:r>
            <a:br>
              <a:rPr lang="en" sz="1350"/>
            </a:br>
            <a:r>
              <a:rPr lang="en" sz="1350" u="sng">
                <a:solidFill>
                  <a:schemeClr val="hlink"/>
                </a:solidFill>
                <a:hlinkClick r:id="rId3"/>
              </a:rPr>
              <a:t>https://github.com/matthiaskoenig/cysbml</a:t>
            </a:r>
            <a:r>
              <a:rPr lang="en" sz="1350"/>
              <a:t> </a:t>
            </a:r>
            <a:endParaRPr sz="1350"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b="1" lang="en" sz="1350"/>
              <a:t>Features</a:t>
            </a:r>
            <a:endParaRPr b="1" sz="1350"/>
          </a:p>
          <a:p>
            <a:pPr indent="-314325" lvl="0" marL="457200" rtl="0" algn="l">
              <a:spcBef>
                <a:spcPts val="1200"/>
              </a:spcBef>
              <a:spcAft>
                <a:spcPts val="0"/>
              </a:spcAft>
              <a:buSzPts val="1350"/>
              <a:buChar char="●"/>
            </a:pPr>
            <a:r>
              <a:rPr lang="en" sz="1350"/>
              <a:t>subgraphs &amp; filtering</a:t>
            </a:r>
            <a:endParaRPr sz="1350"/>
          </a:p>
          <a:p>
            <a:pPr indent="-314325" lvl="0" marL="457200" rtl="0" algn="l">
              <a:spcBef>
                <a:spcPts val="0"/>
              </a:spcBef>
              <a:spcAft>
                <a:spcPts val="0"/>
              </a:spcAft>
              <a:buSzPts val="1350"/>
              <a:buChar char="●"/>
            </a:pPr>
            <a:r>
              <a:rPr lang="en" sz="1350"/>
              <a:t>kinetic &amp; reaction-species view</a:t>
            </a:r>
            <a:endParaRPr sz="1350"/>
          </a:p>
          <a:p>
            <a:pPr indent="-314325" lvl="0" marL="457200" rtl="0" algn="l">
              <a:spcBef>
                <a:spcPts val="0"/>
              </a:spcBef>
              <a:spcAft>
                <a:spcPts val="0"/>
              </a:spcAft>
              <a:buSzPts val="1350"/>
              <a:buChar char="●"/>
            </a:pPr>
            <a:r>
              <a:rPr lang="en" sz="1350"/>
              <a:t>annotation support</a:t>
            </a:r>
            <a:endParaRPr sz="1350"/>
          </a:p>
        </p:txBody>
      </p:sp>
      <p:pic>
        <p:nvPicPr>
          <p:cNvPr descr="cy3sbml-v0.2.1_screenshot.png" id="147" name="Google Shape;147;p2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859680" y="1266175"/>
            <a:ext cx="5284321" cy="3302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Tropic">
  <a:themeElements>
    <a:clrScheme name="Tropic">
      <a:dk1>
        <a:srgbClr val="A1E8D9"/>
      </a:dk1>
      <a:lt1>
        <a:srgbClr val="FFFFFF"/>
      </a:lt1>
      <a:dk2>
        <a:srgbClr val="695D46"/>
      </a:dk2>
      <a:lt2>
        <a:srgbClr val="B3A77D"/>
      </a:lt2>
      <a:accent1>
        <a:srgbClr val="EF6C00"/>
      </a:accent1>
      <a:accent2>
        <a:srgbClr val="CE93D8"/>
      </a:accent2>
      <a:accent3>
        <a:srgbClr val="4DB6AC"/>
      </a:accent3>
      <a:accent4>
        <a:srgbClr val="FF9800"/>
      </a:accent4>
      <a:accent5>
        <a:srgbClr val="009668"/>
      </a:accent5>
      <a:accent6>
        <a:srgbClr val="EEFF41"/>
      </a:accent6>
      <a:hlink>
        <a:srgbClr val="009668"/>
      </a:hlink>
      <a:folHlink>
        <a:srgbClr val="009668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