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Quarterly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Revenue rose twelve percent year over year.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Supply chain delays remain the top concern.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