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47efb0111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47efb0111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Presentation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test conversion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1 Title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Slide 1 text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