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9294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1468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057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03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0511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5520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7283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938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533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8040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7542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E7D8D-FEAC-4914-808F-880B3F5709B9}" type="datetimeFigureOut">
              <a:rPr lang="fr-FR" smtClean="0"/>
              <a:t>20/03/2026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147-3FF4-4778-AEBB-5352ED784AB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4655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9EEE2CD-304C-7206-E015-F52A5695E8DF}"/>
              </a:ext>
            </a:extLst>
          </p:cNvPr>
          <p:cNvSpPr/>
          <p:nvPr/>
        </p:nvSpPr>
        <p:spPr>
          <a:xfrm>
            <a:off x="673975" y="405113"/>
            <a:ext cx="11020314" cy="93754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xmlns="" id="{97F71108-8121-4CC2-3ED6-50ABC11E79C5}"/>
              </a:ext>
            </a:extLst>
          </p:cNvPr>
          <p:cNvSpPr txBox="1">
            <a:spLocks/>
          </p:cNvSpPr>
          <p:nvPr/>
        </p:nvSpPr>
        <p:spPr>
          <a:xfrm>
            <a:off x="907225" y="583365"/>
            <a:ext cx="8970548" cy="7014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 err="1" smtClean="0"/>
              <a:t>lensepy-app</a:t>
            </a:r>
            <a:r>
              <a:rPr lang="fr-FR" sz="4000" dirty="0" smtClean="0"/>
              <a:t>  package</a:t>
            </a:r>
            <a:endParaRPr lang="fr-FR" sz="4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97ACAFF-7D28-E79D-9EB4-4FEEF5BB9613}"/>
              </a:ext>
            </a:extLst>
          </p:cNvPr>
          <p:cNvSpPr/>
          <p:nvPr/>
        </p:nvSpPr>
        <p:spPr>
          <a:xfrm>
            <a:off x="619125" y="500258"/>
            <a:ext cx="124142" cy="7498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 : coins arrondis 7">
            <a:extLst>
              <a:ext uri="{FF2B5EF4-FFF2-40B4-BE49-F238E27FC236}">
                <a16:creationId xmlns:a16="http://schemas.microsoft.com/office/drawing/2014/main" xmlns="" id="{3831B6A5-6289-648D-2669-16CD74D6055A}"/>
              </a:ext>
            </a:extLst>
          </p:cNvPr>
          <p:cNvSpPr/>
          <p:nvPr/>
        </p:nvSpPr>
        <p:spPr>
          <a:xfrm>
            <a:off x="743267" y="2743228"/>
            <a:ext cx="6680759" cy="195346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pentagone 8">
            <a:extLst>
              <a:ext uri="{FF2B5EF4-FFF2-40B4-BE49-F238E27FC236}">
                <a16:creationId xmlns:a16="http://schemas.microsoft.com/office/drawing/2014/main" xmlns="" id="{28ADF0A4-E77B-DA03-EB3A-CFBDCE0AC872}"/>
              </a:ext>
            </a:extLst>
          </p:cNvPr>
          <p:cNvSpPr/>
          <p:nvPr/>
        </p:nvSpPr>
        <p:spPr>
          <a:xfrm>
            <a:off x="907226" y="3763157"/>
            <a:ext cx="1956121" cy="694481"/>
          </a:xfrm>
          <a:prstGeom prst="homePlate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Photodétecteur</a:t>
            </a:r>
          </a:p>
        </p:txBody>
      </p:sp>
      <p:sp>
        <p:nvSpPr>
          <p:cNvPr id="11" name="Flèche : pentagone 9">
            <a:extLst>
              <a:ext uri="{FF2B5EF4-FFF2-40B4-BE49-F238E27FC236}">
                <a16:creationId xmlns:a16="http://schemas.microsoft.com/office/drawing/2014/main" xmlns="" id="{ACF27571-268A-478D-3B8F-50DB98195AE4}"/>
              </a:ext>
            </a:extLst>
          </p:cNvPr>
          <p:cNvSpPr/>
          <p:nvPr/>
        </p:nvSpPr>
        <p:spPr>
          <a:xfrm>
            <a:off x="907225" y="2911454"/>
            <a:ext cx="1956121" cy="694481"/>
          </a:xfrm>
          <a:prstGeom prst="homePlate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/>
              <a:t>Source / LED</a:t>
            </a:r>
          </a:p>
        </p:txBody>
      </p:sp>
      <p:sp>
        <p:nvSpPr>
          <p:cNvPr id="12" name="Flèche : chevron 10">
            <a:extLst>
              <a:ext uri="{FF2B5EF4-FFF2-40B4-BE49-F238E27FC236}">
                <a16:creationId xmlns:a16="http://schemas.microsoft.com/office/drawing/2014/main" xmlns="" id="{AA4B21F1-4161-655B-5767-E5C2B69D21BD}"/>
              </a:ext>
            </a:extLst>
          </p:cNvPr>
          <p:cNvSpPr/>
          <p:nvPr/>
        </p:nvSpPr>
        <p:spPr>
          <a:xfrm>
            <a:off x="2863346" y="2911453"/>
            <a:ext cx="2013995" cy="69448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Emetteur</a:t>
            </a:r>
          </a:p>
        </p:txBody>
      </p:sp>
      <p:sp>
        <p:nvSpPr>
          <p:cNvPr id="13" name="Flèche : chevron 11">
            <a:extLst>
              <a:ext uri="{FF2B5EF4-FFF2-40B4-BE49-F238E27FC236}">
                <a16:creationId xmlns:a16="http://schemas.microsoft.com/office/drawing/2014/main" xmlns="" id="{2B851135-06CF-594A-7450-17DA7231C110}"/>
              </a:ext>
            </a:extLst>
          </p:cNvPr>
          <p:cNvSpPr/>
          <p:nvPr/>
        </p:nvSpPr>
        <p:spPr>
          <a:xfrm>
            <a:off x="2863346" y="3763157"/>
            <a:ext cx="2013995" cy="69448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bg1"/>
                </a:solidFill>
              </a:rPr>
              <a:t>Récepteur</a:t>
            </a:r>
          </a:p>
        </p:txBody>
      </p:sp>
      <p:sp>
        <p:nvSpPr>
          <p:cNvPr id="14" name="Flèche : chevron 12">
            <a:extLst>
              <a:ext uri="{FF2B5EF4-FFF2-40B4-BE49-F238E27FC236}">
                <a16:creationId xmlns:a16="http://schemas.microsoft.com/office/drawing/2014/main" xmlns="" id="{DC1BC409-5367-BFD5-A3BF-E35BF1856B9D}"/>
              </a:ext>
            </a:extLst>
          </p:cNvPr>
          <p:cNvSpPr/>
          <p:nvPr/>
        </p:nvSpPr>
        <p:spPr>
          <a:xfrm>
            <a:off x="4877341" y="3763156"/>
            <a:ext cx="2013995" cy="694481"/>
          </a:xfrm>
          <a:prstGeom prst="chevron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Optimisation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xmlns="" id="{BCFB3284-2C30-3921-B88B-1AF38A707C71}"/>
              </a:ext>
            </a:extLst>
          </p:cNvPr>
          <p:cNvSpPr txBox="1"/>
          <p:nvPr/>
        </p:nvSpPr>
        <p:spPr>
          <a:xfrm>
            <a:off x="1105420" y="3343753"/>
            <a:ext cx="1201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Carac Statique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37368C82-75E3-A542-2D81-1A0BF6062A6C}"/>
              </a:ext>
            </a:extLst>
          </p:cNvPr>
          <p:cNvSpPr txBox="1"/>
          <p:nvPr/>
        </p:nvSpPr>
        <p:spPr>
          <a:xfrm>
            <a:off x="1105420" y="4163189"/>
            <a:ext cx="1201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Carac Statique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49486859-C02B-5896-180E-13B456B499CB}"/>
              </a:ext>
            </a:extLst>
          </p:cNvPr>
          <p:cNvSpPr txBox="1"/>
          <p:nvPr/>
        </p:nvSpPr>
        <p:spPr>
          <a:xfrm>
            <a:off x="3234071" y="4178883"/>
            <a:ext cx="1165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Réponse freq.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D427008F-58E6-4057-4D4E-F9D3B8AE3B8A}"/>
              </a:ext>
            </a:extLst>
          </p:cNvPr>
          <p:cNvSpPr txBox="1"/>
          <p:nvPr/>
        </p:nvSpPr>
        <p:spPr>
          <a:xfrm>
            <a:off x="5239229" y="4194314"/>
            <a:ext cx="5105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AOP</a:t>
            </a:r>
          </a:p>
        </p:txBody>
      </p:sp>
      <p:sp>
        <p:nvSpPr>
          <p:cNvPr id="26" name="Rectangle : coins arrondis 13">
            <a:extLst>
              <a:ext uri="{FF2B5EF4-FFF2-40B4-BE49-F238E27FC236}">
                <a16:creationId xmlns:a16="http://schemas.microsoft.com/office/drawing/2014/main" xmlns="" id="{81E8FF1F-0D52-122D-E5E6-DAD7AD83E1F7}"/>
              </a:ext>
            </a:extLst>
          </p:cNvPr>
          <p:cNvSpPr/>
          <p:nvPr/>
        </p:nvSpPr>
        <p:spPr>
          <a:xfrm>
            <a:off x="743266" y="1977914"/>
            <a:ext cx="6680760" cy="598770"/>
          </a:xfrm>
          <a:prstGeom prst="roundRect">
            <a:avLst>
              <a:gd name="adj" fmla="val 46546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Comment acquérir un signal lumineux ?</a:t>
            </a:r>
            <a:endParaRPr lang="fr-FR" sz="2400" dirty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587" y="452685"/>
            <a:ext cx="2050702" cy="842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9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9EEE2CD-304C-7206-E015-F52A5695E8DF}"/>
              </a:ext>
            </a:extLst>
          </p:cNvPr>
          <p:cNvSpPr/>
          <p:nvPr/>
        </p:nvSpPr>
        <p:spPr>
          <a:xfrm>
            <a:off x="673975" y="405113"/>
            <a:ext cx="11020314" cy="93754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xmlns="" id="{97F71108-8121-4CC2-3ED6-50ABC11E79C5}"/>
              </a:ext>
            </a:extLst>
          </p:cNvPr>
          <p:cNvSpPr txBox="1">
            <a:spLocks/>
          </p:cNvSpPr>
          <p:nvPr/>
        </p:nvSpPr>
        <p:spPr>
          <a:xfrm>
            <a:off x="907225" y="583365"/>
            <a:ext cx="8970548" cy="70142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4000" dirty="0" err="1" smtClean="0"/>
              <a:t>lensepy-app</a:t>
            </a:r>
            <a:r>
              <a:rPr lang="fr-FR" sz="4000" dirty="0" smtClean="0"/>
              <a:t>  package / </a:t>
            </a:r>
            <a:r>
              <a:rPr lang="fr-FR" sz="2000" dirty="0" smtClean="0"/>
              <a:t>Structure of an application</a:t>
            </a:r>
            <a:endParaRPr lang="fr-FR" sz="40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97ACAFF-7D28-E79D-9EB4-4FEEF5BB9613}"/>
              </a:ext>
            </a:extLst>
          </p:cNvPr>
          <p:cNvSpPr/>
          <p:nvPr/>
        </p:nvSpPr>
        <p:spPr>
          <a:xfrm>
            <a:off x="619125" y="500258"/>
            <a:ext cx="124142" cy="74980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 : coins arrondis 13">
            <a:extLst>
              <a:ext uri="{FF2B5EF4-FFF2-40B4-BE49-F238E27FC236}">
                <a16:creationId xmlns:a16="http://schemas.microsoft.com/office/drawing/2014/main" xmlns="" id="{81E8FF1F-0D52-122D-E5E6-DAD7AD83E1F7}"/>
              </a:ext>
            </a:extLst>
          </p:cNvPr>
          <p:cNvSpPr/>
          <p:nvPr/>
        </p:nvSpPr>
        <p:spPr>
          <a:xfrm>
            <a:off x="673975" y="1742694"/>
            <a:ext cx="3031751" cy="384489"/>
          </a:xfrm>
          <a:prstGeom prst="roundRect">
            <a:avLst>
              <a:gd name="adj" fmla="val 22433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appli/</a:t>
            </a:r>
            <a:r>
              <a:rPr lang="fr-FR" dirty="0" err="1" smtClean="0"/>
              <a:t>app_name</a:t>
            </a:r>
            <a:endParaRPr lang="fr-FR" sz="2400" dirty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587" y="452685"/>
            <a:ext cx="2050702" cy="842404"/>
          </a:xfrm>
          <a:prstGeom prst="rect">
            <a:avLst/>
          </a:prstGeom>
        </p:spPr>
      </p:pic>
      <p:sp>
        <p:nvSpPr>
          <p:cNvPr id="20" name="Flèche : pentagone 9">
            <a:extLst>
              <a:ext uri="{FF2B5EF4-FFF2-40B4-BE49-F238E27FC236}">
                <a16:creationId xmlns:a16="http://schemas.microsoft.com/office/drawing/2014/main" xmlns="" id="{ACF27571-268A-478D-3B8F-50DB98195AE4}"/>
              </a:ext>
            </a:extLst>
          </p:cNvPr>
          <p:cNvSpPr/>
          <p:nvPr/>
        </p:nvSpPr>
        <p:spPr>
          <a:xfrm>
            <a:off x="907225" y="2232216"/>
            <a:ext cx="1886562" cy="443951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/>
              <a:t>config</a:t>
            </a:r>
            <a:endParaRPr lang="fr-FR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1448601" y="2781200"/>
            <a:ext cx="1722922" cy="4084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appli.xml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25" name="Flèche : pentagone 9">
            <a:extLst>
              <a:ext uri="{FF2B5EF4-FFF2-40B4-BE49-F238E27FC236}">
                <a16:creationId xmlns:a16="http://schemas.microsoft.com/office/drawing/2014/main" xmlns="" id="{ACF27571-268A-478D-3B8F-50DB98195AE4}"/>
              </a:ext>
            </a:extLst>
          </p:cNvPr>
          <p:cNvSpPr/>
          <p:nvPr/>
        </p:nvSpPr>
        <p:spPr>
          <a:xfrm>
            <a:off x="907225" y="4439880"/>
            <a:ext cx="1886562" cy="443951"/>
          </a:xfrm>
          <a:prstGeom prst="homePlat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err="1" smtClean="0"/>
              <a:t>lang</a:t>
            </a:r>
            <a:endParaRPr lang="fr-FR" sz="2000" b="1" dirty="0"/>
          </a:p>
        </p:txBody>
      </p:sp>
      <p:sp>
        <p:nvSpPr>
          <p:cNvPr id="28" name="Rectangle 27"/>
          <p:cNvSpPr/>
          <p:nvPr/>
        </p:nvSpPr>
        <p:spPr>
          <a:xfrm>
            <a:off x="1443787" y="4962276"/>
            <a:ext cx="1722922" cy="4084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XX.txt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23923" y="2781199"/>
            <a:ext cx="8178265" cy="13386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dirty="0" err="1" smtClean="0">
                <a:solidFill>
                  <a:sysClr val="windowText" lastClr="000000"/>
                </a:solidFill>
              </a:rPr>
              <a:t>Contains</a:t>
            </a:r>
            <a:endParaRPr lang="fr-FR" dirty="0" smtClean="0">
              <a:solidFill>
                <a:sysClr val="windowText" lastClr="000000"/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 smtClean="0">
                <a:solidFill>
                  <a:sysClr val="windowText" lastClr="000000"/>
                </a:solidFill>
              </a:rPr>
              <a:t>informations about the application (</a:t>
            </a:r>
            <a:r>
              <a:rPr lang="fr-FR" dirty="0" err="1" smtClean="0">
                <a:solidFill>
                  <a:sysClr val="windowText" lastClr="000000"/>
                </a:solidFill>
              </a:rPr>
              <a:t>name</a:t>
            </a:r>
            <a:r>
              <a:rPr lang="fr-FR" dirty="0" smtClean="0">
                <a:solidFill>
                  <a:sysClr val="windowText" lastClr="000000"/>
                </a:solidFill>
              </a:rPr>
              <a:t>, </a:t>
            </a:r>
            <a:r>
              <a:rPr lang="fr-FR" dirty="0" err="1" smtClean="0">
                <a:solidFill>
                  <a:sysClr val="windowText" lastClr="000000"/>
                </a:solidFill>
              </a:rPr>
              <a:t>organization</a:t>
            </a:r>
            <a:r>
              <a:rPr lang="fr-FR" dirty="0" smtClean="0">
                <a:solidFill>
                  <a:sysClr val="windowText" lastClr="000000"/>
                </a:solidFill>
              </a:rPr>
              <a:t>…)</a:t>
            </a: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ysClr val="windowText" lastClr="000000"/>
                </a:solidFill>
              </a:rPr>
              <a:t>list</a:t>
            </a:r>
            <a:r>
              <a:rPr lang="fr-FR" dirty="0" smtClean="0">
                <a:solidFill>
                  <a:sysClr val="windowText" lastClr="000000"/>
                </a:solidFill>
              </a:rPr>
              <a:t> of the modules (</a:t>
            </a:r>
            <a:r>
              <a:rPr lang="fr-FR" dirty="0" err="1" smtClean="0">
                <a:solidFill>
                  <a:sysClr val="windowText" lastClr="000000"/>
                </a:solidFill>
              </a:rPr>
              <a:t>refer</a:t>
            </a:r>
            <a:r>
              <a:rPr lang="fr-FR" dirty="0" smtClean="0">
                <a:solidFill>
                  <a:sysClr val="windowText" lastClr="000000"/>
                </a:solidFill>
              </a:rPr>
              <a:t> to the modules structure)</a:t>
            </a:r>
          </a:p>
          <a:p>
            <a:pPr marL="285750" indent="-285750">
              <a:buFontTx/>
              <a:buChar char="-"/>
            </a:pPr>
            <a:r>
              <a:rPr lang="fr-FR" dirty="0" err="1" smtClean="0">
                <a:solidFill>
                  <a:sysClr val="windowText" lastClr="000000"/>
                </a:solidFill>
              </a:rPr>
              <a:t>list</a:t>
            </a:r>
            <a:r>
              <a:rPr lang="fr-FR" dirty="0" smtClean="0">
                <a:solidFill>
                  <a:sysClr val="windowText" lastClr="000000"/>
                </a:solidFill>
              </a:rPr>
              <a:t> of the variables </a:t>
            </a:r>
            <a:r>
              <a:rPr lang="fr-FR" dirty="0" err="1" smtClean="0">
                <a:solidFill>
                  <a:sysClr val="windowText" lastClr="000000"/>
                </a:solidFill>
              </a:rPr>
              <a:t>shared</a:t>
            </a:r>
            <a:r>
              <a:rPr lang="fr-FR" dirty="0" smtClean="0">
                <a:solidFill>
                  <a:sysClr val="windowText" lastClr="000000"/>
                </a:solidFill>
              </a:rPr>
              <a:t> by all the modules</a:t>
            </a:r>
          </a:p>
          <a:p>
            <a:pPr marL="742950" lvl="1" indent="-285750">
              <a:buFontTx/>
              <a:buChar char="-"/>
            </a:pPr>
            <a:endParaRPr lang="fr-FR" dirty="0" smtClean="0">
              <a:solidFill>
                <a:sysClr val="windowText" lastClr="000000"/>
              </a:solidFill>
            </a:endParaRPr>
          </a:p>
          <a:p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323922" y="4962277"/>
            <a:ext cx="8178265" cy="4084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dirty="0" err="1" smtClean="0">
                <a:solidFill>
                  <a:sysClr val="windowText" lastClr="000000"/>
                </a:solidFill>
              </a:rPr>
              <a:t>Contains</a:t>
            </a:r>
            <a:r>
              <a:rPr lang="fr-FR" dirty="0" smtClean="0">
                <a:solidFill>
                  <a:sysClr val="windowText" lastClr="000000"/>
                </a:solidFill>
              </a:rPr>
              <a:t> a </a:t>
            </a:r>
            <a:r>
              <a:rPr lang="fr-FR" dirty="0" err="1" smtClean="0">
                <a:solidFill>
                  <a:sysClr val="windowText" lastClr="000000"/>
                </a:solidFill>
              </a:rPr>
              <a:t>dictionnary</a:t>
            </a:r>
            <a:r>
              <a:rPr lang="fr-FR" dirty="0" smtClean="0">
                <a:solidFill>
                  <a:sysClr val="windowText" lastClr="000000"/>
                </a:solidFill>
              </a:rPr>
              <a:t> in a </a:t>
            </a:r>
            <a:r>
              <a:rPr lang="fr-FR" dirty="0" err="1" smtClean="0">
                <a:solidFill>
                  <a:sysClr val="windowText" lastClr="000000"/>
                </a:solidFill>
              </a:rPr>
              <a:t>specific</a:t>
            </a:r>
            <a:r>
              <a:rPr lang="fr-FR" dirty="0" smtClean="0">
                <a:solidFill>
                  <a:sysClr val="windowText" lastClr="000000"/>
                </a:solidFill>
              </a:rPr>
              <a:t> </a:t>
            </a:r>
            <a:r>
              <a:rPr lang="fr-FR" dirty="0" err="1" smtClean="0">
                <a:solidFill>
                  <a:sysClr val="windowText" lastClr="000000"/>
                </a:solidFill>
              </a:rPr>
              <a:t>language</a:t>
            </a:r>
            <a:r>
              <a:rPr lang="fr-FR" dirty="0" smtClean="0">
                <a:solidFill>
                  <a:sysClr val="windowText" lastClr="000000"/>
                </a:solidFill>
              </a:rPr>
              <a:t> : XX = {FR, EN…}</a:t>
            </a:r>
          </a:p>
          <a:p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07225" y="5929776"/>
            <a:ext cx="1722922" cy="4084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ysClr val="windowText" lastClr="000000"/>
                </a:solidFill>
              </a:rPr>
              <a:t>__init__.py</a:t>
            </a:r>
            <a:endParaRPr lang="fr-FR" dirty="0">
              <a:solidFill>
                <a:sysClr val="windowText" lastClr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793788" y="5929776"/>
            <a:ext cx="8708400" cy="4084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dirty="0" err="1" smtClean="0">
                <a:solidFill>
                  <a:sysClr val="windowText" lastClr="000000"/>
                </a:solidFill>
              </a:rPr>
              <a:t>Contains</a:t>
            </a:r>
            <a:r>
              <a:rPr lang="fr-FR" dirty="0" smtClean="0">
                <a:solidFill>
                  <a:sysClr val="windowText" lastClr="000000"/>
                </a:solidFill>
              </a:rPr>
              <a:t> </a:t>
            </a:r>
            <a:r>
              <a:rPr lang="fr-FR" b="1" i="1" dirty="0" err="1" smtClean="0">
                <a:solidFill>
                  <a:sysClr val="windowText" lastClr="000000"/>
                </a:solidFill>
              </a:rPr>
              <a:t>init_app</a:t>
            </a:r>
            <a:r>
              <a:rPr lang="fr-FR" b="1" i="1" dirty="0" smtClean="0">
                <a:solidFill>
                  <a:sysClr val="windowText" lastClr="000000"/>
                </a:solidFill>
              </a:rPr>
              <a:t>(application)</a:t>
            </a:r>
            <a:r>
              <a:rPr lang="fr-FR" dirty="0" smtClean="0">
                <a:solidFill>
                  <a:sysClr val="windowText" lastClr="000000"/>
                </a:solidFill>
              </a:rPr>
              <a:t> </a:t>
            </a:r>
            <a:r>
              <a:rPr lang="fr-FR" dirty="0" err="1" smtClean="0">
                <a:solidFill>
                  <a:sysClr val="windowText" lastClr="000000"/>
                </a:solidFill>
              </a:rPr>
              <a:t>function</a:t>
            </a:r>
            <a:r>
              <a:rPr lang="fr-FR" dirty="0" smtClean="0">
                <a:solidFill>
                  <a:sysClr val="windowText" lastClr="000000"/>
                </a:solidFill>
              </a:rPr>
              <a:t> (</a:t>
            </a:r>
            <a:r>
              <a:rPr lang="fr-FR" dirty="0" err="1" smtClean="0">
                <a:solidFill>
                  <a:sysClr val="windowText" lastClr="000000"/>
                </a:solidFill>
              </a:rPr>
              <a:t>specific</a:t>
            </a:r>
            <a:r>
              <a:rPr lang="fr-FR" dirty="0" smtClean="0">
                <a:solidFill>
                  <a:sysClr val="windowText" lastClr="000000"/>
                </a:solidFill>
              </a:rPr>
              <a:t> </a:t>
            </a:r>
            <a:r>
              <a:rPr lang="fr-FR" dirty="0" err="1" smtClean="0">
                <a:solidFill>
                  <a:sysClr val="windowText" lastClr="000000"/>
                </a:solidFill>
              </a:rPr>
              <a:t>initialization</a:t>
            </a:r>
            <a:r>
              <a:rPr lang="fr-FR" dirty="0" smtClean="0">
                <a:solidFill>
                  <a:sysClr val="windowText" lastClr="000000"/>
                </a:solidFill>
              </a:rPr>
              <a:t>)</a:t>
            </a:r>
            <a:endParaRPr lang="fr-FR" dirty="0" smtClean="0">
              <a:solidFill>
                <a:sysClr val="windowText" lastClr="000000"/>
              </a:solidFill>
            </a:endParaRPr>
          </a:p>
          <a:p>
            <a:endParaRPr lang="fr-FR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4845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92</Words>
  <Application>Microsoft Office PowerPoint</Application>
  <PresentationFormat>Grand écran</PresentationFormat>
  <Paragraphs>24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Utilisateur Windows</dc:creator>
  <cp:lastModifiedBy>Utilisateur Windows</cp:lastModifiedBy>
  <cp:revision>9</cp:revision>
  <dcterms:created xsi:type="dcterms:W3CDTF">2026-03-20T15:46:13Z</dcterms:created>
  <dcterms:modified xsi:type="dcterms:W3CDTF">2026-03-20T16:51:57Z</dcterms:modified>
</cp:coreProperties>
</file>