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/>
        </p:txBody>
      </p:sp>
      <p:pic>
        <p:nvPicPr>
          <p:cNvPr id="3" name="Picture 2" descr="temp_pptx3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914400"/>
            <a:ext cx="2743200" cy="914400"/>
          </a:xfrm>
          <a:prstGeom prst="rect">
            <a:avLst/>
          </a:prstGeom>
        </p:spPr>
      </p:pic>
      <p:pic>
        <p:nvPicPr>
          <p:cNvPr id="4" name="Picture 3" descr="temp_pptx3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914400"/>
            <a:ext cx="2743200" cy="9144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