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58" r:id="rId1"/>
    <p:sldMasterId id="2147484622" r:id="rId2"/>
    <p:sldMasterId id="2147484646" r:id="rId3"/>
    <p:sldMasterId id="2147484670" r:id="rId4"/>
  </p:sldMasterIdLst>
  <p:notesMasterIdLst>
    <p:notesMasterId r:id="rId5"/>
  </p:notesMasterIdLst>
  <p:handoutMasterIdLst>
    <p:handoutMasterId r:id="rId6"/>
  </p:handoutMasterIdLst>
  <p:sldSz cx="9144000" cy="6858000" type="screen4x3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527" userDrawn="1">
          <p15:clr>
            <a:srgbClr val="A4A3A4"/>
          </p15:clr>
        </p15:guide>
        <p15:guide id="11" pos="340" userDrawn="1">
          <p15:clr>
            <a:srgbClr val="A4A3A4"/>
          </p15:clr>
        </p15:guide>
        <p15:guide id="13" orient="horz" pos="2614" userDrawn="1">
          <p15:clr>
            <a:srgbClr val="A4A3A4"/>
          </p15:clr>
        </p15:guide>
        <p15:guide id="15" userDrawn="1">
          <p15:clr>
            <a:srgbClr val="A4A3A4"/>
          </p15:clr>
        </p15:guide>
        <p15:guide id="17" pos="2880" userDrawn="1">
          <p15:clr>
            <a:srgbClr val="A4A3A4"/>
          </p15:clr>
        </p15:guide>
        <p15:guide id="18" pos="3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28BC47-4F14-D0B6-D18D-1AB87EF543A0}" name="최성빈" initials="최" userId="S::cosogi@o365.skku.edu::59bf6eac-e79d-4a62-a705-43040986bf8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dh1336@o365.skku.edu" initials="l" lastIdx="1" clrIdx="0">
    <p:extLst>
      <p:ext uri="{19B8F6BF-5375-455C-9EA6-DF929625EA0E}">
        <p15:presenceInfo xmlns:p15="http://schemas.microsoft.com/office/powerpoint/2012/main" userId="ldh1336@o365.skku.edu" providerId="None"/>
      </p:ext>
    </p:extLst>
  </p:cmAuthor>
  <p:cmAuthor id="2" name="이창호" initials="이" lastIdx="1" clrIdx="1">
    <p:extLst>
      <p:ext uri="{19B8F6BF-5375-455C-9EA6-DF929625EA0E}">
        <p15:presenceInfo xmlns:p15="http://schemas.microsoft.com/office/powerpoint/2012/main" userId="S::pen0313@o365.skku.edu::1fedea72-cbbb-4134-93dc-280460271a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949494"/>
    <a:srgbClr val="9BBB59"/>
    <a:srgbClr val="E97C10"/>
    <a:srgbClr val="000000"/>
    <a:srgbClr val="78A55A"/>
    <a:srgbClr val="DF8244"/>
    <a:srgbClr val="475468"/>
    <a:srgbClr val="5C5E62"/>
    <a:srgbClr val="FF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5" autoAdjust="0"/>
    <p:restoredTop sz="87995" autoAdjust="0"/>
  </p:normalViewPr>
  <p:slideViewPr>
    <p:cSldViewPr snapToObjects="1" showGuides="1">
      <p:cViewPr varScale="1">
        <p:scale>
          <a:sx n="68" d="100"/>
          <a:sy n="68" d="100"/>
        </p:scale>
        <p:origin x="1584" y="66"/>
      </p:cViewPr>
      <p:guideLst>
        <p:guide orient="horz" pos="527"/>
        <p:guide pos="340"/>
        <p:guide orient="horz" pos="2614"/>
        <p:guide/>
        <p:guide pos="2880"/>
        <p:guide pos="38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81" d="100"/>
          <a:sy n="81" d="100"/>
        </p:scale>
        <p:origin x="3996" y="84"/>
      </p:cViewPr>
      <p:guideLst>
        <p:guide orient="horz" pos="3127"/>
        <p:guide pos="2141"/>
      </p:guideLst>
    </p:cSldViewPr>
  </p:notes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commentAuthors" Target="commentAuthors.xml"/><Relationship Id="rId12" Type="http://schemas.microsoft.com/office/2018/10/relationships/authors" Target="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7" y="1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fld id="{29BA8DE9-16D3-458F-A4A5-89A912254F2C}" type="datetimeFigureOut">
              <a:rPr lang="ko-KR" altLang="en-US" smtClean="0"/>
              <a:pPr/>
              <a:t>2026-02-20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4" y="9428586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3"/>
          </p:nvPr>
        </p:nvSpPr>
        <p:spPr>
          <a:xfrm>
            <a:off x="3850295" y="9429306"/>
            <a:ext cx="2945862" cy="495794"/>
          </a:xfrm>
          <a:prstGeom prst="rect">
            <a:avLst/>
          </a:prstGeom>
        </p:spPr>
        <p:txBody>
          <a:bodyPr vert="horz" lIns="88230" tIns="44115" rIns="88230" bIns="44115" rtlCol="0" anchor="b"/>
          <a:lstStyle>
            <a:lvl1pPr algn="r">
              <a:defRPr sz="1200"/>
            </a:lvl1pPr>
          </a:lstStyle>
          <a:p>
            <a:fld id="{EA417FED-F0F8-4D7F-87F2-BE12FE26E0D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971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85FA80C-3CCA-44E9-9CF6-C63D6D30ABCC}" type="datetimeFigureOut">
              <a:rPr lang="ko-KR" altLang="en-US"/>
              <a:pPr>
                <a:defRPr/>
              </a:pPr>
              <a:t>2026-02-20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6" rIns="91433" bIns="45716" rtlCol="0" anchor="ctr"/>
          <a:lstStyle/>
          <a:p>
            <a:pPr lv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9" y="4715156"/>
            <a:ext cx="5438140" cy="4466988"/>
          </a:xfrm>
          <a:prstGeom prst="rect">
            <a:avLst/>
          </a:prstGeom>
        </p:spPr>
        <p:txBody>
          <a:bodyPr vert="horz" lIns="91433" tIns="45716" rIns="91433" bIns="45716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4" y="9428586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7" y="9428586"/>
            <a:ext cx="2945659" cy="496333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0A82434-AB7E-4337-B0D8-E7AC022A0454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8697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85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02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48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468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397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290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066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40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498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3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909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125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1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465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796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6572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7840174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2892904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561370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33215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1414198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569424" y="6381328"/>
            <a:ext cx="611088" cy="365125"/>
          </a:xfrm>
          <a:prstGeom prst="rect">
            <a:avLst/>
          </a:prstGeom>
        </p:spPr>
        <p:txBody>
          <a:bodyPr/>
          <a:lstStyle>
            <a:lvl1pPr algn="just">
              <a:defRPr sz="2000" b="0" i="1"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004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92265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7501461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463235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  <a:latin typeface="맑은 고딕"/>
              </a:rPr>
              <a:pPr/>
              <a:t>‹#›</a:t>
            </a:fld>
            <a:endParaRPr lang="ko-KR" alt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4321957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4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8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8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71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589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2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1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5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38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  <a:prstGeom prst="rect">
            <a:avLst/>
          </a:prstGeom>
        </p:spPr>
        <p:txBody>
          <a:bodyPr/>
          <a:lstStyle/>
          <a:p>
            <a:fld id="{579C7F6E-DCF1-4C89-B2BB-E3364144743A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7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69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60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61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100D5-45E8-4F8E-86E0-7FED75EEFBF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6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1036-176E-43E0-8221-7A296B8BB73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465138" y="3238947"/>
            <a:ext cx="8189912" cy="45719"/>
          </a:xfrm>
          <a:prstGeom prst="rect">
            <a:avLst/>
          </a:prstGeom>
          <a:solidFill>
            <a:srgbClr val="0070C0">
              <a:alpha val="52156"/>
            </a:srgbClr>
          </a:solidFill>
          <a:ln>
            <a:noFill/>
          </a:ln>
        </p:spPr>
        <p:txBody>
          <a:bodyPr wrap="none" anchor="ctr"/>
          <a:lstStyle/>
          <a:p>
            <a:endParaRPr kumimoji="0" lang="ko-KR" altLang="en-US" b="1" dirty="0">
              <a:solidFill>
                <a:srgbClr val="000000"/>
              </a:solidFill>
              <a:latin typeface="Arial" panose="020B0604020202020204" pitchFamily="34" charset="0"/>
              <a:ea typeface="HY견고딕" pitchFamily="18" charset="-127"/>
              <a:cs typeface="Arial" pitchFamily="34" charset="0"/>
            </a:endParaRPr>
          </a:p>
        </p:txBody>
      </p:sp>
      <p:pic>
        <p:nvPicPr>
          <p:cNvPr id="17" name="Picture 2" descr="C:\Users\Pil-Ho Lee\Desktop\영문상하_기계공학부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285" y="7781"/>
            <a:ext cx="851485" cy="7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78" y="-498"/>
            <a:ext cx="1474138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9" r:id="rId1"/>
    <p:sldLayoutId id="2147484660" r:id="rId2"/>
    <p:sldLayoutId id="2147484661" r:id="rId3"/>
    <p:sldLayoutId id="2147484662" r:id="rId4"/>
    <p:sldLayoutId id="2147484663" r:id="rId5"/>
    <p:sldLayoutId id="2147484664" r:id="rId6"/>
    <p:sldLayoutId id="2147484665" r:id="rId7"/>
    <p:sldLayoutId id="2147484666" r:id="rId8"/>
    <p:sldLayoutId id="2147484667" r:id="rId9"/>
    <p:sldLayoutId id="2147484668" r:id="rId10"/>
    <p:sldLayoutId id="2147484669" r:id="rId1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183864" y="692696"/>
            <a:ext cx="6480000" cy="0"/>
          </a:xfrm>
          <a:prstGeom prst="line">
            <a:avLst/>
          </a:prstGeom>
          <a:ln w="57150">
            <a:solidFill>
              <a:srgbClr val="74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183864" y="692696"/>
            <a:ext cx="2435511" cy="0"/>
          </a:xfrm>
          <a:prstGeom prst="line">
            <a:avLst/>
          </a:prstGeom>
          <a:ln w="57150">
            <a:solidFill>
              <a:srgbClr val="2A8E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Users\Pil-Ho Lee\Desktop\영문상하_기계공학부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285" y="7781"/>
            <a:ext cx="851485" cy="7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78" y="-498"/>
            <a:ext cx="1474138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4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3" r:id="rId1"/>
    <p:sldLayoutId id="2147484624" r:id="rId2"/>
    <p:sldLayoutId id="2147484625" r:id="rId3"/>
    <p:sldLayoutId id="2147484626" r:id="rId4"/>
    <p:sldLayoutId id="2147484627" r:id="rId5"/>
    <p:sldLayoutId id="2147484628" r:id="rId6"/>
    <p:sldLayoutId id="2147484629" r:id="rId7"/>
    <p:sldLayoutId id="2147484630" r:id="rId8"/>
    <p:sldLayoutId id="2147484631" r:id="rId9"/>
    <p:sldLayoutId id="2147484632" r:id="rId10"/>
    <p:sldLayoutId id="2147484633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" descr="C:\Users\Pil-Ho Lee\Desktop\영문상하_기계공학부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285" y="46693"/>
            <a:ext cx="851485" cy="7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78" y="87054"/>
            <a:ext cx="1474138" cy="684000"/>
          </a:xfrm>
          <a:prstGeom prst="rect">
            <a:avLst/>
          </a:prstGeom>
        </p:spPr>
      </p:pic>
      <p:cxnSp>
        <p:nvCxnSpPr>
          <p:cNvPr id="4" name="직선 연결선 3"/>
          <p:cNvCxnSpPr/>
          <p:nvPr/>
        </p:nvCxnSpPr>
        <p:spPr>
          <a:xfrm>
            <a:off x="183864" y="692696"/>
            <a:ext cx="6480000" cy="0"/>
          </a:xfrm>
          <a:prstGeom prst="line">
            <a:avLst/>
          </a:prstGeom>
          <a:ln w="57150">
            <a:solidFill>
              <a:srgbClr val="74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183864" y="692696"/>
            <a:ext cx="2435511" cy="0"/>
          </a:xfrm>
          <a:prstGeom prst="line">
            <a:avLst/>
          </a:prstGeom>
          <a:ln w="57150">
            <a:solidFill>
              <a:srgbClr val="2A8E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69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7" r:id="rId1"/>
    <p:sldLayoutId id="2147484648" r:id="rId2"/>
    <p:sldLayoutId id="2147484649" r:id="rId3"/>
    <p:sldLayoutId id="2147484650" r:id="rId4"/>
    <p:sldLayoutId id="2147484651" r:id="rId5"/>
    <p:sldLayoutId id="2147484652" r:id="rId6"/>
    <p:sldLayoutId id="2147484653" r:id="rId7"/>
    <p:sldLayoutId id="2147484654" r:id="rId8"/>
    <p:sldLayoutId id="2147484655" r:id="rId9"/>
    <p:sldLayoutId id="2147484656" r:id="rId10"/>
    <p:sldLayoutId id="2147484657" r:id="rId1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183864" y="692696"/>
            <a:ext cx="6480000" cy="0"/>
          </a:xfrm>
          <a:prstGeom prst="line">
            <a:avLst/>
          </a:prstGeom>
          <a:ln w="57150">
            <a:solidFill>
              <a:srgbClr val="74B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183864" y="692696"/>
            <a:ext cx="2435511" cy="0"/>
          </a:xfrm>
          <a:prstGeom prst="line">
            <a:avLst/>
          </a:prstGeom>
          <a:ln w="57150">
            <a:solidFill>
              <a:srgbClr val="2A8E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Users\Pil-Ho Lee\Desktop\영문상하_기계공학부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285" y="7781"/>
            <a:ext cx="851485" cy="7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78" y="-498"/>
            <a:ext cx="1474138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9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71" r:id="rId1"/>
    <p:sldLayoutId id="2147484672" r:id="rId2"/>
    <p:sldLayoutId id="2147484673" r:id="rId3"/>
    <p:sldLayoutId id="2147484674" r:id="rId4"/>
    <p:sldLayoutId id="2147484675" r:id="rId5"/>
    <p:sldLayoutId id="2147484676" r:id="rId6"/>
    <p:sldLayoutId id="2147484677" r:id="rId7"/>
    <p:sldLayoutId id="2147484678" r:id="rId8"/>
    <p:sldLayoutId id="2147484679" r:id="rId9"/>
    <p:sldLayoutId id="2147484680" r:id="rId10"/>
    <p:sldLayoutId id="214748468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218942</TotalTime>
  <Words>0</Words>
  <Application>Microsoft Office PowerPoint</Application>
  <PresentationFormat>화면 슬라이드 쇼(4:3)</PresentationFormat>
  <Paragraphs>0</Paragraphs>
  <Slides>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0</vt:i4>
      </vt:variant>
    </vt:vector>
  </HeadingPairs>
  <TitlesOfParts>
    <vt:vector size="6" baseType="lpstr">
      <vt:lpstr>맑은 고딕</vt:lpstr>
      <vt:lpstr>Arial</vt:lpstr>
      <vt:lpstr>Office 테마</vt:lpstr>
      <vt:lpstr>2_디자인 사용자 지정</vt:lpstr>
      <vt:lpstr>3_디자인 사용자 지정</vt:lpstr>
      <vt:lpstr>4_디자인 사용자 지정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XP</dc:creator>
  <cp:lastModifiedBy>최성빈</cp:lastModifiedBy>
  <cp:revision>7204</cp:revision>
  <cp:lastPrinted>2026-02-09T05:06:34Z</cp:lastPrinted>
  <dcterms:created xsi:type="dcterms:W3CDTF">2010-10-20T05:46:04Z</dcterms:created>
  <dcterms:modified xsi:type="dcterms:W3CDTF">2026-02-20T04:26:32Z</dcterms:modified>
</cp:coreProperties>
</file>