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001 - Basic Grid Layout (Enhanced API)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5963" y="1436065"/>
            <a:ext cx="5210776" cy="244281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latin typeface="Meiryo"/>
              </a:defRPr>
            </a:pPr>
            <a:r>
              <a:t>Top Left Cell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30992" y="1436065"/>
            <a:ext cx="5210776" cy="244281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latin typeface="Meiryo"/>
              </a:defRPr>
            </a:pPr>
            <a:r>
              <a:t>Top Right Cell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5963" y="4007815"/>
            <a:ext cx="5210776" cy="244281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latin typeface="Meiryo"/>
              </a:defRPr>
            </a:pPr>
            <a:r>
              <a:t>Bottom Left Cell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30992" y="4007815"/>
            <a:ext cx="5210776" cy="244281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latin typeface="Meiryo"/>
              </a:defRPr>
            </a:pPr>
            <a:r>
              <a:t>Bottom Right Cell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