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7"/>
  </p:notesMasterIdLst>
  <p:sldIdLst>
    <p:sldId id="578" r:id="rId2"/>
    <p:sldId id="579" r:id="rId3"/>
    <p:sldId id="580" r:id="rId4"/>
    <p:sldId id="581" r:id="rId5"/>
    <p:sldId id="582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FA34FD-8E9A-B946-AE8F-860EDEB45594}" v="54" dt="2024-10-23T15:01:39.53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32"/>
    <p:restoredTop sz="96671" autoAdjust="0"/>
  </p:normalViewPr>
  <p:slideViewPr>
    <p:cSldViewPr snapToGrid="0">
      <p:cViewPr>
        <p:scale>
          <a:sx n="157" d="100"/>
          <a:sy n="157" d="100"/>
        </p:scale>
        <p:origin x="-96" y="-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Qingxiang Guo" userId="cb78afbc-f92b-4c0c-9724-48495a690f81" providerId="ADAL" clId="{E5FA34FD-8E9A-B946-AE8F-860EDEB45594}"/>
    <pc:docChg chg="undo custSel addSld delSld modSld">
      <pc:chgData name="Qingxiang Guo" userId="cb78afbc-f92b-4c0c-9724-48495a690f81" providerId="ADAL" clId="{E5FA34FD-8E9A-B946-AE8F-860EDEB45594}" dt="2024-10-23T15:05:52.221" v="695" actId="1076"/>
      <pc:docMkLst>
        <pc:docMk/>
      </pc:docMkLst>
      <pc:sldChg chg="addSp delSp modSp mod">
        <pc:chgData name="Qingxiang Guo" userId="cb78afbc-f92b-4c0c-9724-48495a690f81" providerId="ADAL" clId="{E5FA34FD-8E9A-B946-AE8F-860EDEB45594}" dt="2024-10-23T15:04:17.633" v="676" actId="207"/>
        <pc:sldMkLst>
          <pc:docMk/>
          <pc:sldMk cId="3913810400" sldId="578"/>
        </pc:sldMkLst>
        <pc:spChg chg="mod">
          <ac:chgData name="Qingxiang Guo" userId="cb78afbc-f92b-4c0c-9724-48495a690f81" providerId="ADAL" clId="{E5FA34FD-8E9A-B946-AE8F-860EDEB45594}" dt="2024-10-23T13:10:03.325" v="73" actId="1076"/>
          <ac:spMkLst>
            <pc:docMk/>
            <pc:sldMk cId="3913810400" sldId="578"/>
            <ac:spMk id="4" creationId="{1F5F11F3-5080-A11E-F271-56A463BD325C}"/>
          </ac:spMkLst>
        </pc:spChg>
        <pc:spChg chg="add mod">
          <ac:chgData name="Qingxiang Guo" userId="cb78afbc-f92b-4c0c-9724-48495a690f81" providerId="ADAL" clId="{E5FA34FD-8E9A-B946-AE8F-860EDEB45594}" dt="2024-10-23T15:03:52.385" v="671" actId="207"/>
          <ac:spMkLst>
            <pc:docMk/>
            <pc:sldMk cId="3913810400" sldId="578"/>
            <ac:spMk id="7" creationId="{B4D433B4-9041-AC77-A688-78DE2C32028B}"/>
          </ac:spMkLst>
        </pc:spChg>
        <pc:spChg chg="add mod">
          <ac:chgData name="Qingxiang Guo" userId="cb78afbc-f92b-4c0c-9724-48495a690f81" providerId="ADAL" clId="{E5FA34FD-8E9A-B946-AE8F-860EDEB45594}" dt="2024-10-23T15:04:11.084" v="674" actId="207"/>
          <ac:spMkLst>
            <pc:docMk/>
            <pc:sldMk cId="3913810400" sldId="578"/>
            <ac:spMk id="12" creationId="{386DF91E-D81D-DCD4-0DD5-24AD28092F78}"/>
          </ac:spMkLst>
        </pc:spChg>
        <pc:spChg chg="add mod">
          <ac:chgData name="Qingxiang Guo" userId="cb78afbc-f92b-4c0c-9724-48495a690f81" providerId="ADAL" clId="{E5FA34FD-8E9A-B946-AE8F-860EDEB45594}" dt="2024-10-23T15:04:14.490" v="675" actId="207"/>
          <ac:spMkLst>
            <pc:docMk/>
            <pc:sldMk cId="3913810400" sldId="578"/>
            <ac:spMk id="15" creationId="{FBE6F2DF-98E3-4BF0-45DB-902304992359}"/>
          </ac:spMkLst>
        </pc:spChg>
        <pc:spChg chg="add mod">
          <ac:chgData name="Qingxiang Guo" userId="cb78afbc-f92b-4c0c-9724-48495a690f81" providerId="ADAL" clId="{E5FA34FD-8E9A-B946-AE8F-860EDEB45594}" dt="2024-10-23T15:04:17.633" v="676" actId="207"/>
          <ac:spMkLst>
            <pc:docMk/>
            <pc:sldMk cId="3913810400" sldId="578"/>
            <ac:spMk id="18" creationId="{0CEF5D1C-748D-92B5-20FD-73C5BD7FFC9D}"/>
          </ac:spMkLst>
        </pc:spChg>
        <pc:spChg chg="add mod">
          <ac:chgData name="Qingxiang Guo" userId="cb78afbc-f92b-4c0c-9724-48495a690f81" providerId="ADAL" clId="{E5FA34FD-8E9A-B946-AE8F-860EDEB45594}" dt="2024-10-23T15:04:04.464" v="673" actId="207"/>
          <ac:spMkLst>
            <pc:docMk/>
            <pc:sldMk cId="3913810400" sldId="578"/>
            <ac:spMk id="23" creationId="{189BBDCF-6AEA-2807-DE5B-409E452F8ADC}"/>
          </ac:spMkLst>
        </pc:spChg>
        <pc:graphicFrameChg chg="del">
          <ac:chgData name="Qingxiang Guo" userId="cb78afbc-f92b-4c0c-9724-48495a690f81" providerId="ADAL" clId="{E5FA34FD-8E9A-B946-AE8F-860EDEB45594}" dt="2024-10-23T13:04:21.539" v="1" actId="478"/>
          <ac:graphicFrameMkLst>
            <pc:docMk/>
            <pc:sldMk cId="3913810400" sldId="578"/>
            <ac:graphicFrameMk id="5" creationId="{BE306EB0-E07C-9E3F-5D12-55119D8BA78C}"/>
          </ac:graphicFrameMkLst>
        </pc:graphicFrameChg>
        <pc:picChg chg="add del mod">
          <ac:chgData name="Qingxiang Guo" userId="cb78afbc-f92b-4c0c-9724-48495a690f81" providerId="ADAL" clId="{E5FA34FD-8E9A-B946-AE8F-860EDEB45594}" dt="2024-10-23T13:34:16.507" v="127" actId="478"/>
          <ac:picMkLst>
            <pc:docMk/>
            <pc:sldMk cId="3913810400" sldId="578"/>
            <ac:picMk id="3" creationId="{2575EF3F-42BF-86F1-6F70-D05EBC0347A0}"/>
          </ac:picMkLst>
        </pc:picChg>
        <pc:picChg chg="add del mod">
          <ac:chgData name="Qingxiang Guo" userId="cb78afbc-f92b-4c0c-9724-48495a690f81" providerId="ADAL" clId="{E5FA34FD-8E9A-B946-AE8F-860EDEB45594}" dt="2024-10-23T13:34:15.518" v="126" actId="478"/>
          <ac:picMkLst>
            <pc:docMk/>
            <pc:sldMk cId="3913810400" sldId="578"/>
            <ac:picMk id="9" creationId="{834E3777-B420-B744-12E2-F44FC054617A}"/>
          </ac:picMkLst>
        </pc:picChg>
        <pc:picChg chg="add mod">
          <ac:chgData name="Qingxiang Guo" userId="cb78afbc-f92b-4c0c-9724-48495a690f81" providerId="ADAL" clId="{E5FA34FD-8E9A-B946-AE8F-860EDEB45594}" dt="2024-10-23T14:32:24.683" v="275" actId="1076"/>
          <ac:picMkLst>
            <pc:docMk/>
            <pc:sldMk cId="3913810400" sldId="578"/>
            <ac:picMk id="11" creationId="{F115421F-52D6-F861-48EB-FD80083DD76F}"/>
          </ac:picMkLst>
        </pc:picChg>
        <pc:picChg chg="add mod">
          <ac:chgData name="Qingxiang Guo" userId="cb78afbc-f92b-4c0c-9724-48495a690f81" providerId="ADAL" clId="{E5FA34FD-8E9A-B946-AE8F-860EDEB45594}" dt="2024-10-23T14:32:52.032" v="284" actId="1036"/>
          <ac:picMkLst>
            <pc:docMk/>
            <pc:sldMk cId="3913810400" sldId="578"/>
            <ac:picMk id="14" creationId="{402AABA5-6794-8DBE-93B2-81FB687CBC3E}"/>
          </ac:picMkLst>
        </pc:picChg>
        <pc:picChg chg="add mod">
          <ac:chgData name="Qingxiang Guo" userId="cb78afbc-f92b-4c0c-9724-48495a690f81" providerId="ADAL" clId="{E5FA34FD-8E9A-B946-AE8F-860EDEB45594}" dt="2024-10-23T14:32:52.032" v="284" actId="1036"/>
          <ac:picMkLst>
            <pc:docMk/>
            <pc:sldMk cId="3913810400" sldId="578"/>
            <ac:picMk id="17" creationId="{8134494B-B085-FAF4-4A8C-5E75A81A7873}"/>
          </ac:picMkLst>
        </pc:picChg>
        <pc:picChg chg="add mod">
          <ac:chgData name="Qingxiang Guo" userId="cb78afbc-f92b-4c0c-9724-48495a690f81" providerId="ADAL" clId="{E5FA34FD-8E9A-B946-AE8F-860EDEB45594}" dt="2024-10-23T14:32:52.032" v="284" actId="1036"/>
          <ac:picMkLst>
            <pc:docMk/>
            <pc:sldMk cId="3913810400" sldId="578"/>
            <ac:picMk id="20" creationId="{5FBFAFFE-A6C2-2CA3-131A-66F6A74D21F3}"/>
          </ac:picMkLst>
        </pc:picChg>
        <pc:picChg chg="add del mod">
          <ac:chgData name="Qingxiang Guo" userId="cb78afbc-f92b-4c0c-9724-48495a690f81" providerId="ADAL" clId="{E5FA34FD-8E9A-B946-AE8F-860EDEB45594}" dt="2024-10-23T14:16:40.147" v="225" actId="478"/>
          <ac:picMkLst>
            <pc:docMk/>
            <pc:sldMk cId="3913810400" sldId="578"/>
            <ac:picMk id="22" creationId="{0971B691-CDD1-539D-69FC-102A1EBC075B}"/>
          </ac:picMkLst>
        </pc:picChg>
        <pc:picChg chg="add mod">
          <ac:chgData name="Qingxiang Guo" userId="cb78afbc-f92b-4c0c-9724-48495a690f81" providerId="ADAL" clId="{E5FA34FD-8E9A-B946-AE8F-860EDEB45594}" dt="2024-10-23T14:51:30.796" v="409" actId="1076"/>
          <ac:picMkLst>
            <pc:docMk/>
            <pc:sldMk cId="3913810400" sldId="578"/>
            <ac:picMk id="25" creationId="{577C3BD5-EEAF-9F23-2851-9260AAAC0A75}"/>
          </ac:picMkLst>
        </pc:picChg>
      </pc:sldChg>
      <pc:sldChg chg="addSp delSp modSp add mod">
        <pc:chgData name="Qingxiang Guo" userId="cb78afbc-f92b-4c0c-9724-48495a690f81" providerId="ADAL" clId="{E5FA34FD-8E9A-B946-AE8F-860EDEB45594}" dt="2024-10-23T15:05:28.780" v="689" actId="207"/>
        <pc:sldMkLst>
          <pc:docMk/>
          <pc:sldMk cId="3642874432" sldId="579"/>
        </pc:sldMkLst>
        <pc:spChg chg="mod">
          <ac:chgData name="Qingxiang Guo" userId="cb78afbc-f92b-4c0c-9724-48495a690f81" providerId="ADAL" clId="{E5FA34FD-8E9A-B946-AE8F-860EDEB45594}" dt="2024-10-23T13:11:29.523" v="92" actId="1076"/>
          <ac:spMkLst>
            <pc:docMk/>
            <pc:sldMk cId="3642874432" sldId="579"/>
            <ac:spMk id="4" creationId="{7FA10CF8-DECE-04FE-85E6-F36B86E077D1}"/>
          </ac:spMkLst>
        </pc:spChg>
        <pc:spChg chg="del mod">
          <ac:chgData name="Qingxiang Guo" userId="cb78afbc-f92b-4c0c-9724-48495a690f81" providerId="ADAL" clId="{E5FA34FD-8E9A-B946-AE8F-860EDEB45594}" dt="2024-10-23T14:34:59.922" v="301" actId="478"/>
          <ac:spMkLst>
            <pc:docMk/>
            <pc:sldMk cId="3642874432" sldId="579"/>
            <ac:spMk id="7" creationId="{D7BC9B32-36EB-5BA0-452B-1B76E882DEDA}"/>
          </ac:spMkLst>
        </pc:spChg>
        <pc:spChg chg="add del mod">
          <ac:chgData name="Qingxiang Guo" userId="cb78afbc-f92b-4c0c-9724-48495a690f81" providerId="ADAL" clId="{E5FA34FD-8E9A-B946-AE8F-860EDEB45594}" dt="2024-10-23T14:34:56.113" v="298" actId="478"/>
          <ac:spMkLst>
            <pc:docMk/>
            <pc:sldMk cId="3642874432" sldId="579"/>
            <ac:spMk id="9" creationId="{A8341AB3-4A6F-75EC-DF2C-2F3C6AE316E9}"/>
          </ac:spMkLst>
        </pc:spChg>
        <pc:spChg chg="add del mod">
          <ac:chgData name="Qingxiang Guo" userId="cb78afbc-f92b-4c0c-9724-48495a690f81" providerId="ADAL" clId="{E5FA34FD-8E9A-B946-AE8F-860EDEB45594}" dt="2024-10-23T14:34:57.252" v="299" actId="478"/>
          <ac:spMkLst>
            <pc:docMk/>
            <pc:sldMk cId="3642874432" sldId="579"/>
            <ac:spMk id="10" creationId="{4C7D66B6-99CE-6CAC-B565-3A45A69E9964}"/>
          </ac:spMkLst>
        </pc:spChg>
        <pc:spChg chg="add del mod">
          <ac:chgData name="Qingxiang Guo" userId="cb78afbc-f92b-4c0c-9724-48495a690f81" providerId="ADAL" clId="{E5FA34FD-8E9A-B946-AE8F-860EDEB45594}" dt="2024-10-23T14:34:58.480" v="300" actId="478"/>
          <ac:spMkLst>
            <pc:docMk/>
            <pc:sldMk cId="3642874432" sldId="579"/>
            <ac:spMk id="13" creationId="{F0C91780-B3CD-B821-A409-F5E0B41B0E27}"/>
          </ac:spMkLst>
        </pc:spChg>
        <pc:spChg chg="add mod">
          <ac:chgData name="Qingxiang Guo" userId="cb78afbc-f92b-4c0c-9724-48495a690f81" providerId="ADAL" clId="{E5FA34FD-8E9A-B946-AE8F-860EDEB45594}" dt="2024-10-23T15:04:29.549" v="677" actId="207"/>
          <ac:spMkLst>
            <pc:docMk/>
            <pc:sldMk cId="3642874432" sldId="579"/>
            <ac:spMk id="16" creationId="{B140DFA2-3AD0-D2AE-37AD-C079C05E59AB}"/>
          </ac:spMkLst>
        </pc:spChg>
        <pc:spChg chg="add del mod">
          <ac:chgData name="Qingxiang Guo" userId="cb78afbc-f92b-4c0c-9724-48495a690f81" providerId="ADAL" clId="{E5FA34FD-8E9A-B946-AE8F-860EDEB45594}" dt="2024-10-23T14:35:12.792" v="304" actId="478"/>
          <ac:spMkLst>
            <pc:docMk/>
            <pc:sldMk cId="3642874432" sldId="579"/>
            <ac:spMk id="17" creationId="{9333ECE5-729E-F058-2573-D4DFC4C15AB1}"/>
          </ac:spMkLst>
        </pc:spChg>
        <pc:spChg chg="add mod">
          <ac:chgData name="Qingxiang Guo" userId="cb78afbc-f92b-4c0c-9724-48495a690f81" providerId="ADAL" clId="{E5FA34FD-8E9A-B946-AE8F-860EDEB45594}" dt="2024-10-23T15:05:28.780" v="689" actId="207"/>
          <ac:spMkLst>
            <pc:docMk/>
            <pc:sldMk cId="3642874432" sldId="579"/>
            <ac:spMk id="18" creationId="{B1C12410-6DEA-4DB6-533D-772B936F9D67}"/>
          </ac:spMkLst>
        </pc:spChg>
        <pc:spChg chg="add mod">
          <ac:chgData name="Qingxiang Guo" userId="cb78afbc-f92b-4c0c-9724-48495a690f81" providerId="ADAL" clId="{E5FA34FD-8E9A-B946-AE8F-860EDEB45594}" dt="2024-10-23T15:05:13.421" v="685" actId="108"/>
          <ac:spMkLst>
            <pc:docMk/>
            <pc:sldMk cId="3642874432" sldId="579"/>
            <ac:spMk id="19" creationId="{BDD6A1AE-D058-3265-2D1D-D110552BA70A}"/>
          </ac:spMkLst>
        </pc:spChg>
        <pc:spChg chg="add mod">
          <ac:chgData name="Qingxiang Guo" userId="cb78afbc-f92b-4c0c-9724-48495a690f81" providerId="ADAL" clId="{E5FA34FD-8E9A-B946-AE8F-860EDEB45594}" dt="2024-10-23T15:05:18.040" v="686" actId="108"/>
          <ac:spMkLst>
            <pc:docMk/>
            <pc:sldMk cId="3642874432" sldId="579"/>
            <ac:spMk id="20" creationId="{9D16356E-0518-41C6-3921-4BC152267FCE}"/>
          </ac:spMkLst>
        </pc:spChg>
        <pc:spChg chg="add mod">
          <ac:chgData name="Qingxiang Guo" userId="cb78afbc-f92b-4c0c-9724-48495a690f81" providerId="ADAL" clId="{E5FA34FD-8E9A-B946-AE8F-860EDEB45594}" dt="2024-10-23T15:04:34.888" v="678" actId="207"/>
          <ac:spMkLst>
            <pc:docMk/>
            <pc:sldMk cId="3642874432" sldId="579"/>
            <ac:spMk id="23" creationId="{51F86A5C-3A66-F10F-3079-879142444AB1}"/>
          </ac:spMkLst>
        </pc:spChg>
        <pc:picChg chg="del">
          <ac:chgData name="Qingxiang Guo" userId="cb78afbc-f92b-4c0c-9724-48495a690f81" providerId="ADAL" clId="{E5FA34FD-8E9A-B946-AE8F-860EDEB45594}" dt="2024-10-23T13:10:27.607" v="80" actId="478"/>
          <ac:picMkLst>
            <pc:docMk/>
            <pc:sldMk cId="3642874432" sldId="579"/>
            <ac:picMk id="3" creationId="{C018D0B8-F5B8-06BE-0C2C-43E4140FD0BB}"/>
          </ac:picMkLst>
        </pc:picChg>
        <pc:picChg chg="add mod">
          <ac:chgData name="Qingxiang Guo" userId="cb78afbc-f92b-4c0c-9724-48495a690f81" providerId="ADAL" clId="{E5FA34FD-8E9A-B946-AE8F-860EDEB45594}" dt="2024-10-23T14:36:25.011" v="319" actId="1076"/>
          <ac:picMkLst>
            <pc:docMk/>
            <pc:sldMk cId="3642874432" sldId="579"/>
            <ac:picMk id="5" creationId="{479B878E-1458-AF9E-3FBF-E81FFD75F0C6}"/>
          </ac:picMkLst>
        </pc:picChg>
        <pc:picChg chg="add mod">
          <ac:chgData name="Qingxiang Guo" userId="cb78afbc-f92b-4c0c-9724-48495a690f81" providerId="ADAL" clId="{E5FA34FD-8E9A-B946-AE8F-860EDEB45594}" dt="2024-10-23T14:36:42.306" v="329" actId="465"/>
          <ac:picMkLst>
            <pc:docMk/>
            <pc:sldMk cId="3642874432" sldId="579"/>
            <ac:picMk id="8" creationId="{5CDCF1D9-30D3-0104-F78E-72A8C9FAD6A0}"/>
          </ac:picMkLst>
        </pc:picChg>
        <pc:picChg chg="add mod">
          <ac:chgData name="Qingxiang Guo" userId="cb78afbc-f92b-4c0c-9724-48495a690f81" providerId="ADAL" clId="{E5FA34FD-8E9A-B946-AE8F-860EDEB45594}" dt="2024-10-23T14:36:42.306" v="329" actId="465"/>
          <ac:picMkLst>
            <pc:docMk/>
            <pc:sldMk cId="3642874432" sldId="579"/>
            <ac:picMk id="12" creationId="{5D02224B-8D72-B926-01A3-85203FC6C716}"/>
          </ac:picMkLst>
        </pc:picChg>
        <pc:picChg chg="add mod">
          <ac:chgData name="Qingxiang Guo" userId="cb78afbc-f92b-4c0c-9724-48495a690f81" providerId="ADAL" clId="{E5FA34FD-8E9A-B946-AE8F-860EDEB45594}" dt="2024-10-23T14:36:42.306" v="329" actId="465"/>
          <ac:picMkLst>
            <pc:docMk/>
            <pc:sldMk cId="3642874432" sldId="579"/>
            <ac:picMk id="15" creationId="{5A19152B-6AB6-5B84-F7D9-1048D0C15403}"/>
          </ac:picMkLst>
        </pc:picChg>
        <pc:picChg chg="add mod">
          <ac:chgData name="Qingxiang Guo" userId="cb78afbc-f92b-4c0c-9724-48495a690f81" providerId="ADAL" clId="{E5FA34FD-8E9A-B946-AE8F-860EDEB45594}" dt="2024-10-23T14:51:39.820" v="411" actId="1076"/>
          <ac:picMkLst>
            <pc:docMk/>
            <pc:sldMk cId="3642874432" sldId="579"/>
            <ac:picMk id="22" creationId="{8AAE71AC-8B8E-82B0-FC7D-62C22A7DC1EA}"/>
          </ac:picMkLst>
        </pc:picChg>
      </pc:sldChg>
      <pc:sldChg chg="addSp delSp modSp add mod">
        <pc:chgData name="Qingxiang Guo" userId="cb78afbc-f92b-4c0c-9724-48495a690f81" providerId="ADAL" clId="{E5FA34FD-8E9A-B946-AE8F-860EDEB45594}" dt="2024-10-23T15:05:35.295" v="690" actId="207"/>
        <pc:sldMkLst>
          <pc:docMk/>
          <pc:sldMk cId="4109965397" sldId="580"/>
        </pc:sldMkLst>
        <pc:spChg chg="mod">
          <ac:chgData name="Qingxiang Guo" userId="cb78afbc-f92b-4c0c-9724-48495a690f81" providerId="ADAL" clId="{E5FA34FD-8E9A-B946-AE8F-860EDEB45594}" dt="2024-10-23T13:12:20.550" v="116" actId="1076"/>
          <ac:spMkLst>
            <pc:docMk/>
            <pc:sldMk cId="4109965397" sldId="580"/>
            <ac:spMk id="4" creationId="{EC232944-A33A-46E3-D344-D36F535622F6}"/>
          </ac:spMkLst>
        </pc:spChg>
        <pc:spChg chg="mod">
          <ac:chgData name="Qingxiang Guo" userId="cb78afbc-f92b-4c0c-9724-48495a690f81" providerId="ADAL" clId="{E5FA34FD-8E9A-B946-AE8F-860EDEB45594}" dt="2024-10-23T15:04:41.099" v="679" actId="207"/>
          <ac:spMkLst>
            <pc:docMk/>
            <pc:sldMk cId="4109965397" sldId="580"/>
            <ac:spMk id="7" creationId="{CAB68B9F-4DF4-D0AE-C778-E21ACCA308E2}"/>
          </ac:spMkLst>
        </pc:spChg>
        <pc:spChg chg="add mod">
          <ac:chgData name="Qingxiang Guo" userId="cb78afbc-f92b-4c0c-9724-48495a690f81" providerId="ADAL" clId="{E5FA34FD-8E9A-B946-AE8F-860EDEB45594}" dt="2024-10-23T15:05:35.295" v="690" actId="207"/>
          <ac:spMkLst>
            <pc:docMk/>
            <pc:sldMk cId="4109965397" sldId="580"/>
            <ac:spMk id="9" creationId="{3C2C371E-C147-A09E-3D45-DCF13BED49DC}"/>
          </ac:spMkLst>
        </pc:spChg>
        <pc:spChg chg="add mod">
          <ac:chgData name="Qingxiang Guo" userId="cb78afbc-f92b-4c0c-9724-48495a690f81" providerId="ADAL" clId="{E5FA34FD-8E9A-B946-AE8F-860EDEB45594}" dt="2024-10-23T15:05:35.295" v="690" actId="207"/>
          <ac:spMkLst>
            <pc:docMk/>
            <pc:sldMk cId="4109965397" sldId="580"/>
            <ac:spMk id="12" creationId="{B5145497-9EF9-F3AC-4AF8-082483CE386C}"/>
          </ac:spMkLst>
        </pc:spChg>
        <pc:spChg chg="add mod">
          <ac:chgData name="Qingxiang Guo" userId="cb78afbc-f92b-4c0c-9724-48495a690f81" providerId="ADAL" clId="{E5FA34FD-8E9A-B946-AE8F-860EDEB45594}" dt="2024-10-23T15:05:35.295" v="690" actId="207"/>
          <ac:spMkLst>
            <pc:docMk/>
            <pc:sldMk cId="4109965397" sldId="580"/>
            <ac:spMk id="13" creationId="{BC32125A-0EFC-42FB-B37A-6812B75C7485}"/>
          </ac:spMkLst>
        </pc:spChg>
        <pc:spChg chg="add mod">
          <ac:chgData name="Qingxiang Guo" userId="cb78afbc-f92b-4c0c-9724-48495a690f81" providerId="ADAL" clId="{E5FA34FD-8E9A-B946-AE8F-860EDEB45594}" dt="2024-10-23T15:04:43.768" v="680" actId="207"/>
          <ac:spMkLst>
            <pc:docMk/>
            <pc:sldMk cId="4109965397" sldId="580"/>
            <ac:spMk id="24" creationId="{58DC0B68-6ED3-436C-D765-430CC3021E24}"/>
          </ac:spMkLst>
        </pc:spChg>
        <pc:picChg chg="add del mod">
          <ac:chgData name="Qingxiang Guo" userId="cb78afbc-f92b-4c0c-9724-48495a690f81" providerId="ADAL" clId="{E5FA34FD-8E9A-B946-AE8F-860EDEB45594}" dt="2024-10-23T14:26:41.756" v="230" actId="478"/>
          <ac:picMkLst>
            <pc:docMk/>
            <pc:sldMk cId="4109965397" sldId="580"/>
            <ac:picMk id="3" creationId="{15371F83-9EA3-5CDA-BB8C-7FC371020999}"/>
          </ac:picMkLst>
        </pc:picChg>
        <pc:picChg chg="del">
          <ac:chgData name="Qingxiang Guo" userId="cb78afbc-f92b-4c0c-9724-48495a690f81" providerId="ADAL" clId="{E5FA34FD-8E9A-B946-AE8F-860EDEB45594}" dt="2024-10-23T13:11:42.786" v="94" actId="478"/>
          <ac:picMkLst>
            <pc:docMk/>
            <pc:sldMk cId="4109965397" sldId="580"/>
            <ac:picMk id="5" creationId="{2ED2B88B-D908-9494-9F33-C5870950BF01}"/>
          </ac:picMkLst>
        </pc:picChg>
        <pc:picChg chg="add del mod">
          <ac:chgData name="Qingxiang Guo" userId="cb78afbc-f92b-4c0c-9724-48495a690f81" providerId="ADAL" clId="{E5FA34FD-8E9A-B946-AE8F-860EDEB45594}" dt="2024-10-23T14:26:48.372" v="234" actId="478"/>
          <ac:picMkLst>
            <pc:docMk/>
            <pc:sldMk cId="4109965397" sldId="580"/>
            <ac:picMk id="8" creationId="{C4CE27CD-87D9-7BA0-0206-65BF03E6F124}"/>
          </ac:picMkLst>
        </pc:picChg>
        <pc:picChg chg="add del mod">
          <ac:chgData name="Qingxiang Guo" userId="cb78afbc-f92b-4c0c-9724-48495a690f81" providerId="ADAL" clId="{E5FA34FD-8E9A-B946-AE8F-860EDEB45594}" dt="2024-10-23T14:26:49.178" v="236" actId="478"/>
          <ac:picMkLst>
            <pc:docMk/>
            <pc:sldMk cId="4109965397" sldId="580"/>
            <ac:picMk id="11" creationId="{F985CE01-3603-6A1D-6D52-60A1A5E500FD}"/>
          </ac:picMkLst>
        </pc:picChg>
        <pc:picChg chg="add del mod">
          <ac:chgData name="Qingxiang Guo" userId="cb78afbc-f92b-4c0c-9724-48495a690f81" providerId="ADAL" clId="{E5FA34FD-8E9A-B946-AE8F-860EDEB45594}" dt="2024-10-23T14:26:48.833" v="235" actId="478"/>
          <ac:picMkLst>
            <pc:docMk/>
            <pc:sldMk cId="4109965397" sldId="580"/>
            <ac:picMk id="15" creationId="{69E8E061-4C88-705A-BFD6-6B6F1BAA4AD6}"/>
          </ac:picMkLst>
        </pc:picChg>
        <pc:picChg chg="add mod">
          <ac:chgData name="Qingxiang Guo" userId="cb78afbc-f92b-4c0c-9724-48495a690f81" providerId="ADAL" clId="{E5FA34FD-8E9A-B946-AE8F-860EDEB45594}" dt="2024-10-23T14:40:19.172" v="374" actId="1076"/>
          <ac:picMkLst>
            <pc:docMk/>
            <pc:sldMk cId="4109965397" sldId="580"/>
            <ac:picMk id="17" creationId="{69F2DF21-71EE-A81A-A142-23E1A1F003CD}"/>
          </ac:picMkLst>
        </pc:picChg>
        <pc:picChg chg="add mod">
          <ac:chgData name="Qingxiang Guo" userId="cb78afbc-f92b-4c0c-9724-48495a690f81" providerId="ADAL" clId="{E5FA34FD-8E9A-B946-AE8F-860EDEB45594}" dt="2024-10-23T14:40:08.162" v="370" actId="1076"/>
          <ac:picMkLst>
            <pc:docMk/>
            <pc:sldMk cId="4109965397" sldId="580"/>
            <ac:picMk id="19" creationId="{886806A1-ABA0-FA1F-BA5E-A7C5A2241D63}"/>
          </ac:picMkLst>
        </pc:picChg>
        <pc:picChg chg="add mod">
          <ac:chgData name="Qingxiang Guo" userId="cb78afbc-f92b-4c0c-9724-48495a690f81" providerId="ADAL" clId="{E5FA34FD-8E9A-B946-AE8F-860EDEB45594}" dt="2024-10-23T14:40:08.162" v="370" actId="1076"/>
          <ac:picMkLst>
            <pc:docMk/>
            <pc:sldMk cId="4109965397" sldId="580"/>
            <ac:picMk id="21" creationId="{E77BC623-1105-283D-61C4-1E32A72B7A34}"/>
          </ac:picMkLst>
        </pc:picChg>
        <pc:picChg chg="add mod">
          <ac:chgData name="Qingxiang Guo" userId="cb78afbc-f92b-4c0c-9724-48495a690f81" providerId="ADAL" clId="{E5FA34FD-8E9A-B946-AE8F-860EDEB45594}" dt="2024-10-23T14:40:08.162" v="370" actId="1076"/>
          <ac:picMkLst>
            <pc:docMk/>
            <pc:sldMk cId="4109965397" sldId="580"/>
            <ac:picMk id="23" creationId="{39045292-B7E1-A14E-DA7C-61C74B03E36F}"/>
          </ac:picMkLst>
        </pc:picChg>
        <pc:picChg chg="add mod">
          <ac:chgData name="Qingxiang Guo" userId="cb78afbc-f92b-4c0c-9724-48495a690f81" providerId="ADAL" clId="{E5FA34FD-8E9A-B946-AE8F-860EDEB45594}" dt="2024-10-23T14:51:59.409" v="416" actId="1076"/>
          <ac:picMkLst>
            <pc:docMk/>
            <pc:sldMk cId="4109965397" sldId="580"/>
            <ac:picMk id="26" creationId="{5F753DD4-C9B6-5F38-42A1-8655FA4CBB32}"/>
          </ac:picMkLst>
        </pc:picChg>
      </pc:sldChg>
      <pc:sldChg chg="addSp delSp modSp add mod">
        <pc:chgData name="Qingxiang Guo" userId="cb78afbc-f92b-4c0c-9724-48495a690f81" providerId="ADAL" clId="{E5FA34FD-8E9A-B946-AE8F-860EDEB45594}" dt="2024-10-23T15:05:40.065" v="691" actId="207"/>
        <pc:sldMkLst>
          <pc:docMk/>
          <pc:sldMk cId="2866577726" sldId="581"/>
        </pc:sldMkLst>
        <pc:spChg chg="mod">
          <ac:chgData name="Qingxiang Guo" userId="cb78afbc-f92b-4c0c-9724-48495a690f81" providerId="ADAL" clId="{E5FA34FD-8E9A-B946-AE8F-860EDEB45594}" dt="2024-10-23T14:55:36.284" v="495" actId="1076"/>
          <ac:spMkLst>
            <pc:docMk/>
            <pc:sldMk cId="2866577726" sldId="581"/>
            <ac:spMk id="4" creationId="{18266596-1893-EF4A-4359-3828BF98811C}"/>
          </ac:spMkLst>
        </pc:spChg>
        <pc:spChg chg="mod">
          <ac:chgData name="Qingxiang Guo" userId="cb78afbc-f92b-4c0c-9724-48495a690f81" providerId="ADAL" clId="{E5FA34FD-8E9A-B946-AE8F-860EDEB45594}" dt="2024-10-23T15:04:46.521" v="681" actId="207"/>
          <ac:spMkLst>
            <pc:docMk/>
            <pc:sldMk cId="2866577726" sldId="581"/>
            <ac:spMk id="7" creationId="{1806FE29-26F7-FDBF-489D-BC0CDCA9CCE3}"/>
          </ac:spMkLst>
        </pc:spChg>
        <pc:spChg chg="mod">
          <ac:chgData name="Qingxiang Guo" userId="cb78afbc-f92b-4c0c-9724-48495a690f81" providerId="ADAL" clId="{E5FA34FD-8E9A-B946-AE8F-860EDEB45594}" dt="2024-10-23T15:05:40.065" v="691" actId="207"/>
          <ac:spMkLst>
            <pc:docMk/>
            <pc:sldMk cId="2866577726" sldId="581"/>
            <ac:spMk id="9" creationId="{639F3FBF-9432-7836-AF6C-54C8C6A82237}"/>
          </ac:spMkLst>
        </pc:spChg>
        <pc:spChg chg="mod">
          <ac:chgData name="Qingxiang Guo" userId="cb78afbc-f92b-4c0c-9724-48495a690f81" providerId="ADAL" clId="{E5FA34FD-8E9A-B946-AE8F-860EDEB45594}" dt="2024-10-23T15:05:40.065" v="691" actId="207"/>
          <ac:spMkLst>
            <pc:docMk/>
            <pc:sldMk cId="2866577726" sldId="581"/>
            <ac:spMk id="12" creationId="{BD2B297A-A7DD-6530-1C7B-FBF795E3B414}"/>
          </ac:spMkLst>
        </pc:spChg>
        <pc:spChg chg="mod">
          <ac:chgData name="Qingxiang Guo" userId="cb78afbc-f92b-4c0c-9724-48495a690f81" providerId="ADAL" clId="{E5FA34FD-8E9A-B946-AE8F-860EDEB45594}" dt="2024-10-23T15:05:40.065" v="691" actId="207"/>
          <ac:spMkLst>
            <pc:docMk/>
            <pc:sldMk cId="2866577726" sldId="581"/>
            <ac:spMk id="13" creationId="{E527F6C7-ECFC-CC82-AE0D-3699A8C1BB3D}"/>
          </ac:spMkLst>
        </pc:spChg>
        <pc:spChg chg="mod">
          <ac:chgData name="Qingxiang Guo" userId="cb78afbc-f92b-4c0c-9724-48495a690f81" providerId="ADAL" clId="{E5FA34FD-8E9A-B946-AE8F-860EDEB45594}" dt="2024-10-23T15:04:48.917" v="682" actId="207"/>
          <ac:spMkLst>
            <pc:docMk/>
            <pc:sldMk cId="2866577726" sldId="581"/>
            <ac:spMk id="24" creationId="{E4291315-FE7F-7777-9932-7366E56E9C6D}"/>
          </ac:spMkLst>
        </pc:spChg>
        <pc:picChg chg="add mod">
          <ac:chgData name="Qingxiang Guo" userId="cb78afbc-f92b-4c0c-9724-48495a690f81" providerId="ADAL" clId="{E5FA34FD-8E9A-B946-AE8F-860EDEB45594}" dt="2024-10-23T15:02:25.161" v="654" actId="1076"/>
          <ac:picMkLst>
            <pc:docMk/>
            <pc:sldMk cId="2866577726" sldId="581"/>
            <ac:picMk id="2" creationId="{5B321110-F931-20B8-2231-7805F15C703F}"/>
          </ac:picMkLst>
        </pc:picChg>
        <pc:picChg chg="add mod">
          <ac:chgData name="Qingxiang Guo" userId="cb78afbc-f92b-4c0c-9724-48495a690f81" providerId="ADAL" clId="{E5FA34FD-8E9A-B946-AE8F-860EDEB45594}" dt="2024-10-23T15:02:25.161" v="654" actId="1076"/>
          <ac:picMkLst>
            <pc:docMk/>
            <pc:sldMk cId="2866577726" sldId="581"/>
            <ac:picMk id="3" creationId="{20ADDE69-031F-9584-5222-821F9D039F5D}"/>
          </ac:picMkLst>
        </pc:picChg>
        <pc:picChg chg="add mod">
          <ac:chgData name="Qingxiang Guo" userId="cb78afbc-f92b-4c0c-9724-48495a690f81" providerId="ADAL" clId="{E5FA34FD-8E9A-B946-AE8F-860EDEB45594}" dt="2024-10-23T15:02:31.372" v="655" actId="554"/>
          <ac:picMkLst>
            <pc:docMk/>
            <pc:sldMk cId="2866577726" sldId="581"/>
            <ac:picMk id="5" creationId="{9D32005E-8E90-5046-68F8-B633AB162CBB}"/>
          </ac:picMkLst>
        </pc:picChg>
        <pc:picChg chg="add mod">
          <ac:chgData name="Qingxiang Guo" userId="cb78afbc-f92b-4c0c-9724-48495a690f81" providerId="ADAL" clId="{E5FA34FD-8E9A-B946-AE8F-860EDEB45594}" dt="2024-10-23T15:02:31.372" v="655" actId="554"/>
          <ac:picMkLst>
            <pc:docMk/>
            <pc:sldMk cId="2866577726" sldId="581"/>
            <ac:picMk id="6" creationId="{E83B1668-226D-94AB-70A6-5CC9B5820FDB}"/>
          </ac:picMkLst>
        </pc:picChg>
        <pc:picChg chg="add mod">
          <ac:chgData name="Qingxiang Guo" userId="cb78afbc-f92b-4c0c-9724-48495a690f81" providerId="ADAL" clId="{E5FA34FD-8E9A-B946-AE8F-860EDEB45594}" dt="2024-10-23T15:02:31.372" v="655" actId="554"/>
          <ac:picMkLst>
            <pc:docMk/>
            <pc:sldMk cId="2866577726" sldId="581"/>
            <ac:picMk id="8" creationId="{E5BEC465-1BE1-9E11-5DB1-9217A97B0559}"/>
          </ac:picMkLst>
        </pc:picChg>
        <pc:picChg chg="del">
          <ac:chgData name="Qingxiang Guo" userId="cb78afbc-f92b-4c0c-9724-48495a690f81" providerId="ADAL" clId="{E5FA34FD-8E9A-B946-AE8F-860EDEB45594}" dt="2024-10-23T14:55:40.352" v="496" actId="478"/>
          <ac:picMkLst>
            <pc:docMk/>
            <pc:sldMk cId="2866577726" sldId="581"/>
            <ac:picMk id="17" creationId="{86385E7F-73D8-69D6-367B-F3151D381167}"/>
          </ac:picMkLst>
        </pc:picChg>
        <pc:picChg chg="del">
          <ac:chgData name="Qingxiang Guo" userId="cb78afbc-f92b-4c0c-9724-48495a690f81" providerId="ADAL" clId="{E5FA34FD-8E9A-B946-AE8F-860EDEB45594}" dt="2024-10-23T14:55:41.820" v="499" actId="478"/>
          <ac:picMkLst>
            <pc:docMk/>
            <pc:sldMk cId="2866577726" sldId="581"/>
            <ac:picMk id="19" creationId="{FCA8EA84-4747-F05D-D350-24AC459D27CF}"/>
          </ac:picMkLst>
        </pc:picChg>
        <pc:picChg chg="del">
          <ac:chgData name="Qingxiang Guo" userId="cb78afbc-f92b-4c0c-9724-48495a690f81" providerId="ADAL" clId="{E5FA34FD-8E9A-B946-AE8F-860EDEB45594}" dt="2024-10-23T14:55:41.316" v="498" actId="478"/>
          <ac:picMkLst>
            <pc:docMk/>
            <pc:sldMk cId="2866577726" sldId="581"/>
            <ac:picMk id="21" creationId="{D73E719B-F34D-1642-C80F-9267C47544D4}"/>
          </ac:picMkLst>
        </pc:picChg>
        <pc:picChg chg="del">
          <ac:chgData name="Qingxiang Guo" userId="cb78afbc-f92b-4c0c-9724-48495a690f81" providerId="ADAL" clId="{E5FA34FD-8E9A-B946-AE8F-860EDEB45594}" dt="2024-10-23T14:55:42.574" v="500" actId="478"/>
          <ac:picMkLst>
            <pc:docMk/>
            <pc:sldMk cId="2866577726" sldId="581"/>
            <ac:picMk id="23" creationId="{069D942D-90E3-83B4-A819-BDA6BE441484}"/>
          </ac:picMkLst>
        </pc:picChg>
        <pc:picChg chg="del">
          <ac:chgData name="Qingxiang Guo" userId="cb78afbc-f92b-4c0c-9724-48495a690f81" providerId="ADAL" clId="{E5FA34FD-8E9A-B946-AE8F-860EDEB45594}" dt="2024-10-23T14:55:40.860" v="497" actId="478"/>
          <ac:picMkLst>
            <pc:docMk/>
            <pc:sldMk cId="2866577726" sldId="581"/>
            <ac:picMk id="26" creationId="{8B78146F-787B-1777-A84F-2B7C1545B580}"/>
          </ac:picMkLst>
        </pc:picChg>
      </pc:sldChg>
      <pc:sldChg chg="addSp delSp modSp add mod">
        <pc:chgData name="Qingxiang Guo" userId="cb78afbc-f92b-4c0c-9724-48495a690f81" providerId="ADAL" clId="{E5FA34FD-8E9A-B946-AE8F-860EDEB45594}" dt="2024-10-23T15:05:52.221" v="695" actId="1076"/>
        <pc:sldMkLst>
          <pc:docMk/>
          <pc:sldMk cId="845877" sldId="582"/>
        </pc:sldMkLst>
        <pc:spChg chg="mod">
          <ac:chgData name="Qingxiang Guo" userId="cb78afbc-f92b-4c0c-9724-48495a690f81" providerId="ADAL" clId="{E5FA34FD-8E9A-B946-AE8F-860EDEB45594}" dt="2024-10-23T15:00:09.300" v="628" actId="20577"/>
          <ac:spMkLst>
            <pc:docMk/>
            <pc:sldMk cId="845877" sldId="582"/>
            <ac:spMk id="4" creationId="{FB66ACEA-C353-9B6B-4D51-F2DD5DF87CC2}"/>
          </ac:spMkLst>
        </pc:spChg>
        <pc:spChg chg="mod">
          <ac:chgData name="Qingxiang Guo" userId="cb78afbc-f92b-4c0c-9724-48495a690f81" providerId="ADAL" clId="{E5FA34FD-8E9A-B946-AE8F-860EDEB45594}" dt="2024-10-23T15:04:52.132" v="683" actId="207"/>
          <ac:spMkLst>
            <pc:docMk/>
            <pc:sldMk cId="845877" sldId="582"/>
            <ac:spMk id="7" creationId="{566CD81C-6CAA-F356-4B54-10A3919D692C}"/>
          </ac:spMkLst>
        </pc:spChg>
        <pc:spChg chg="mod">
          <ac:chgData name="Qingxiang Guo" userId="cb78afbc-f92b-4c0c-9724-48495a690f81" providerId="ADAL" clId="{E5FA34FD-8E9A-B946-AE8F-860EDEB45594}" dt="2024-10-23T15:05:44.378" v="692" actId="207"/>
          <ac:spMkLst>
            <pc:docMk/>
            <pc:sldMk cId="845877" sldId="582"/>
            <ac:spMk id="9" creationId="{0FEB19BB-8955-0E45-7337-908CE4F93901}"/>
          </ac:spMkLst>
        </pc:spChg>
        <pc:spChg chg="mod">
          <ac:chgData name="Qingxiang Guo" userId="cb78afbc-f92b-4c0c-9724-48495a690f81" providerId="ADAL" clId="{E5FA34FD-8E9A-B946-AE8F-860EDEB45594}" dt="2024-10-23T15:05:44.378" v="692" actId="207"/>
          <ac:spMkLst>
            <pc:docMk/>
            <pc:sldMk cId="845877" sldId="582"/>
            <ac:spMk id="12" creationId="{77437B7D-0DD3-BDD4-D7BA-611BF1FF9E5F}"/>
          </ac:spMkLst>
        </pc:spChg>
        <pc:spChg chg="mod">
          <ac:chgData name="Qingxiang Guo" userId="cb78afbc-f92b-4c0c-9724-48495a690f81" providerId="ADAL" clId="{E5FA34FD-8E9A-B946-AE8F-860EDEB45594}" dt="2024-10-23T15:05:44.378" v="692" actId="207"/>
          <ac:spMkLst>
            <pc:docMk/>
            <pc:sldMk cId="845877" sldId="582"/>
            <ac:spMk id="13" creationId="{7939625F-3F52-0AF4-5CD3-B5826D3B2944}"/>
          </ac:spMkLst>
        </pc:spChg>
        <pc:spChg chg="mod">
          <ac:chgData name="Qingxiang Guo" userId="cb78afbc-f92b-4c0c-9724-48495a690f81" providerId="ADAL" clId="{E5FA34FD-8E9A-B946-AE8F-860EDEB45594}" dt="2024-10-23T15:04:54.649" v="684" actId="207"/>
          <ac:spMkLst>
            <pc:docMk/>
            <pc:sldMk cId="845877" sldId="582"/>
            <ac:spMk id="24" creationId="{C514184A-366D-F896-38A3-3E8ED024E4DD}"/>
          </ac:spMkLst>
        </pc:spChg>
        <pc:picChg chg="del">
          <ac:chgData name="Qingxiang Guo" userId="cb78afbc-f92b-4c0c-9724-48495a690f81" providerId="ADAL" clId="{E5FA34FD-8E9A-B946-AE8F-860EDEB45594}" dt="2024-10-23T15:00:13.500" v="629" actId="478"/>
          <ac:picMkLst>
            <pc:docMk/>
            <pc:sldMk cId="845877" sldId="582"/>
            <ac:picMk id="2" creationId="{2C1F1DCE-AAEF-EBBD-9BA5-34B398FEC8BA}"/>
          </ac:picMkLst>
        </pc:picChg>
        <pc:picChg chg="del mod">
          <ac:chgData name="Qingxiang Guo" userId="cb78afbc-f92b-4c0c-9724-48495a690f81" providerId="ADAL" clId="{E5FA34FD-8E9A-B946-AE8F-860EDEB45594}" dt="2024-10-23T15:00:13.936" v="630" actId="478"/>
          <ac:picMkLst>
            <pc:docMk/>
            <pc:sldMk cId="845877" sldId="582"/>
            <ac:picMk id="3" creationId="{CF454BD0-6AD3-9E95-DC83-7ADA60323DAE}"/>
          </ac:picMkLst>
        </pc:picChg>
        <pc:picChg chg="del">
          <ac:chgData name="Qingxiang Guo" userId="cb78afbc-f92b-4c0c-9724-48495a690f81" providerId="ADAL" clId="{E5FA34FD-8E9A-B946-AE8F-860EDEB45594}" dt="2024-10-23T15:00:14.392" v="631" actId="478"/>
          <ac:picMkLst>
            <pc:docMk/>
            <pc:sldMk cId="845877" sldId="582"/>
            <ac:picMk id="5" creationId="{1A99A501-6ADF-12AD-CAD6-C0563236098E}"/>
          </ac:picMkLst>
        </pc:picChg>
        <pc:picChg chg="del">
          <ac:chgData name="Qingxiang Guo" userId="cb78afbc-f92b-4c0c-9724-48495a690f81" providerId="ADAL" clId="{E5FA34FD-8E9A-B946-AE8F-860EDEB45594}" dt="2024-10-23T15:00:14.791" v="632" actId="478"/>
          <ac:picMkLst>
            <pc:docMk/>
            <pc:sldMk cId="845877" sldId="582"/>
            <ac:picMk id="6" creationId="{1CAFF35F-6CC3-AA23-785E-DC0CC8CF89B6}"/>
          </ac:picMkLst>
        </pc:picChg>
        <pc:picChg chg="del">
          <ac:chgData name="Qingxiang Guo" userId="cb78afbc-f92b-4c0c-9724-48495a690f81" providerId="ADAL" clId="{E5FA34FD-8E9A-B946-AE8F-860EDEB45594}" dt="2024-10-23T15:00:15.148" v="633" actId="478"/>
          <ac:picMkLst>
            <pc:docMk/>
            <pc:sldMk cId="845877" sldId="582"/>
            <ac:picMk id="8" creationId="{7D743BD5-C9A3-8B20-8615-321D25B24C63}"/>
          </ac:picMkLst>
        </pc:picChg>
        <pc:picChg chg="add mod">
          <ac:chgData name="Qingxiang Guo" userId="cb78afbc-f92b-4c0c-9724-48495a690f81" providerId="ADAL" clId="{E5FA34FD-8E9A-B946-AE8F-860EDEB45594}" dt="2024-10-23T15:05:52.221" v="695" actId="1076"/>
          <ac:picMkLst>
            <pc:docMk/>
            <pc:sldMk cId="845877" sldId="582"/>
            <ac:picMk id="10" creationId="{7617582C-0141-F6CF-C64A-A8CEF9B49F46}"/>
          </ac:picMkLst>
        </pc:picChg>
        <pc:picChg chg="add mod">
          <ac:chgData name="Qingxiang Guo" userId="cb78afbc-f92b-4c0c-9724-48495a690f81" providerId="ADAL" clId="{E5FA34FD-8E9A-B946-AE8F-860EDEB45594}" dt="2024-10-23T15:05:49.806" v="694" actId="1076"/>
          <ac:picMkLst>
            <pc:docMk/>
            <pc:sldMk cId="845877" sldId="582"/>
            <ac:picMk id="11" creationId="{A19946F8-BA49-968C-3704-A570B5F28949}"/>
          </ac:picMkLst>
        </pc:picChg>
        <pc:picChg chg="add mod">
          <ac:chgData name="Qingxiang Guo" userId="cb78afbc-f92b-4c0c-9724-48495a690f81" providerId="ADAL" clId="{E5FA34FD-8E9A-B946-AE8F-860EDEB45594}" dt="2024-10-23T15:05:48.598" v="693" actId="1076"/>
          <ac:picMkLst>
            <pc:docMk/>
            <pc:sldMk cId="845877" sldId="582"/>
            <ac:picMk id="14" creationId="{F37F0BE5-0A73-5C1C-D308-B6DAA50F6025}"/>
          </ac:picMkLst>
        </pc:picChg>
        <pc:picChg chg="add mod">
          <ac:chgData name="Qingxiang Guo" userId="cb78afbc-f92b-4c0c-9724-48495a690f81" providerId="ADAL" clId="{E5FA34FD-8E9A-B946-AE8F-860EDEB45594}" dt="2024-10-23T15:03:16.253" v="666" actId="14100"/>
          <ac:picMkLst>
            <pc:docMk/>
            <pc:sldMk cId="845877" sldId="582"/>
            <ac:picMk id="15" creationId="{A616CDF4-D502-5790-0E4E-34C3647CC4D8}"/>
          </ac:picMkLst>
        </pc:picChg>
        <pc:picChg chg="add mod">
          <ac:chgData name="Qingxiang Guo" userId="cb78afbc-f92b-4c0c-9724-48495a690f81" providerId="ADAL" clId="{E5FA34FD-8E9A-B946-AE8F-860EDEB45594}" dt="2024-10-23T15:03:16.253" v="666" actId="14100"/>
          <ac:picMkLst>
            <pc:docMk/>
            <pc:sldMk cId="845877" sldId="582"/>
            <ac:picMk id="16" creationId="{99CDCD8F-CFFC-03FD-B022-BE26621EEB5C}"/>
          </ac:picMkLst>
        </pc:picChg>
      </pc:sldChg>
      <pc:sldChg chg="del">
        <pc:chgData name="Qingxiang Guo" userId="cb78afbc-f92b-4c0c-9724-48495a690f81" providerId="ADAL" clId="{E5FA34FD-8E9A-B946-AE8F-860EDEB45594}" dt="2024-10-23T13:03:52.237" v="0" actId="2696"/>
        <pc:sldMkLst>
          <pc:docMk/>
          <pc:sldMk cId="4220041653" sldId="643"/>
        </pc:sldMkLst>
      </pc:sldChg>
    </pc:docChg>
  </pc:docChgLst>
  <pc:docChgLst>
    <pc:chgData name="Qingxiang Guo" userId="cb78afbc-f92b-4c0c-9724-48495a690f81" providerId="ADAL" clId="{8AD1C18F-D089-6246-B0D8-A1219627EF2F}"/>
    <pc:docChg chg="undo custSel addSld delSld modSld sldOrd">
      <pc:chgData name="Qingxiang Guo" userId="cb78afbc-f92b-4c0c-9724-48495a690f81" providerId="ADAL" clId="{8AD1C18F-D089-6246-B0D8-A1219627EF2F}" dt="2022-12-30T05:54:37.322" v="1028" actId="1076"/>
      <pc:docMkLst>
        <pc:docMk/>
      </pc:docMkLst>
      <pc:sldChg chg="addSp delSp modSp mod">
        <pc:chgData name="Qingxiang Guo" userId="cb78afbc-f92b-4c0c-9724-48495a690f81" providerId="ADAL" clId="{8AD1C18F-D089-6246-B0D8-A1219627EF2F}" dt="2022-12-08T23:17:43.615" v="538" actId="167"/>
        <pc:sldMkLst>
          <pc:docMk/>
          <pc:sldMk cId="1417500544" sldId="260"/>
        </pc:sldMkLst>
        <pc:spChg chg="mod">
          <ac:chgData name="Qingxiang Guo" userId="cb78afbc-f92b-4c0c-9724-48495a690f81" providerId="ADAL" clId="{8AD1C18F-D089-6246-B0D8-A1219627EF2F}" dt="2022-12-08T21:41:59.922" v="39" actId="20577"/>
          <ac:spMkLst>
            <pc:docMk/>
            <pc:sldMk cId="1417500544" sldId="260"/>
            <ac:spMk id="2" creationId="{00000000-0000-0000-0000-000000000000}"/>
          </ac:spMkLst>
        </pc:spChg>
        <pc:spChg chg="mod">
          <ac:chgData name="Qingxiang Guo" userId="cb78afbc-f92b-4c0c-9724-48495a690f81" providerId="ADAL" clId="{8AD1C18F-D089-6246-B0D8-A1219627EF2F}" dt="2022-12-08T21:46:25.301" v="83" actId="20577"/>
          <ac:spMkLst>
            <pc:docMk/>
            <pc:sldMk cId="1417500544" sldId="260"/>
            <ac:spMk id="4" creationId="{00000000-0000-0000-0000-000000000000}"/>
          </ac:spMkLst>
        </pc:spChg>
        <pc:spChg chg="add mod">
          <ac:chgData name="Qingxiang Guo" userId="cb78afbc-f92b-4c0c-9724-48495a690f81" providerId="ADAL" clId="{8AD1C18F-D089-6246-B0D8-A1219627EF2F}" dt="2022-12-08T23:17:19.329" v="534" actId="1076"/>
          <ac:spMkLst>
            <pc:docMk/>
            <pc:sldMk cId="1417500544" sldId="260"/>
            <ac:spMk id="7" creationId="{5C425FA9-904D-AA10-1269-0DAECDF4B4C1}"/>
          </ac:spMkLst>
        </pc:spChg>
        <pc:spChg chg="del">
          <ac:chgData name="Qingxiang Guo" userId="cb78afbc-f92b-4c0c-9724-48495a690f81" providerId="ADAL" clId="{8AD1C18F-D089-6246-B0D8-A1219627EF2F}" dt="2022-12-08T21:45:07.063" v="46" actId="478"/>
          <ac:spMkLst>
            <pc:docMk/>
            <pc:sldMk cId="1417500544" sldId="260"/>
            <ac:spMk id="9" creationId="{701EE8A3-6899-F5FB-A60D-64AAA92853BB}"/>
          </ac:spMkLst>
        </pc:spChg>
        <pc:picChg chg="add mod">
          <ac:chgData name="Qingxiang Guo" userId="cb78afbc-f92b-4c0c-9724-48495a690f81" providerId="ADAL" clId="{8AD1C18F-D089-6246-B0D8-A1219627EF2F}" dt="2022-12-08T23:17:43.615" v="538" actId="167"/>
          <ac:picMkLst>
            <pc:docMk/>
            <pc:sldMk cId="1417500544" sldId="260"/>
            <ac:picMk id="5" creationId="{DE714EF1-FB17-B3FD-532B-C97A2E744EB5}"/>
          </ac:picMkLst>
        </pc:picChg>
        <pc:picChg chg="del">
          <ac:chgData name="Qingxiang Guo" userId="cb78afbc-f92b-4c0c-9724-48495a690f81" providerId="ADAL" clId="{8AD1C18F-D089-6246-B0D8-A1219627EF2F}" dt="2022-12-08T21:42:26.798" v="41" actId="478"/>
          <ac:picMkLst>
            <pc:docMk/>
            <pc:sldMk cId="1417500544" sldId="260"/>
            <ac:picMk id="6" creationId="{96B72C17-5243-EC46-D053-56863EF96F57}"/>
          </ac:picMkLst>
        </pc:picChg>
        <pc:picChg chg="add mod">
          <ac:chgData name="Qingxiang Guo" userId="cb78afbc-f92b-4c0c-9724-48495a690f81" providerId="ADAL" clId="{8AD1C18F-D089-6246-B0D8-A1219627EF2F}" dt="2022-12-08T21:54:33.275" v="121" actId="14100"/>
          <ac:picMkLst>
            <pc:docMk/>
            <pc:sldMk cId="1417500544" sldId="260"/>
            <ac:picMk id="8" creationId="{AA94D216-0BF2-EFD9-C090-258B041BB9AD}"/>
          </ac:picMkLst>
        </pc:picChg>
        <pc:picChg chg="del">
          <ac:chgData name="Qingxiang Guo" userId="cb78afbc-f92b-4c0c-9724-48495a690f81" providerId="ADAL" clId="{8AD1C18F-D089-6246-B0D8-A1219627EF2F}" dt="2022-12-08T21:42:26.110" v="40" actId="478"/>
          <ac:picMkLst>
            <pc:docMk/>
            <pc:sldMk cId="1417500544" sldId="260"/>
            <ac:picMk id="1026" creationId="{314B12FE-8960-682A-F222-D4A4BA0C5247}"/>
          </ac:picMkLst>
        </pc:picChg>
      </pc:sldChg>
      <pc:sldChg chg="modSp mod">
        <pc:chgData name="Qingxiang Guo" userId="cb78afbc-f92b-4c0c-9724-48495a690f81" providerId="ADAL" clId="{8AD1C18F-D089-6246-B0D8-A1219627EF2F}" dt="2022-12-08T21:41:08.234" v="22" actId="20577"/>
        <pc:sldMkLst>
          <pc:docMk/>
          <pc:sldMk cId="4154333393" sldId="269"/>
        </pc:sldMkLst>
        <pc:spChg chg="mod">
          <ac:chgData name="Qingxiang Guo" userId="cb78afbc-f92b-4c0c-9724-48495a690f81" providerId="ADAL" clId="{8AD1C18F-D089-6246-B0D8-A1219627EF2F}" dt="2022-12-08T21:41:08.234" v="22" actId="20577"/>
          <ac:spMkLst>
            <pc:docMk/>
            <pc:sldMk cId="4154333393" sldId="269"/>
            <ac:spMk id="3" creationId="{00000000-0000-0000-0000-000000000000}"/>
          </ac:spMkLst>
        </pc:spChg>
      </pc:sldChg>
      <pc:sldChg chg="ord">
        <pc:chgData name="Qingxiang Guo" userId="cb78afbc-f92b-4c0c-9724-48495a690f81" providerId="ADAL" clId="{8AD1C18F-D089-6246-B0D8-A1219627EF2F}" dt="2022-12-09T15:31:29.482" v="573" actId="20578"/>
        <pc:sldMkLst>
          <pc:docMk/>
          <pc:sldMk cId="3606895871" sldId="271"/>
        </pc:sldMkLst>
      </pc:sldChg>
      <pc:sldChg chg="addSp modSp modAnim">
        <pc:chgData name="Qingxiang Guo" userId="cb78afbc-f92b-4c0c-9724-48495a690f81" providerId="ADAL" clId="{8AD1C18F-D089-6246-B0D8-A1219627EF2F}" dt="2022-12-09T15:35:13.136" v="575"/>
        <pc:sldMkLst>
          <pc:docMk/>
          <pc:sldMk cId="1032770989" sldId="274"/>
        </pc:sldMkLst>
        <pc:spChg chg="add mod">
          <ac:chgData name="Qingxiang Guo" userId="cb78afbc-f92b-4c0c-9724-48495a690f81" providerId="ADAL" clId="{8AD1C18F-D089-6246-B0D8-A1219627EF2F}" dt="2022-12-09T15:35:13.136" v="575"/>
          <ac:spMkLst>
            <pc:docMk/>
            <pc:sldMk cId="1032770989" sldId="274"/>
            <ac:spMk id="6" creationId="{A7098EB4-9B50-F96F-B5C9-1498CCF1872B}"/>
          </ac:spMkLst>
        </pc:spChg>
      </pc:sldChg>
      <pc:sldChg chg="del">
        <pc:chgData name="Qingxiang Guo" userId="cb78afbc-f92b-4c0c-9724-48495a690f81" providerId="ADAL" clId="{8AD1C18F-D089-6246-B0D8-A1219627EF2F}" dt="2022-12-08T22:07:18.500" v="125" actId="2696"/>
        <pc:sldMkLst>
          <pc:docMk/>
          <pc:sldMk cId="3507879116" sldId="275"/>
        </pc:sldMkLst>
      </pc:sldChg>
      <pc:sldChg chg="delSp mod delAnim">
        <pc:chgData name="Qingxiang Guo" userId="cb78afbc-f92b-4c0c-9724-48495a690f81" providerId="ADAL" clId="{8AD1C18F-D089-6246-B0D8-A1219627EF2F}" dt="2022-12-08T22:31:23.830" v="138" actId="21"/>
        <pc:sldMkLst>
          <pc:docMk/>
          <pc:sldMk cId="1410042452" sldId="276"/>
        </pc:sldMkLst>
        <pc:spChg chg="del">
          <ac:chgData name="Qingxiang Guo" userId="cb78afbc-f92b-4c0c-9724-48495a690f81" providerId="ADAL" clId="{8AD1C18F-D089-6246-B0D8-A1219627EF2F}" dt="2022-12-08T22:31:23.830" v="138" actId="21"/>
          <ac:spMkLst>
            <pc:docMk/>
            <pc:sldMk cId="1410042452" sldId="276"/>
            <ac:spMk id="14" creationId="{19B66B8F-B8F7-F6E9-EF67-7FBB64664A6B}"/>
          </ac:spMkLst>
        </pc:spChg>
      </pc:sldChg>
      <pc:sldChg chg="del">
        <pc:chgData name="Qingxiang Guo" userId="cb78afbc-f92b-4c0c-9724-48495a690f81" providerId="ADAL" clId="{8AD1C18F-D089-6246-B0D8-A1219627EF2F}" dt="2022-12-08T22:07:20.187" v="126" actId="2696"/>
        <pc:sldMkLst>
          <pc:docMk/>
          <pc:sldMk cId="3526645584" sldId="277"/>
        </pc:sldMkLst>
      </pc:sldChg>
      <pc:sldChg chg="del">
        <pc:chgData name="Qingxiang Guo" userId="cb78afbc-f92b-4c0c-9724-48495a690f81" providerId="ADAL" clId="{8AD1C18F-D089-6246-B0D8-A1219627EF2F}" dt="2022-12-08T22:07:22.951" v="127" actId="2696"/>
        <pc:sldMkLst>
          <pc:docMk/>
          <pc:sldMk cId="946795488" sldId="278"/>
        </pc:sldMkLst>
      </pc:sldChg>
      <pc:sldChg chg="modSp add mod">
        <pc:chgData name="Qingxiang Guo" userId="cb78afbc-f92b-4c0c-9724-48495a690f81" providerId="ADAL" clId="{8AD1C18F-D089-6246-B0D8-A1219627EF2F}" dt="2022-12-08T23:09:55.010" v="367" actId="20577"/>
        <pc:sldMkLst>
          <pc:docMk/>
          <pc:sldMk cId="485522295" sldId="279"/>
        </pc:sldMkLst>
        <pc:spChg chg="mod">
          <ac:chgData name="Qingxiang Guo" userId="cb78afbc-f92b-4c0c-9724-48495a690f81" providerId="ADAL" clId="{8AD1C18F-D089-6246-B0D8-A1219627EF2F}" dt="2022-12-08T23:09:55.010" v="367" actId="20577"/>
          <ac:spMkLst>
            <pc:docMk/>
            <pc:sldMk cId="485522295" sldId="279"/>
            <ac:spMk id="2" creationId="{9DD6CC83-15BC-D614-8FF5-25ACE77B2699}"/>
          </ac:spMkLst>
        </pc:spChg>
      </pc:sldChg>
      <pc:sldChg chg="del">
        <pc:chgData name="Qingxiang Guo" userId="cb78afbc-f92b-4c0c-9724-48495a690f81" providerId="ADAL" clId="{8AD1C18F-D089-6246-B0D8-A1219627EF2F}" dt="2022-12-08T22:07:26.371" v="128" actId="2696"/>
        <pc:sldMkLst>
          <pc:docMk/>
          <pc:sldMk cId="3049979607" sldId="279"/>
        </pc:sldMkLst>
      </pc:sldChg>
      <pc:sldChg chg="addSp delSp modSp mod">
        <pc:chgData name="Qingxiang Guo" userId="cb78afbc-f92b-4c0c-9724-48495a690f81" providerId="ADAL" clId="{8AD1C18F-D089-6246-B0D8-A1219627EF2F}" dt="2022-12-09T15:38:53.418" v="657" actId="20577"/>
        <pc:sldMkLst>
          <pc:docMk/>
          <pc:sldMk cId="1135269311" sldId="281"/>
        </pc:sldMkLst>
        <pc:spChg chg="add del mod">
          <ac:chgData name="Qingxiang Guo" userId="cb78afbc-f92b-4c0c-9724-48495a690f81" providerId="ADAL" clId="{8AD1C18F-D089-6246-B0D8-A1219627EF2F}" dt="2022-12-08T22:33:30.413" v="145" actId="478"/>
          <ac:spMkLst>
            <pc:docMk/>
            <pc:sldMk cId="1135269311" sldId="281"/>
            <ac:spMk id="3" creationId="{7F7082A7-3FF1-32CD-4B45-FD59500C02FF}"/>
          </ac:spMkLst>
        </pc:spChg>
        <pc:spChg chg="mod">
          <ac:chgData name="Qingxiang Guo" userId="cb78afbc-f92b-4c0c-9724-48495a690f81" providerId="ADAL" clId="{8AD1C18F-D089-6246-B0D8-A1219627EF2F}" dt="2022-12-09T15:38:53.418" v="657" actId="20577"/>
          <ac:spMkLst>
            <pc:docMk/>
            <pc:sldMk cId="1135269311" sldId="281"/>
            <ac:spMk id="6" creationId="{E8504D79-9B73-D49E-F6AF-23843E95B231}"/>
          </ac:spMkLst>
        </pc:spChg>
        <pc:spChg chg="del">
          <ac:chgData name="Qingxiang Guo" userId="cb78afbc-f92b-4c0c-9724-48495a690f81" providerId="ADAL" clId="{8AD1C18F-D089-6246-B0D8-A1219627EF2F}" dt="2022-12-08T22:33:27.392" v="144" actId="478"/>
          <ac:spMkLst>
            <pc:docMk/>
            <pc:sldMk cId="1135269311" sldId="281"/>
            <ac:spMk id="7" creationId="{E93874A4-0FA8-9BC8-FAB0-48564661D783}"/>
          </ac:spMkLst>
        </pc:spChg>
      </pc:sldChg>
      <pc:sldChg chg="del">
        <pc:chgData name="Qingxiang Guo" userId="cb78afbc-f92b-4c0c-9724-48495a690f81" providerId="ADAL" clId="{8AD1C18F-D089-6246-B0D8-A1219627EF2F}" dt="2022-12-08T22:07:31.652" v="129" actId="2696"/>
        <pc:sldMkLst>
          <pc:docMk/>
          <pc:sldMk cId="2953130404" sldId="282"/>
        </pc:sldMkLst>
      </pc:sldChg>
      <pc:sldChg chg="del">
        <pc:chgData name="Qingxiang Guo" userId="cb78afbc-f92b-4c0c-9724-48495a690f81" providerId="ADAL" clId="{8AD1C18F-D089-6246-B0D8-A1219627EF2F}" dt="2022-12-08T22:07:33.212" v="130" actId="2696"/>
        <pc:sldMkLst>
          <pc:docMk/>
          <pc:sldMk cId="481075286" sldId="283"/>
        </pc:sldMkLst>
      </pc:sldChg>
      <pc:sldChg chg="del">
        <pc:chgData name="Qingxiang Guo" userId="cb78afbc-f92b-4c0c-9724-48495a690f81" providerId="ADAL" clId="{8AD1C18F-D089-6246-B0D8-A1219627EF2F}" dt="2022-12-08T22:07:36.207" v="131" actId="2696"/>
        <pc:sldMkLst>
          <pc:docMk/>
          <pc:sldMk cId="1531397479" sldId="284"/>
        </pc:sldMkLst>
      </pc:sldChg>
      <pc:sldChg chg="del">
        <pc:chgData name="Qingxiang Guo" userId="cb78afbc-f92b-4c0c-9724-48495a690f81" providerId="ADAL" clId="{8AD1C18F-D089-6246-B0D8-A1219627EF2F}" dt="2022-12-08T22:07:37.463" v="132" actId="2696"/>
        <pc:sldMkLst>
          <pc:docMk/>
          <pc:sldMk cId="3549152434" sldId="285"/>
        </pc:sldMkLst>
      </pc:sldChg>
      <pc:sldChg chg="add">
        <pc:chgData name="Qingxiang Guo" userId="cb78afbc-f92b-4c0c-9724-48495a690f81" providerId="ADAL" clId="{8AD1C18F-D089-6246-B0D8-A1219627EF2F}" dt="2022-12-08T21:41:48.927" v="23" actId="2890"/>
        <pc:sldMkLst>
          <pc:docMk/>
          <pc:sldMk cId="1125966798" sldId="286"/>
        </pc:sldMkLst>
      </pc:sldChg>
      <pc:sldChg chg="add del modNotesTx">
        <pc:chgData name="Qingxiang Guo" userId="cb78afbc-f92b-4c0c-9724-48495a690f81" providerId="ADAL" clId="{8AD1C18F-D089-6246-B0D8-A1219627EF2F}" dt="2022-12-08T22:27:23.725" v="135" actId="2696"/>
        <pc:sldMkLst>
          <pc:docMk/>
          <pc:sldMk cId="151284851" sldId="287"/>
        </pc:sldMkLst>
      </pc:sldChg>
      <pc:sldChg chg="addSp delSp modSp add mod delAnim modAnim">
        <pc:chgData name="Qingxiang Guo" userId="cb78afbc-f92b-4c0c-9724-48495a690f81" providerId="ADAL" clId="{8AD1C18F-D089-6246-B0D8-A1219627EF2F}" dt="2022-12-09T15:36:07.123" v="595" actId="14100"/>
        <pc:sldMkLst>
          <pc:docMk/>
          <pc:sldMk cId="2265183098" sldId="287"/>
        </pc:sldMkLst>
        <pc:spChg chg="mod">
          <ac:chgData name="Qingxiang Guo" userId="cb78afbc-f92b-4c0c-9724-48495a690f81" providerId="ADAL" clId="{8AD1C18F-D089-6246-B0D8-A1219627EF2F}" dt="2022-12-08T22:30:33.593" v="137" actId="313"/>
          <ac:spMkLst>
            <pc:docMk/>
            <pc:sldMk cId="2265183098" sldId="287"/>
            <ac:spMk id="2" creationId="{00000000-0000-0000-0000-000000000000}"/>
          </ac:spMkLst>
        </pc:spChg>
        <pc:spChg chg="add del mod">
          <ac:chgData name="Qingxiang Guo" userId="cb78afbc-f92b-4c0c-9724-48495a690f81" providerId="ADAL" clId="{8AD1C18F-D089-6246-B0D8-A1219627EF2F}" dt="2022-12-09T15:35:10.457" v="574" actId="21"/>
          <ac:spMkLst>
            <pc:docMk/>
            <pc:sldMk cId="2265183098" sldId="287"/>
            <ac:spMk id="3" creationId="{FD32AF5F-C19B-DB14-BA62-4E94E4C51436}"/>
          </ac:spMkLst>
        </pc:spChg>
        <pc:picChg chg="mod">
          <ac:chgData name="Qingxiang Guo" userId="cb78afbc-f92b-4c0c-9724-48495a690f81" providerId="ADAL" clId="{8AD1C18F-D089-6246-B0D8-A1219627EF2F}" dt="2022-12-09T15:35:52.740" v="590" actId="14100"/>
          <ac:picMkLst>
            <pc:docMk/>
            <pc:sldMk cId="2265183098" sldId="287"/>
            <ac:picMk id="7" creationId="{AA5975C3-F312-2AAC-3C53-384BEC46C0E7}"/>
          </ac:picMkLst>
        </pc:picChg>
        <pc:picChg chg="mod">
          <ac:chgData name="Qingxiang Guo" userId="cb78afbc-f92b-4c0c-9724-48495a690f81" providerId="ADAL" clId="{8AD1C18F-D089-6246-B0D8-A1219627EF2F}" dt="2022-12-09T15:35:36.219" v="584" actId="1076"/>
          <ac:picMkLst>
            <pc:docMk/>
            <pc:sldMk cId="2265183098" sldId="287"/>
            <ac:picMk id="1026" creationId="{483E7DDA-5334-B20A-E450-9E8008AF7B95}"/>
          </ac:picMkLst>
        </pc:picChg>
        <pc:picChg chg="mod">
          <ac:chgData name="Qingxiang Guo" userId="cb78afbc-f92b-4c0c-9724-48495a690f81" providerId="ADAL" clId="{8AD1C18F-D089-6246-B0D8-A1219627EF2F}" dt="2022-12-09T15:36:07.123" v="595" actId="14100"/>
          <ac:picMkLst>
            <pc:docMk/>
            <pc:sldMk cId="2265183098" sldId="287"/>
            <ac:picMk id="1028" creationId="{CC6284AB-0EC6-3ADD-C52F-5942385CB1D6}"/>
          </ac:picMkLst>
        </pc:picChg>
      </pc:sldChg>
      <pc:sldChg chg="delSp add del mod">
        <pc:chgData name="Qingxiang Guo" userId="cb78afbc-f92b-4c0c-9724-48495a690f81" providerId="ADAL" clId="{8AD1C18F-D089-6246-B0D8-A1219627EF2F}" dt="2022-12-08T21:54:10.878" v="116" actId="2696"/>
        <pc:sldMkLst>
          <pc:docMk/>
          <pc:sldMk cId="3402107837" sldId="287"/>
        </pc:sldMkLst>
        <pc:spChg chg="del">
          <ac:chgData name="Qingxiang Guo" userId="cb78afbc-f92b-4c0c-9724-48495a690f81" providerId="ADAL" clId="{8AD1C18F-D089-6246-B0D8-A1219627EF2F}" dt="2022-12-08T21:52:59.773" v="115" actId="478"/>
          <ac:spMkLst>
            <pc:docMk/>
            <pc:sldMk cId="3402107837" sldId="287"/>
            <ac:spMk id="7" creationId="{5C425FA9-904D-AA10-1269-0DAECDF4B4C1}"/>
          </ac:spMkLst>
        </pc:spChg>
        <pc:picChg chg="del">
          <ac:chgData name="Qingxiang Guo" userId="cb78afbc-f92b-4c0c-9724-48495a690f81" providerId="ADAL" clId="{8AD1C18F-D089-6246-B0D8-A1219627EF2F}" dt="2022-12-08T21:52:57.733" v="114" actId="478"/>
          <ac:picMkLst>
            <pc:docMk/>
            <pc:sldMk cId="3402107837" sldId="287"/>
            <ac:picMk id="5" creationId="{DE714EF1-FB17-B3FD-532B-C97A2E744EB5}"/>
          </ac:picMkLst>
        </pc:picChg>
      </pc:sldChg>
      <pc:sldChg chg="modSp add mod">
        <pc:chgData name="Qingxiang Guo" userId="cb78afbc-f92b-4c0c-9724-48495a690f81" providerId="ADAL" clId="{8AD1C18F-D089-6246-B0D8-A1219627EF2F}" dt="2022-12-09T15:36:33.954" v="616" actId="20577"/>
        <pc:sldMkLst>
          <pc:docMk/>
          <pc:sldMk cId="1779392722" sldId="288"/>
        </pc:sldMkLst>
        <pc:spChg chg="mod">
          <ac:chgData name="Qingxiang Guo" userId="cb78afbc-f92b-4c0c-9724-48495a690f81" providerId="ADAL" clId="{8AD1C18F-D089-6246-B0D8-A1219627EF2F}" dt="2022-12-09T15:36:33.954" v="616" actId="20577"/>
          <ac:spMkLst>
            <pc:docMk/>
            <pc:sldMk cId="1779392722" sldId="288"/>
            <ac:spMk id="7" creationId="{483C4AAF-3E80-FCAB-7B1D-C1FCBA8C18B7}"/>
          </ac:spMkLst>
        </pc:spChg>
      </pc:sldChg>
      <pc:sldChg chg="addSp modSp add mod">
        <pc:chgData name="Qingxiang Guo" userId="cb78afbc-f92b-4c0c-9724-48495a690f81" providerId="ADAL" clId="{8AD1C18F-D089-6246-B0D8-A1219627EF2F}" dt="2022-12-09T15:39:44.458" v="669" actId="20577"/>
        <pc:sldMkLst>
          <pc:docMk/>
          <pc:sldMk cId="1727686064" sldId="289"/>
        </pc:sldMkLst>
        <pc:spChg chg="mod">
          <ac:chgData name="Qingxiang Guo" userId="cb78afbc-f92b-4c0c-9724-48495a690f81" providerId="ADAL" clId="{8AD1C18F-D089-6246-B0D8-A1219627EF2F}" dt="2022-12-09T15:18:04.121" v="563" actId="1076"/>
          <ac:spMkLst>
            <pc:docMk/>
            <pc:sldMk cId="1727686064" sldId="289"/>
            <ac:spMk id="2" creationId="{9DD6CC83-15BC-D614-8FF5-25ACE77B2699}"/>
          </ac:spMkLst>
        </pc:spChg>
        <pc:spChg chg="mod">
          <ac:chgData name="Qingxiang Guo" userId="cb78afbc-f92b-4c0c-9724-48495a690f81" providerId="ADAL" clId="{8AD1C18F-D089-6246-B0D8-A1219627EF2F}" dt="2022-12-09T15:39:44.458" v="669" actId="20577"/>
          <ac:spMkLst>
            <pc:docMk/>
            <pc:sldMk cId="1727686064" sldId="289"/>
            <ac:spMk id="7" creationId="{483C4AAF-3E80-FCAB-7B1D-C1FCBA8C18B7}"/>
          </ac:spMkLst>
        </pc:spChg>
        <pc:picChg chg="add mod">
          <ac:chgData name="Qingxiang Guo" userId="cb78afbc-f92b-4c0c-9724-48495a690f81" providerId="ADAL" clId="{8AD1C18F-D089-6246-B0D8-A1219627EF2F}" dt="2022-12-09T15:18:48.784" v="570" actId="1076"/>
          <ac:picMkLst>
            <pc:docMk/>
            <pc:sldMk cId="1727686064" sldId="289"/>
            <ac:picMk id="4" creationId="{0F71FCA8-0370-6F14-D5DF-E56E8D330DEA}"/>
          </ac:picMkLst>
        </pc:picChg>
      </pc:sldChg>
      <pc:sldChg chg="add">
        <pc:chgData name="Qingxiang Guo" userId="cb78afbc-f92b-4c0c-9724-48495a690f81" providerId="ADAL" clId="{8AD1C18F-D089-6246-B0D8-A1219627EF2F}" dt="2022-12-09T15:20:58.341" v="571"/>
        <pc:sldMkLst>
          <pc:docMk/>
          <pc:sldMk cId="1711944905" sldId="300"/>
        </pc:sldMkLst>
      </pc:sldChg>
      <pc:sldChg chg="addSp delSp modSp add mod modNotesTx">
        <pc:chgData name="Qingxiang Guo" userId="cb78afbc-f92b-4c0c-9724-48495a690f81" providerId="ADAL" clId="{8AD1C18F-D089-6246-B0D8-A1219627EF2F}" dt="2022-12-30T05:54:37.322" v="1028" actId="1076"/>
        <pc:sldMkLst>
          <pc:docMk/>
          <pc:sldMk cId="4089796409" sldId="301"/>
        </pc:sldMkLst>
        <pc:picChg chg="add del mod">
          <ac:chgData name="Qingxiang Guo" userId="cb78afbc-f92b-4c0c-9724-48495a690f81" providerId="ADAL" clId="{8AD1C18F-D089-6246-B0D8-A1219627EF2F}" dt="2022-12-30T05:54:37.322" v="1028" actId="1076"/>
          <ac:picMkLst>
            <pc:docMk/>
            <pc:sldMk cId="4089796409" sldId="301"/>
            <ac:picMk id="3" creationId="{6B8DABBB-06A6-726D-6C2F-FC793C53F7A1}"/>
          </ac:picMkLst>
        </pc:picChg>
      </pc:sldChg>
      <pc:sldChg chg="add">
        <pc:chgData name="Qingxiang Guo" userId="cb78afbc-f92b-4c0c-9724-48495a690f81" providerId="ADAL" clId="{8AD1C18F-D089-6246-B0D8-A1219627EF2F}" dt="2022-12-09T15:20:58.341" v="571"/>
        <pc:sldMkLst>
          <pc:docMk/>
          <pc:sldMk cId="1085642884" sldId="302"/>
        </pc:sldMkLst>
      </pc:sldChg>
      <pc:sldChg chg="add">
        <pc:chgData name="Qingxiang Guo" userId="cb78afbc-f92b-4c0c-9724-48495a690f81" providerId="ADAL" clId="{8AD1C18F-D089-6246-B0D8-A1219627EF2F}" dt="2022-12-09T15:20:58.341" v="571"/>
        <pc:sldMkLst>
          <pc:docMk/>
          <pc:sldMk cId="2171062246" sldId="303"/>
        </pc:sldMkLst>
      </pc:sldChg>
      <pc:sldChg chg="add">
        <pc:chgData name="Qingxiang Guo" userId="cb78afbc-f92b-4c0c-9724-48495a690f81" providerId="ADAL" clId="{8AD1C18F-D089-6246-B0D8-A1219627EF2F}" dt="2022-12-09T15:20:58.341" v="571"/>
        <pc:sldMkLst>
          <pc:docMk/>
          <pc:sldMk cId="3099728178" sldId="304"/>
        </pc:sldMkLst>
      </pc:sldChg>
      <pc:sldChg chg="add modNotesTx">
        <pc:chgData name="Qingxiang Guo" userId="cb78afbc-f92b-4c0c-9724-48495a690f81" providerId="ADAL" clId="{8AD1C18F-D089-6246-B0D8-A1219627EF2F}" dt="2022-12-09T15:59:22.308" v="731" actId="20577"/>
        <pc:sldMkLst>
          <pc:docMk/>
          <pc:sldMk cId="1629343522" sldId="305"/>
        </pc:sldMkLst>
      </pc:sldChg>
      <pc:sldChg chg="addSp modSp add mod">
        <pc:chgData name="Qingxiang Guo" userId="cb78afbc-f92b-4c0c-9724-48495a690f81" providerId="ADAL" clId="{8AD1C18F-D089-6246-B0D8-A1219627EF2F}" dt="2022-12-09T15:45:23.501" v="730" actId="14100"/>
        <pc:sldMkLst>
          <pc:docMk/>
          <pc:sldMk cId="3848953787" sldId="306"/>
        </pc:sldMkLst>
        <pc:spChg chg="add mod">
          <ac:chgData name="Qingxiang Guo" userId="cb78afbc-f92b-4c0c-9724-48495a690f81" providerId="ADAL" clId="{8AD1C18F-D089-6246-B0D8-A1219627EF2F}" dt="2022-12-09T15:45:23.501" v="730" actId="14100"/>
          <ac:spMkLst>
            <pc:docMk/>
            <pc:sldMk cId="3848953787" sldId="306"/>
            <ac:spMk id="4" creationId="{45CD566F-089C-15DA-6859-471E9D11759E}"/>
          </ac:spMkLst>
        </pc:spChg>
      </pc:sldChg>
      <pc:sldChg chg="addSp modSp add del mod">
        <pc:chgData name="Qingxiang Guo" userId="cb78afbc-f92b-4c0c-9724-48495a690f81" providerId="ADAL" clId="{8AD1C18F-D089-6246-B0D8-A1219627EF2F}" dt="2022-12-08T22:53:00.583" v="285" actId="2696"/>
        <pc:sldMkLst>
          <pc:docMk/>
          <pc:sldMk cId="1927586450" sldId="307"/>
        </pc:sldMkLst>
        <pc:spChg chg="add mod">
          <ac:chgData name="Qingxiang Guo" userId="cb78afbc-f92b-4c0c-9724-48495a690f81" providerId="ADAL" clId="{8AD1C18F-D089-6246-B0D8-A1219627EF2F}" dt="2022-12-08T22:52:06.159" v="280" actId="20577"/>
          <ac:spMkLst>
            <pc:docMk/>
            <pc:sldMk cId="1927586450" sldId="307"/>
            <ac:spMk id="3" creationId="{B7EBD615-E815-74E2-A200-AC6E5BCE6366}"/>
          </ac:spMkLst>
        </pc:spChg>
        <pc:spChg chg="mod">
          <ac:chgData name="Qingxiang Guo" userId="cb78afbc-f92b-4c0c-9724-48495a690f81" providerId="ADAL" clId="{8AD1C18F-D089-6246-B0D8-A1219627EF2F}" dt="2022-12-08T22:51:50.446" v="269" actId="1076"/>
          <ac:spMkLst>
            <pc:docMk/>
            <pc:sldMk cId="1927586450" sldId="307"/>
            <ac:spMk id="7" creationId="{483C4AAF-3E80-FCAB-7B1D-C1FCBA8C18B7}"/>
          </ac:spMkLst>
        </pc:spChg>
        <pc:picChg chg="add mod">
          <ac:chgData name="Qingxiang Guo" userId="cb78afbc-f92b-4c0c-9724-48495a690f81" providerId="ADAL" clId="{8AD1C18F-D089-6246-B0D8-A1219627EF2F}" dt="2022-12-08T22:51:52.116" v="270" actId="1076"/>
          <ac:picMkLst>
            <pc:docMk/>
            <pc:sldMk cId="1927586450" sldId="307"/>
            <ac:picMk id="3074" creationId="{4DFDAEBE-CAB9-F79B-BCD4-8DA8920FF1EE}"/>
          </ac:picMkLst>
        </pc:picChg>
      </pc:sldChg>
      <pc:sldChg chg="modSp add mod">
        <pc:chgData name="Qingxiang Guo" userId="cb78afbc-f92b-4c0c-9724-48495a690f81" providerId="ADAL" clId="{8AD1C18F-D089-6246-B0D8-A1219627EF2F}" dt="2022-12-08T22:52:51.725" v="284" actId="1076"/>
        <pc:sldMkLst>
          <pc:docMk/>
          <pc:sldMk cId="1689690635" sldId="308"/>
        </pc:sldMkLst>
        <pc:spChg chg="mod">
          <ac:chgData name="Qingxiang Guo" userId="cb78afbc-f92b-4c0c-9724-48495a690f81" providerId="ADAL" clId="{8AD1C18F-D089-6246-B0D8-A1219627EF2F}" dt="2022-12-08T22:52:51.725" v="284" actId="1076"/>
          <ac:spMkLst>
            <pc:docMk/>
            <pc:sldMk cId="1689690635" sldId="308"/>
            <ac:spMk id="7" creationId="{483C4AAF-3E80-FCAB-7B1D-C1FCBA8C18B7}"/>
          </ac:spMkLst>
        </pc:spChg>
        <pc:picChg chg="mod">
          <ac:chgData name="Qingxiang Guo" userId="cb78afbc-f92b-4c0c-9724-48495a690f81" providerId="ADAL" clId="{8AD1C18F-D089-6246-B0D8-A1219627EF2F}" dt="2022-12-08T22:52:46.005" v="282" actId="1076"/>
          <ac:picMkLst>
            <pc:docMk/>
            <pc:sldMk cId="1689690635" sldId="308"/>
            <ac:picMk id="3074" creationId="{4DFDAEBE-CAB9-F79B-BCD4-8DA8920FF1EE}"/>
          </ac:picMkLst>
        </pc:picChg>
      </pc:sldChg>
      <pc:sldChg chg="addSp delSp modSp add mod">
        <pc:chgData name="Qingxiang Guo" userId="cb78afbc-f92b-4c0c-9724-48495a690f81" providerId="ADAL" clId="{8AD1C18F-D089-6246-B0D8-A1219627EF2F}" dt="2022-12-08T22:57:12.302" v="301" actId="1076"/>
        <pc:sldMkLst>
          <pc:docMk/>
          <pc:sldMk cId="3076760722" sldId="309"/>
        </pc:sldMkLst>
        <pc:spChg chg="del">
          <ac:chgData name="Qingxiang Guo" userId="cb78afbc-f92b-4c0c-9724-48495a690f81" providerId="ADAL" clId="{8AD1C18F-D089-6246-B0D8-A1219627EF2F}" dt="2022-12-08T22:56:37.758" v="290" actId="478"/>
          <ac:spMkLst>
            <pc:docMk/>
            <pc:sldMk cId="3076760722" sldId="309"/>
            <ac:spMk id="2" creationId="{9DD6CC83-15BC-D614-8FF5-25ACE77B2699}"/>
          </ac:spMkLst>
        </pc:spChg>
        <pc:spChg chg="del">
          <ac:chgData name="Qingxiang Guo" userId="cb78afbc-f92b-4c0c-9724-48495a690f81" providerId="ADAL" clId="{8AD1C18F-D089-6246-B0D8-A1219627EF2F}" dt="2022-12-08T22:56:50.923" v="296" actId="478"/>
          <ac:spMkLst>
            <pc:docMk/>
            <pc:sldMk cId="3076760722" sldId="309"/>
            <ac:spMk id="3" creationId="{B7EBD615-E815-74E2-A200-AC6E5BCE6366}"/>
          </ac:spMkLst>
        </pc:spChg>
        <pc:spChg chg="add del mod">
          <ac:chgData name="Qingxiang Guo" userId="cb78afbc-f92b-4c0c-9724-48495a690f81" providerId="ADAL" clId="{8AD1C18F-D089-6246-B0D8-A1219627EF2F}" dt="2022-12-08T22:56:40.333" v="291" actId="478"/>
          <ac:spMkLst>
            <pc:docMk/>
            <pc:sldMk cId="3076760722" sldId="309"/>
            <ac:spMk id="5" creationId="{2F7B118E-DE6B-AD0A-5AD8-E043BFE0C0F8}"/>
          </ac:spMkLst>
        </pc:spChg>
        <pc:spChg chg="del mod">
          <ac:chgData name="Qingxiang Guo" userId="cb78afbc-f92b-4c0c-9724-48495a690f81" providerId="ADAL" clId="{8AD1C18F-D089-6246-B0D8-A1219627EF2F}" dt="2022-12-08T22:56:36.009" v="289" actId="478"/>
          <ac:spMkLst>
            <pc:docMk/>
            <pc:sldMk cId="3076760722" sldId="309"/>
            <ac:spMk id="7" creationId="{483C4AAF-3E80-FCAB-7B1D-C1FCBA8C18B7}"/>
          </ac:spMkLst>
        </pc:spChg>
        <pc:picChg chg="add mod">
          <ac:chgData name="Qingxiang Guo" userId="cb78afbc-f92b-4c0c-9724-48495a690f81" providerId="ADAL" clId="{8AD1C18F-D089-6246-B0D8-A1219627EF2F}" dt="2022-12-08T22:57:12.302" v="301" actId="1076"/>
          <ac:picMkLst>
            <pc:docMk/>
            <pc:sldMk cId="3076760722" sldId="309"/>
            <ac:picMk id="8" creationId="{8EDD120F-D8D0-93FF-0090-CF4B8E2AEFA7}"/>
          </ac:picMkLst>
        </pc:picChg>
        <pc:picChg chg="del">
          <ac:chgData name="Qingxiang Guo" userId="cb78afbc-f92b-4c0c-9724-48495a690f81" providerId="ADAL" clId="{8AD1C18F-D089-6246-B0D8-A1219627EF2F}" dt="2022-12-08T22:56:34.179" v="287" actId="478"/>
          <ac:picMkLst>
            <pc:docMk/>
            <pc:sldMk cId="3076760722" sldId="309"/>
            <ac:picMk id="3074" creationId="{4DFDAEBE-CAB9-F79B-BCD4-8DA8920FF1EE}"/>
          </ac:picMkLst>
        </pc:picChg>
      </pc:sldChg>
      <pc:sldChg chg="addSp delSp modSp add mod">
        <pc:chgData name="Qingxiang Guo" userId="cb78afbc-f92b-4c0c-9724-48495a690f81" providerId="ADAL" clId="{8AD1C18F-D089-6246-B0D8-A1219627EF2F}" dt="2022-12-08T23:01:06.377" v="307" actId="1076"/>
        <pc:sldMkLst>
          <pc:docMk/>
          <pc:sldMk cId="1168691628" sldId="310"/>
        </pc:sldMkLst>
        <pc:picChg chg="add mod">
          <ac:chgData name="Qingxiang Guo" userId="cb78afbc-f92b-4c0c-9724-48495a690f81" providerId="ADAL" clId="{8AD1C18F-D089-6246-B0D8-A1219627EF2F}" dt="2022-12-08T23:01:06.377" v="307" actId="1076"/>
          <ac:picMkLst>
            <pc:docMk/>
            <pc:sldMk cId="1168691628" sldId="310"/>
            <ac:picMk id="2" creationId="{1E3E3395-E5FC-C452-753B-592BA9E5A97F}"/>
          </ac:picMkLst>
        </pc:picChg>
        <pc:picChg chg="del">
          <ac:chgData name="Qingxiang Guo" userId="cb78afbc-f92b-4c0c-9724-48495a690f81" providerId="ADAL" clId="{8AD1C18F-D089-6246-B0D8-A1219627EF2F}" dt="2022-12-08T22:58:20.624" v="303" actId="478"/>
          <ac:picMkLst>
            <pc:docMk/>
            <pc:sldMk cId="1168691628" sldId="310"/>
            <ac:picMk id="8" creationId="{8EDD120F-D8D0-93FF-0090-CF4B8E2AEFA7}"/>
          </ac:picMkLst>
        </pc:picChg>
      </pc:sldChg>
      <pc:sldChg chg="addSp delSp modSp add mod">
        <pc:chgData name="Qingxiang Guo" userId="cb78afbc-f92b-4c0c-9724-48495a690f81" providerId="ADAL" clId="{8AD1C18F-D089-6246-B0D8-A1219627EF2F}" dt="2022-12-08T23:04:22.862" v="322" actId="1076"/>
        <pc:sldMkLst>
          <pc:docMk/>
          <pc:sldMk cId="3691971671" sldId="311"/>
        </pc:sldMkLst>
        <pc:spChg chg="mod">
          <ac:chgData name="Qingxiang Guo" userId="cb78afbc-f92b-4c0c-9724-48495a690f81" providerId="ADAL" clId="{8AD1C18F-D089-6246-B0D8-A1219627EF2F}" dt="2022-12-08T23:01:51.958" v="312" actId="14100"/>
          <ac:spMkLst>
            <pc:docMk/>
            <pc:sldMk cId="3691971671" sldId="311"/>
            <ac:spMk id="2" creationId="{9DD6CC83-15BC-D614-8FF5-25ACE77B2699}"/>
          </ac:spMkLst>
        </pc:spChg>
        <pc:spChg chg="mod">
          <ac:chgData name="Qingxiang Guo" userId="cb78afbc-f92b-4c0c-9724-48495a690f81" providerId="ADAL" clId="{8AD1C18F-D089-6246-B0D8-A1219627EF2F}" dt="2022-12-08T23:01:56.888" v="313" actId="1076"/>
          <ac:spMkLst>
            <pc:docMk/>
            <pc:sldMk cId="3691971671" sldId="311"/>
            <ac:spMk id="4" creationId="{D244E173-8003-2755-5BDE-E4BF28BDE813}"/>
          </ac:spMkLst>
        </pc:spChg>
        <pc:picChg chg="del">
          <ac:chgData name="Qingxiang Guo" userId="cb78afbc-f92b-4c0c-9724-48495a690f81" providerId="ADAL" clId="{8AD1C18F-D089-6246-B0D8-A1219627EF2F}" dt="2022-12-08T23:02:00.285" v="314" actId="478"/>
          <ac:picMkLst>
            <pc:docMk/>
            <pc:sldMk cId="3691971671" sldId="311"/>
            <ac:picMk id="3" creationId="{36F5B869-BD7A-060B-3F14-2F069712FF5D}"/>
          </ac:picMkLst>
        </pc:picChg>
        <pc:picChg chg="add mod">
          <ac:chgData name="Qingxiang Guo" userId="cb78afbc-f92b-4c0c-9724-48495a690f81" providerId="ADAL" clId="{8AD1C18F-D089-6246-B0D8-A1219627EF2F}" dt="2022-12-08T23:04:16.839" v="320" actId="14100"/>
          <ac:picMkLst>
            <pc:docMk/>
            <pc:sldMk cId="3691971671" sldId="311"/>
            <ac:picMk id="6" creationId="{83F68065-095D-CC11-F63C-354EE2E97B51}"/>
          </ac:picMkLst>
        </pc:picChg>
        <pc:picChg chg="mod">
          <ac:chgData name="Qingxiang Guo" userId="cb78afbc-f92b-4c0c-9724-48495a690f81" providerId="ADAL" clId="{8AD1C18F-D089-6246-B0D8-A1219627EF2F}" dt="2022-12-08T23:04:22.862" v="322" actId="1076"/>
          <ac:picMkLst>
            <pc:docMk/>
            <pc:sldMk cId="3691971671" sldId="311"/>
            <ac:picMk id="3074" creationId="{5847F0D6-C552-786C-A00F-F85A770CB80E}"/>
          </ac:picMkLst>
        </pc:picChg>
      </pc:sldChg>
      <pc:sldChg chg="addSp delSp modSp add del mod">
        <pc:chgData name="Qingxiang Guo" userId="cb78afbc-f92b-4c0c-9724-48495a690f81" providerId="ADAL" clId="{8AD1C18F-D089-6246-B0D8-A1219627EF2F}" dt="2022-12-08T23:09:47.431" v="364" actId="2696"/>
        <pc:sldMkLst>
          <pc:docMk/>
          <pc:sldMk cId="1018420174" sldId="312"/>
        </pc:sldMkLst>
        <pc:spChg chg="mod">
          <ac:chgData name="Qingxiang Guo" userId="cb78afbc-f92b-4c0c-9724-48495a690f81" providerId="ADAL" clId="{8AD1C18F-D089-6246-B0D8-A1219627EF2F}" dt="2022-12-08T23:07:17.140" v="341" actId="20577"/>
          <ac:spMkLst>
            <pc:docMk/>
            <pc:sldMk cId="1018420174" sldId="312"/>
            <ac:spMk id="2" creationId="{9DD6CC83-15BC-D614-8FF5-25ACE77B2699}"/>
          </ac:spMkLst>
        </pc:spChg>
        <pc:spChg chg="mod">
          <ac:chgData name="Qingxiang Guo" userId="cb78afbc-f92b-4c0c-9724-48495a690f81" providerId="ADAL" clId="{8AD1C18F-D089-6246-B0D8-A1219627EF2F}" dt="2022-12-08T23:08:57.261" v="363" actId="20577"/>
          <ac:spMkLst>
            <pc:docMk/>
            <pc:sldMk cId="1018420174" sldId="312"/>
            <ac:spMk id="4" creationId="{D244E173-8003-2755-5BDE-E4BF28BDE813}"/>
          </ac:spMkLst>
        </pc:spChg>
        <pc:spChg chg="del">
          <ac:chgData name="Qingxiang Guo" userId="cb78afbc-f92b-4c0c-9724-48495a690f81" providerId="ADAL" clId="{8AD1C18F-D089-6246-B0D8-A1219627EF2F}" dt="2022-12-08T23:07:26.209" v="344" actId="478"/>
          <ac:spMkLst>
            <pc:docMk/>
            <pc:sldMk cId="1018420174" sldId="312"/>
            <ac:spMk id="5" creationId="{D5577C80-DC92-2885-2964-4CC8CEEAD876}"/>
          </ac:spMkLst>
        </pc:spChg>
        <pc:picChg chg="add mod">
          <ac:chgData name="Qingxiang Guo" userId="cb78afbc-f92b-4c0c-9724-48495a690f81" providerId="ADAL" clId="{8AD1C18F-D089-6246-B0D8-A1219627EF2F}" dt="2022-12-08T23:07:40.686" v="350" actId="1076"/>
          <ac:picMkLst>
            <pc:docMk/>
            <pc:sldMk cId="1018420174" sldId="312"/>
            <ac:picMk id="3" creationId="{859539BD-C48C-B21C-0196-1AD3839347C7}"/>
          </ac:picMkLst>
        </pc:picChg>
        <pc:picChg chg="del">
          <ac:chgData name="Qingxiang Guo" userId="cb78afbc-f92b-4c0c-9724-48495a690f81" providerId="ADAL" clId="{8AD1C18F-D089-6246-B0D8-A1219627EF2F}" dt="2022-12-08T23:07:22.280" v="342" actId="478"/>
          <ac:picMkLst>
            <pc:docMk/>
            <pc:sldMk cId="1018420174" sldId="312"/>
            <ac:picMk id="6" creationId="{83F68065-095D-CC11-F63C-354EE2E97B51}"/>
          </ac:picMkLst>
        </pc:picChg>
        <pc:picChg chg="del">
          <ac:chgData name="Qingxiang Guo" userId="cb78afbc-f92b-4c0c-9724-48495a690f81" providerId="ADAL" clId="{8AD1C18F-D089-6246-B0D8-A1219627EF2F}" dt="2022-12-08T23:07:24.437" v="343" actId="478"/>
          <ac:picMkLst>
            <pc:docMk/>
            <pc:sldMk cId="1018420174" sldId="312"/>
            <ac:picMk id="3074" creationId="{5847F0D6-C552-786C-A00F-F85A770CB80E}"/>
          </ac:picMkLst>
        </pc:picChg>
      </pc:sldChg>
      <pc:sldChg chg="addSp delSp modSp add del mod">
        <pc:chgData name="Qingxiang Guo" userId="cb78afbc-f92b-4c0c-9724-48495a690f81" providerId="ADAL" clId="{8AD1C18F-D089-6246-B0D8-A1219627EF2F}" dt="2022-12-09T15:21:34.390" v="572" actId="2696"/>
        <pc:sldMkLst>
          <pc:docMk/>
          <pc:sldMk cId="2060334491" sldId="312"/>
        </pc:sldMkLst>
        <pc:spChg chg="mod">
          <ac:chgData name="Qingxiang Guo" userId="cb78afbc-f92b-4c0c-9724-48495a690f81" providerId="ADAL" clId="{8AD1C18F-D089-6246-B0D8-A1219627EF2F}" dt="2022-12-08T23:13:57.716" v="520" actId="20577"/>
          <ac:spMkLst>
            <pc:docMk/>
            <pc:sldMk cId="2060334491" sldId="312"/>
            <ac:spMk id="2" creationId="{9DD6CC83-15BC-D614-8FF5-25ACE77B2699}"/>
          </ac:spMkLst>
        </pc:spChg>
        <pc:spChg chg="del">
          <ac:chgData name="Qingxiang Guo" userId="cb78afbc-f92b-4c0c-9724-48495a690f81" providerId="ADAL" clId="{8AD1C18F-D089-6246-B0D8-A1219627EF2F}" dt="2022-12-08T23:10:45.351" v="396" actId="478"/>
          <ac:spMkLst>
            <pc:docMk/>
            <pc:sldMk cId="2060334491" sldId="312"/>
            <ac:spMk id="3" creationId="{515136E6-9F21-3D8C-05C0-65C9981060E0}"/>
          </ac:spMkLst>
        </pc:spChg>
        <pc:spChg chg="add del">
          <ac:chgData name="Qingxiang Guo" userId="cb78afbc-f92b-4c0c-9724-48495a690f81" providerId="ADAL" clId="{8AD1C18F-D089-6246-B0D8-A1219627EF2F}" dt="2022-12-08T23:15:12.688" v="525" actId="22"/>
          <ac:spMkLst>
            <pc:docMk/>
            <pc:sldMk cId="2060334491" sldId="312"/>
            <ac:spMk id="7" creationId="{C0A85280-9F84-9052-1148-F3566D683A39}"/>
          </ac:spMkLst>
        </pc:spChg>
        <pc:spChg chg="add mod">
          <ac:chgData name="Qingxiang Guo" userId="cb78afbc-f92b-4c0c-9724-48495a690f81" providerId="ADAL" clId="{8AD1C18F-D089-6246-B0D8-A1219627EF2F}" dt="2022-12-08T23:16:57.157" v="533" actId="14100"/>
          <ac:spMkLst>
            <pc:docMk/>
            <pc:sldMk cId="2060334491" sldId="312"/>
            <ac:spMk id="9" creationId="{E767BAFC-9794-969D-1BD1-A024922807CC}"/>
          </ac:spMkLst>
        </pc:spChg>
        <pc:picChg chg="add mod">
          <ac:chgData name="Qingxiang Guo" userId="cb78afbc-f92b-4c0c-9724-48495a690f81" providerId="ADAL" clId="{8AD1C18F-D089-6246-B0D8-A1219627EF2F}" dt="2022-12-08T23:16:54.160" v="532" actId="1076"/>
          <ac:picMkLst>
            <pc:docMk/>
            <pc:sldMk cId="2060334491" sldId="312"/>
            <ac:picMk id="4" creationId="{B681A0C2-D14C-004D-8D6C-99018ECA9B2B}"/>
          </ac:picMkLst>
        </pc:picChg>
        <pc:picChg chg="del">
          <ac:chgData name="Qingxiang Guo" userId="cb78afbc-f92b-4c0c-9724-48495a690f81" providerId="ADAL" clId="{8AD1C18F-D089-6246-B0D8-A1219627EF2F}" dt="2022-12-08T23:10:46.522" v="398" actId="478"/>
          <ac:picMkLst>
            <pc:docMk/>
            <pc:sldMk cId="2060334491" sldId="312"/>
            <ac:picMk id="6" creationId="{AF782E23-E176-A73C-8EE6-50D7AD63682B}"/>
          </ac:picMkLst>
        </pc:picChg>
        <pc:picChg chg="del">
          <ac:chgData name="Qingxiang Guo" userId="cb78afbc-f92b-4c0c-9724-48495a690f81" providerId="ADAL" clId="{8AD1C18F-D089-6246-B0D8-A1219627EF2F}" dt="2022-12-08T23:10:47.993" v="399" actId="478"/>
          <ac:picMkLst>
            <pc:docMk/>
            <pc:sldMk cId="2060334491" sldId="312"/>
            <ac:picMk id="8" creationId="{BF455F90-6E18-BCBC-8D38-E575DB74EE82}"/>
          </ac:picMkLst>
        </pc:picChg>
        <pc:picChg chg="del">
          <ac:chgData name="Qingxiang Guo" userId="cb78afbc-f92b-4c0c-9724-48495a690f81" providerId="ADAL" clId="{8AD1C18F-D089-6246-B0D8-A1219627EF2F}" dt="2022-12-08T23:10:45.797" v="397" actId="478"/>
          <ac:picMkLst>
            <pc:docMk/>
            <pc:sldMk cId="2060334491" sldId="312"/>
            <ac:picMk id="2050" creationId="{AE8BABFE-B7CA-5D08-D2AC-9C3B959624E5}"/>
          </ac:picMkLst>
        </pc:picChg>
      </pc:sldChg>
      <pc:sldChg chg="modSp add del mod">
        <pc:chgData name="Qingxiang Guo" userId="cb78afbc-f92b-4c0c-9724-48495a690f81" providerId="ADAL" clId="{8AD1C18F-D089-6246-B0D8-A1219627EF2F}" dt="2022-12-08T23:16:12.209" v="527" actId="2696"/>
        <pc:sldMkLst>
          <pc:docMk/>
          <pc:sldMk cId="657546757" sldId="313"/>
        </pc:sldMkLst>
        <pc:spChg chg="mod">
          <ac:chgData name="Qingxiang Guo" userId="cb78afbc-f92b-4c0c-9724-48495a690f81" providerId="ADAL" clId="{8AD1C18F-D089-6246-B0D8-A1219627EF2F}" dt="2022-12-08T23:12:55.357" v="491" actId="20577"/>
          <ac:spMkLst>
            <pc:docMk/>
            <pc:sldMk cId="657546757" sldId="313"/>
            <ac:spMk id="2" creationId="{9DD6CC83-15BC-D614-8FF5-25ACE77B2699}"/>
          </ac:spMkLst>
        </pc:spChg>
      </pc:sldChg>
    </pc:docChg>
  </pc:docChgLst>
  <pc:docChgLst>
    <pc:chgData name="Qingxiang Guo" userId="cb78afbc-f92b-4c0c-9724-48495a690f81" providerId="ADAL" clId="{713919B9-31C8-7E49-AADC-172E3D4EDC6F}"/>
    <pc:docChg chg="undo custSel addSld delSld modSld sldOrd">
      <pc:chgData name="Qingxiang Guo" userId="cb78afbc-f92b-4c0c-9724-48495a690f81" providerId="ADAL" clId="{713919B9-31C8-7E49-AADC-172E3D4EDC6F}" dt="2023-12-08T18:32:28.263" v="718" actId="20577"/>
      <pc:docMkLst>
        <pc:docMk/>
      </pc:docMkLst>
      <pc:sldChg chg="modSp mod">
        <pc:chgData name="Qingxiang Guo" userId="cb78afbc-f92b-4c0c-9724-48495a690f81" providerId="ADAL" clId="{713919B9-31C8-7E49-AADC-172E3D4EDC6F}" dt="2023-12-08T02:01:32.333" v="7"/>
        <pc:sldMkLst>
          <pc:docMk/>
          <pc:sldMk cId="4154333393" sldId="269"/>
        </pc:sldMkLst>
        <pc:spChg chg="mod">
          <ac:chgData name="Qingxiang Guo" userId="cb78afbc-f92b-4c0c-9724-48495a690f81" providerId="ADAL" clId="{713919B9-31C8-7E49-AADC-172E3D4EDC6F}" dt="2023-12-08T02:01:32.333" v="7"/>
          <ac:spMkLst>
            <pc:docMk/>
            <pc:sldMk cId="4154333393" sldId="269"/>
            <ac:spMk id="2" creationId="{00000000-0000-0000-0000-000000000000}"/>
          </ac:spMkLst>
        </pc:spChg>
        <pc:spChg chg="mod">
          <ac:chgData name="Qingxiang Guo" userId="cb78afbc-f92b-4c0c-9724-48495a690f81" providerId="ADAL" clId="{713919B9-31C8-7E49-AADC-172E3D4EDC6F}" dt="2023-12-08T01:59:15.293" v="6" actId="20577"/>
          <ac:spMkLst>
            <pc:docMk/>
            <pc:sldMk cId="4154333393" sldId="269"/>
            <ac:spMk id="3" creationId="{00000000-0000-0000-0000-000000000000}"/>
          </ac:spMkLst>
        </pc:spChg>
      </pc:sldChg>
      <pc:sldChg chg="del">
        <pc:chgData name="Qingxiang Guo" userId="cb78afbc-f92b-4c0c-9724-48495a690f81" providerId="ADAL" clId="{713919B9-31C8-7E49-AADC-172E3D4EDC6F}" dt="2023-12-08T04:38:02.603" v="306" actId="2696"/>
        <pc:sldMkLst>
          <pc:docMk/>
          <pc:sldMk cId="557038722" sldId="312"/>
        </pc:sldMkLst>
      </pc:sldChg>
      <pc:sldChg chg="del">
        <pc:chgData name="Qingxiang Guo" userId="cb78afbc-f92b-4c0c-9724-48495a690f81" providerId="ADAL" clId="{713919B9-31C8-7E49-AADC-172E3D4EDC6F}" dt="2023-12-08T04:38:02.654" v="324" actId="2696"/>
        <pc:sldMkLst>
          <pc:docMk/>
          <pc:sldMk cId="2805770062" sldId="331"/>
        </pc:sldMkLst>
      </pc:sldChg>
      <pc:sldChg chg="del">
        <pc:chgData name="Qingxiang Guo" userId="cb78afbc-f92b-4c0c-9724-48495a690f81" providerId="ADAL" clId="{713919B9-31C8-7E49-AADC-172E3D4EDC6F}" dt="2023-12-08T04:38:02.609" v="310" actId="2696"/>
        <pc:sldMkLst>
          <pc:docMk/>
          <pc:sldMk cId="2644906433" sldId="332"/>
        </pc:sldMkLst>
      </pc:sldChg>
      <pc:sldChg chg="del">
        <pc:chgData name="Qingxiang Guo" userId="cb78afbc-f92b-4c0c-9724-48495a690f81" providerId="ADAL" clId="{713919B9-31C8-7E49-AADC-172E3D4EDC6F}" dt="2023-12-08T04:38:02.615" v="315" actId="2696"/>
        <pc:sldMkLst>
          <pc:docMk/>
          <pc:sldMk cId="4289710148" sldId="333"/>
        </pc:sldMkLst>
      </pc:sldChg>
      <pc:sldChg chg="del">
        <pc:chgData name="Qingxiang Guo" userId="cb78afbc-f92b-4c0c-9724-48495a690f81" providerId="ADAL" clId="{713919B9-31C8-7E49-AADC-172E3D4EDC6F}" dt="2023-12-08T04:38:02.652" v="323" actId="2696"/>
        <pc:sldMkLst>
          <pc:docMk/>
          <pc:sldMk cId="3842986752" sldId="334"/>
        </pc:sldMkLst>
      </pc:sldChg>
      <pc:sldChg chg="del">
        <pc:chgData name="Qingxiang Guo" userId="cb78afbc-f92b-4c0c-9724-48495a690f81" providerId="ADAL" clId="{713919B9-31C8-7E49-AADC-172E3D4EDC6F}" dt="2023-12-08T04:38:02.714" v="330" actId="2696"/>
        <pc:sldMkLst>
          <pc:docMk/>
          <pc:sldMk cId="2145138494" sldId="335"/>
        </pc:sldMkLst>
      </pc:sldChg>
      <pc:sldChg chg="del">
        <pc:chgData name="Qingxiang Guo" userId="cb78afbc-f92b-4c0c-9724-48495a690f81" providerId="ADAL" clId="{713919B9-31C8-7E49-AADC-172E3D4EDC6F}" dt="2023-12-08T04:38:02.616" v="316" actId="2696"/>
        <pc:sldMkLst>
          <pc:docMk/>
          <pc:sldMk cId="2374505750" sldId="336"/>
        </pc:sldMkLst>
      </pc:sldChg>
      <pc:sldChg chg="del">
        <pc:chgData name="Qingxiang Guo" userId="cb78afbc-f92b-4c0c-9724-48495a690f81" providerId="ADAL" clId="{713919B9-31C8-7E49-AADC-172E3D4EDC6F}" dt="2023-12-08T04:38:02.611" v="312" actId="2696"/>
        <pc:sldMkLst>
          <pc:docMk/>
          <pc:sldMk cId="129788755" sldId="343"/>
        </pc:sldMkLst>
      </pc:sldChg>
      <pc:sldChg chg="add del">
        <pc:chgData name="Qingxiang Guo" userId="cb78afbc-f92b-4c0c-9724-48495a690f81" providerId="ADAL" clId="{713919B9-31C8-7E49-AADC-172E3D4EDC6F}" dt="2023-12-08T15:42:52.452" v="385" actId="2696"/>
        <pc:sldMkLst>
          <pc:docMk/>
          <pc:sldMk cId="1910953098" sldId="346"/>
        </pc:sldMkLst>
      </pc:sldChg>
      <pc:sldChg chg="del">
        <pc:chgData name="Qingxiang Guo" userId="cb78afbc-f92b-4c0c-9724-48495a690f81" providerId="ADAL" clId="{713919B9-31C8-7E49-AADC-172E3D4EDC6F}" dt="2023-12-08T04:38:02.608" v="309" actId="2696"/>
        <pc:sldMkLst>
          <pc:docMk/>
          <pc:sldMk cId="1062422207" sldId="360"/>
        </pc:sldMkLst>
      </pc:sldChg>
      <pc:sldChg chg="del">
        <pc:chgData name="Qingxiang Guo" userId="cb78afbc-f92b-4c0c-9724-48495a690f81" providerId="ADAL" clId="{713919B9-31C8-7E49-AADC-172E3D4EDC6F}" dt="2023-12-08T04:38:02.656" v="326" actId="2696"/>
        <pc:sldMkLst>
          <pc:docMk/>
          <pc:sldMk cId="1040579345" sldId="364"/>
        </pc:sldMkLst>
      </pc:sldChg>
      <pc:sldChg chg="del">
        <pc:chgData name="Qingxiang Guo" userId="cb78afbc-f92b-4c0c-9724-48495a690f81" providerId="ADAL" clId="{713919B9-31C8-7E49-AADC-172E3D4EDC6F}" dt="2023-12-08T04:38:02.553" v="296" actId="2696"/>
        <pc:sldMkLst>
          <pc:docMk/>
          <pc:sldMk cId="362179176" sldId="365"/>
        </pc:sldMkLst>
      </pc:sldChg>
      <pc:sldChg chg="del">
        <pc:chgData name="Qingxiang Guo" userId="cb78afbc-f92b-4c0c-9724-48495a690f81" providerId="ADAL" clId="{713919B9-31C8-7E49-AADC-172E3D4EDC6F}" dt="2023-12-08T04:38:02.606" v="308" actId="2696"/>
        <pc:sldMkLst>
          <pc:docMk/>
          <pc:sldMk cId="3888084433" sldId="366"/>
        </pc:sldMkLst>
      </pc:sldChg>
      <pc:sldChg chg="del">
        <pc:chgData name="Qingxiang Guo" userId="cb78afbc-f92b-4c0c-9724-48495a690f81" providerId="ADAL" clId="{713919B9-31C8-7E49-AADC-172E3D4EDC6F}" dt="2023-12-08T04:38:02.637" v="318" actId="2696"/>
        <pc:sldMkLst>
          <pc:docMk/>
          <pc:sldMk cId="2131687665" sldId="367"/>
        </pc:sldMkLst>
      </pc:sldChg>
      <pc:sldChg chg="del">
        <pc:chgData name="Qingxiang Guo" userId="cb78afbc-f92b-4c0c-9724-48495a690f81" providerId="ADAL" clId="{713919B9-31C8-7E49-AADC-172E3D4EDC6F}" dt="2023-12-08T04:38:02.612" v="313" actId="2696"/>
        <pc:sldMkLst>
          <pc:docMk/>
          <pc:sldMk cId="738661456" sldId="369"/>
        </pc:sldMkLst>
      </pc:sldChg>
      <pc:sldChg chg="del">
        <pc:chgData name="Qingxiang Guo" userId="cb78afbc-f92b-4c0c-9724-48495a690f81" providerId="ADAL" clId="{713919B9-31C8-7E49-AADC-172E3D4EDC6F}" dt="2023-12-08T04:38:02.649" v="321" actId="2696"/>
        <pc:sldMkLst>
          <pc:docMk/>
          <pc:sldMk cId="3195914603" sldId="375"/>
        </pc:sldMkLst>
      </pc:sldChg>
      <pc:sldChg chg="del">
        <pc:chgData name="Qingxiang Guo" userId="cb78afbc-f92b-4c0c-9724-48495a690f81" providerId="ADAL" clId="{713919B9-31C8-7E49-AADC-172E3D4EDC6F}" dt="2023-12-08T04:38:02.681" v="328" actId="2696"/>
        <pc:sldMkLst>
          <pc:docMk/>
          <pc:sldMk cId="2530157645" sldId="376"/>
        </pc:sldMkLst>
      </pc:sldChg>
      <pc:sldChg chg="del">
        <pc:chgData name="Qingxiang Guo" userId="cb78afbc-f92b-4c0c-9724-48495a690f81" providerId="ADAL" clId="{713919B9-31C8-7E49-AADC-172E3D4EDC6F}" dt="2023-12-08T04:38:02.585" v="304" actId="2696"/>
        <pc:sldMkLst>
          <pc:docMk/>
          <pc:sldMk cId="4208118452" sldId="378"/>
        </pc:sldMkLst>
      </pc:sldChg>
      <pc:sldChg chg="del">
        <pc:chgData name="Qingxiang Guo" userId="cb78afbc-f92b-4c0c-9724-48495a690f81" providerId="ADAL" clId="{713919B9-31C8-7E49-AADC-172E3D4EDC6F}" dt="2023-12-08T04:38:02.552" v="295" actId="2696"/>
        <pc:sldMkLst>
          <pc:docMk/>
          <pc:sldMk cId="2672958170" sldId="381"/>
        </pc:sldMkLst>
      </pc:sldChg>
      <pc:sldChg chg="del">
        <pc:chgData name="Qingxiang Guo" userId="cb78afbc-f92b-4c0c-9724-48495a690f81" providerId="ADAL" clId="{713919B9-31C8-7E49-AADC-172E3D4EDC6F}" dt="2023-12-08T04:38:02.563" v="297" actId="2696"/>
        <pc:sldMkLst>
          <pc:docMk/>
          <pc:sldMk cId="169356791" sldId="382"/>
        </pc:sldMkLst>
      </pc:sldChg>
      <pc:sldChg chg="del">
        <pc:chgData name="Qingxiang Guo" userId="cb78afbc-f92b-4c0c-9724-48495a690f81" providerId="ADAL" clId="{713919B9-31C8-7E49-AADC-172E3D4EDC6F}" dt="2023-12-08T04:38:02.576" v="298" actId="2696"/>
        <pc:sldMkLst>
          <pc:docMk/>
          <pc:sldMk cId="1908529693" sldId="383"/>
        </pc:sldMkLst>
      </pc:sldChg>
      <pc:sldChg chg="del">
        <pc:chgData name="Qingxiang Guo" userId="cb78afbc-f92b-4c0c-9724-48495a690f81" providerId="ADAL" clId="{713919B9-31C8-7E49-AADC-172E3D4EDC6F}" dt="2023-12-08T04:38:02.698" v="329" actId="2696"/>
        <pc:sldMkLst>
          <pc:docMk/>
          <pc:sldMk cId="1779392722" sldId="384"/>
        </pc:sldMkLst>
      </pc:sldChg>
      <pc:sldChg chg="del">
        <pc:chgData name="Qingxiang Guo" userId="cb78afbc-f92b-4c0c-9724-48495a690f81" providerId="ADAL" clId="{713919B9-31C8-7E49-AADC-172E3D4EDC6F}" dt="2023-12-08T04:38:02.605" v="307" actId="2696"/>
        <pc:sldMkLst>
          <pc:docMk/>
          <pc:sldMk cId="1113959725" sldId="390"/>
        </pc:sldMkLst>
      </pc:sldChg>
      <pc:sldChg chg="del">
        <pc:chgData name="Qingxiang Guo" userId="cb78afbc-f92b-4c0c-9724-48495a690f81" providerId="ADAL" clId="{713919B9-31C8-7E49-AADC-172E3D4EDC6F}" dt="2023-12-08T04:38:02.640" v="320" actId="2696"/>
        <pc:sldMkLst>
          <pc:docMk/>
          <pc:sldMk cId="3935405227" sldId="399"/>
        </pc:sldMkLst>
      </pc:sldChg>
      <pc:sldChg chg="del">
        <pc:chgData name="Qingxiang Guo" userId="cb78afbc-f92b-4c0c-9724-48495a690f81" providerId="ADAL" clId="{713919B9-31C8-7E49-AADC-172E3D4EDC6F}" dt="2023-12-08T04:38:02.613" v="314" actId="2696"/>
        <pc:sldMkLst>
          <pc:docMk/>
          <pc:sldMk cId="4046370538" sldId="400"/>
        </pc:sldMkLst>
      </pc:sldChg>
      <pc:sldChg chg="del">
        <pc:chgData name="Qingxiang Guo" userId="cb78afbc-f92b-4c0c-9724-48495a690f81" providerId="ADAL" clId="{713919B9-31C8-7E49-AADC-172E3D4EDC6F}" dt="2023-12-08T04:38:02.578" v="299" actId="2696"/>
        <pc:sldMkLst>
          <pc:docMk/>
          <pc:sldMk cId="4098133406" sldId="401"/>
        </pc:sldMkLst>
      </pc:sldChg>
      <pc:sldChg chg="del">
        <pc:chgData name="Qingxiang Guo" userId="cb78afbc-f92b-4c0c-9724-48495a690f81" providerId="ADAL" clId="{713919B9-31C8-7E49-AADC-172E3D4EDC6F}" dt="2023-12-08T04:38:02.651" v="322" actId="2696"/>
        <pc:sldMkLst>
          <pc:docMk/>
          <pc:sldMk cId="2594052305" sldId="402"/>
        </pc:sldMkLst>
      </pc:sldChg>
      <pc:sldChg chg="del">
        <pc:chgData name="Qingxiang Guo" userId="cb78afbc-f92b-4c0c-9724-48495a690f81" providerId="ADAL" clId="{713919B9-31C8-7E49-AADC-172E3D4EDC6F}" dt="2023-12-08T04:38:02.579" v="300" actId="2696"/>
        <pc:sldMkLst>
          <pc:docMk/>
          <pc:sldMk cId="2136942140" sldId="403"/>
        </pc:sldMkLst>
      </pc:sldChg>
      <pc:sldChg chg="del">
        <pc:chgData name="Qingxiang Guo" userId="cb78afbc-f92b-4c0c-9724-48495a690f81" providerId="ADAL" clId="{713919B9-31C8-7E49-AADC-172E3D4EDC6F}" dt="2023-12-08T04:38:02.610" v="311" actId="2696"/>
        <pc:sldMkLst>
          <pc:docMk/>
          <pc:sldMk cId="678422337" sldId="404"/>
        </pc:sldMkLst>
      </pc:sldChg>
      <pc:sldChg chg="del">
        <pc:chgData name="Qingxiang Guo" userId="cb78afbc-f92b-4c0c-9724-48495a690f81" providerId="ADAL" clId="{713919B9-31C8-7E49-AADC-172E3D4EDC6F}" dt="2023-12-08T04:38:02.581" v="301" actId="2696"/>
        <pc:sldMkLst>
          <pc:docMk/>
          <pc:sldMk cId="2573677819" sldId="405"/>
        </pc:sldMkLst>
      </pc:sldChg>
      <pc:sldChg chg="del">
        <pc:chgData name="Qingxiang Guo" userId="cb78afbc-f92b-4c0c-9724-48495a690f81" providerId="ADAL" clId="{713919B9-31C8-7E49-AADC-172E3D4EDC6F}" dt="2023-12-08T04:38:02.657" v="327" actId="2696"/>
        <pc:sldMkLst>
          <pc:docMk/>
          <pc:sldMk cId="1750538618" sldId="406"/>
        </pc:sldMkLst>
      </pc:sldChg>
      <pc:sldChg chg="del">
        <pc:chgData name="Qingxiang Guo" userId="cb78afbc-f92b-4c0c-9724-48495a690f81" providerId="ADAL" clId="{713919B9-31C8-7E49-AADC-172E3D4EDC6F}" dt="2023-12-08T04:38:02.655" v="325" actId="2696"/>
        <pc:sldMkLst>
          <pc:docMk/>
          <pc:sldMk cId="2757809938" sldId="407"/>
        </pc:sldMkLst>
      </pc:sldChg>
      <pc:sldChg chg="del">
        <pc:chgData name="Qingxiang Guo" userId="cb78afbc-f92b-4c0c-9724-48495a690f81" providerId="ADAL" clId="{713919B9-31C8-7E49-AADC-172E3D4EDC6F}" dt="2023-12-08T04:38:02.639" v="319" actId="2696"/>
        <pc:sldMkLst>
          <pc:docMk/>
          <pc:sldMk cId="103300398" sldId="408"/>
        </pc:sldMkLst>
      </pc:sldChg>
      <pc:sldChg chg="del">
        <pc:chgData name="Qingxiang Guo" userId="cb78afbc-f92b-4c0c-9724-48495a690f81" providerId="ADAL" clId="{713919B9-31C8-7E49-AADC-172E3D4EDC6F}" dt="2023-12-08T04:38:02.583" v="303" actId="2696"/>
        <pc:sldMkLst>
          <pc:docMk/>
          <pc:sldMk cId="3597938532" sldId="409"/>
        </pc:sldMkLst>
      </pc:sldChg>
      <pc:sldChg chg="del">
        <pc:chgData name="Qingxiang Guo" userId="cb78afbc-f92b-4c0c-9724-48495a690f81" providerId="ADAL" clId="{713919B9-31C8-7E49-AADC-172E3D4EDC6F}" dt="2023-12-08T04:38:02.582" v="302" actId="2696"/>
        <pc:sldMkLst>
          <pc:docMk/>
          <pc:sldMk cId="2396403389" sldId="410"/>
        </pc:sldMkLst>
      </pc:sldChg>
      <pc:sldChg chg="del">
        <pc:chgData name="Qingxiang Guo" userId="cb78afbc-f92b-4c0c-9724-48495a690f81" providerId="ADAL" clId="{713919B9-31C8-7E49-AADC-172E3D4EDC6F}" dt="2023-12-08T04:38:02.586" v="305" actId="2696"/>
        <pc:sldMkLst>
          <pc:docMk/>
          <pc:sldMk cId="3070346895" sldId="411"/>
        </pc:sldMkLst>
      </pc:sldChg>
      <pc:sldChg chg="del">
        <pc:chgData name="Qingxiang Guo" userId="cb78afbc-f92b-4c0c-9724-48495a690f81" providerId="ADAL" clId="{713919B9-31C8-7E49-AADC-172E3D4EDC6F}" dt="2023-12-08T04:38:02.617" v="317" actId="2696"/>
        <pc:sldMkLst>
          <pc:docMk/>
          <pc:sldMk cId="695583025" sldId="412"/>
        </pc:sldMkLst>
      </pc:sldChg>
      <pc:sldChg chg="addSp delSp modSp add mod ord">
        <pc:chgData name="Qingxiang Guo" userId="cb78afbc-f92b-4c0c-9724-48495a690f81" providerId="ADAL" clId="{713919B9-31C8-7E49-AADC-172E3D4EDC6F}" dt="2023-12-08T04:38:10.111" v="331" actId="20578"/>
        <pc:sldMkLst>
          <pc:docMk/>
          <pc:sldMk cId="683588883" sldId="413"/>
        </pc:sldMkLst>
        <pc:picChg chg="add mod">
          <ac:chgData name="Qingxiang Guo" userId="cb78afbc-f92b-4c0c-9724-48495a690f81" providerId="ADAL" clId="{713919B9-31C8-7E49-AADC-172E3D4EDC6F}" dt="2023-12-08T04:37:44.578" v="294" actId="1076"/>
          <ac:picMkLst>
            <pc:docMk/>
            <pc:sldMk cId="683588883" sldId="413"/>
            <ac:picMk id="2" creationId="{68B6CF83-338A-A8E3-AEF1-D66DF8379313}"/>
          </ac:picMkLst>
        </pc:picChg>
        <pc:picChg chg="del">
          <ac:chgData name="Qingxiang Guo" userId="cb78afbc-f92b-4c0c-9724-48495a690f81" providerId="ADAL" clId="{713919B9-31C8-7E49-AADC-172E3D4EDC6F}" dt="2023-12-08T02:02:02.487" v="9" actId="478"/>
          <ac:picMkLst>
            <pc:docMk/>
            <pc:sldMk cId="683588883" sldId="413"/>
            <ac:picMk id="8" creationId="{8EDD120F-D8D0-93FF-0090-CF4B8E2AEFA7}"/>
          </ac:picMkLst>
        </pc:picChg>
      </pc:sldChg>
      <pc:sldChg chg="addSp delSp modSp add mod">
        <pc:chgData name="Qingxiang Guo" userId="cb78afbc-f92b-4c0c-9724-48495a690f81" providerId="ADAL" clId="{713919B9-31C8-7E49-AADC-172E3D4EDC6F}" dt="2023-12-08T02:06:44.146" v="32" actId="22"/>
        <pc:sldMkLst>
          <pc:docMk/>
          <pc:sldMk cId="519151186" sldId="419"/>
        </pc:sldMkLst>
        <pc:spChg chg="mod">
          <ac:chgData name="Qingxiang Guo" userId="cb78afbc-f92b-4c0c-9724-48495a690f81" providerId="ADAL" clId="{713919B9-31C8-7E49-AADC-172E3D4EDC6F}" dt="2023-12-08T02:03:45.036" v="28" actId="20577"/>
          <ac:spMkLst>
            <pc:docMk/>
            <pc:sldMk cId="519151186" sldId="419"/>
            <ac:spMk id="10" creationId="{3B57EAB7-EA5A-D7D7-93D0-48D5C0D34FF7}"/>
          </ac:spMkLst>
        </pc:spChg>
        <pc:spChg chg="add del">
          <ac:chgData name="Qingxiang Guo" userId="cb78afbc-f92b-4c0c-9724-48495a690f81" providerId="ADAL" clId="{713919B9-31C8-7E49-AADC-172E3D4EDC6F}" dt="2023-12-08T02:06:36.675" v="30" actId="22"/>
          <ac:spMkLst>
            <pc:docMk/>
            <pc:sldMk cId="519151186" sldId="419"/>
            <ac:spMk id="12" creationId="{AA6B3C72-5850-8AFE-05B8-1008F398CC5A}"/>
          </ac:spMkLst>
        </pc:spChg>
        <pc:spChg chg="add del">
          <ac:chgData name="Qingxiang Guo" userId="cb78afbc-f92b-4c0c-9724-48495a690f81" providerId="ADAL" clId="{713919B9-31C8-7E49-AADC-172E3D4EDC6F}" dt="2023-12-08T02:06:44.146" v="32" actId="22"/>
          <ac:spMkLst>
            <pc:docMk/>
            <pc:sldMk cId="519151186" sldId="419"/>
            <ac:spMk id="14" creationId="{CBC5A434-05FF-3B5B-3374-CD8EF9BD3051}"/>
          </ac:spMkLst>
        </pc:spChg>
      </pc:sldChg>
      <pc:sldChg chg="add">
        <pc:chgData name="Qingxiang Guo" userId="cb78afbc-f92b-4c0c-9724-48495a690f81" providerId="ADAL" clId="{713919B9-31C8-7E49-AADC-172E3D4EDC6F}" dt="2023-12-08T03:54:06.657" v="189"/>
        <pc:sldMkLst>
          <pc:docMk/>
          <pc:sldMk cId="3826204273" sldId="428"/>
        </pc:sldMkLst>
      </pc:sldChg>
      <pc:sldChg chg="add">
        <pc:chgData name="Qingxiang Guo" userId="cb78afbc-f92b-4c0c-9724-48495a690f81" providerId="ADAL" clId="{713919B9-31C8-7E49-AADC-172E3D4EDC6F}" dt="2023-12-08T03:59:59.139" v="269"/>
        <pc:sldMkLst>
          <pc:docMk/>
          <pc:sldMk cId="1584773825" sldId="441"/>
        </pc:sldMkLst>
      </pc:sldChg>
      <pc:sldChg chg="add del">
        <pc:chgData name="Qingxiang Guo" userId="cb78afbc-f92b-4c0c-9724-48495a690f81" providerId="ADAL" clId="{713919B9-31C8-7E49-AADC-172E3D4EDC6F}" dt="2023-12-08T15:43:56.704" v="386" actId="2696"/>
        <pc:sldMkLst>
          <pc:docMk/>
          <pc:sldMk cId="3574583927" sldId="446"/>
        </pc:sldMkLst>
      </pc:sldChg>
      <pc:sldChg chg="addSp delSp modSp add mod">
        <pc:chgData name="Qingxiang Guo" userId="cb78afbc-f92b-4c0c-9724-48495a690f81" providerId="ADAL" clId="{713919B9-31C8-7E49-AADC-172E3D4EDC6F}" dt="2023-12-08T02:08:26.650" v="49" actId="1076"/>
        <pc:sldMkLst>
          <pc:docMk/>
          <pc:sldMk cId="2199775299" sldId="448"/>
        </pc:sldMkLst>
        <pc:spChg chg="mod">
          <ac:chgData name="Qingxiang Guo" userId="cb78afbc-f92b-4c0c-9724-48495a690f81" providerId="ADAL" clId="{713919B9-31C8-7E49-AADC-172E3D4EDC6F}" dt="2023-12-08T02:08:26.650" v="49" actId="1076"/>
          <ac:spMkLst>
            <pc:docMk/>
            <pc:sldMk cId="2199775299" sldId="448"/>
            <ac:spMk id="4" creationId="{477F11E3-5A97-C9A2-27A9-D8953F4B4677}"/>
          </ac:spMkLst>
        </pc:spChg>
        <pc:spChg chg="del">
          <ac:chgData name="Qingxiang Guo" userId="cb78afbc-f92b-4c0c-9724-48495a690f81" providerId="ADAL" clId="{713919B9-31C8-7E49-AADC-172E3D4EDC6F}" dt="2023-12-08T02:07:00.687" v="34" actId="478"/>
          <ac:spMkLst>
            <pc:docMk/>
            <pc:sldMk cId="2199775299" sldId="448"/>
            <ac:spMk id="8" creationId="{517DD988-B573-FDD4-42E7-CA1F7392D781}"/>
          </ac:spMkLst>
        </pc:spChg>
        <pc:spChg chg="add mod">
          <ac:chgData name="Qingxiang Guo" userId="cb78afbc-f92b-4c0c-9724-48495a690f81" providerId="ADAL" clId="{713919B9-31C8-7E49-AADC-172E3D4EDC6F}" dt="2023-12-08T02:08:12.025" v="47" actId="1076"/>
          <ac:spMkLst>
            <pc:docMk/>
            <pc:sldMk cId="2199775299" sldId="448"/>
            <ac:spMk id="9" creationId="{7818B667-0DFE-9857-9582-DF7BC016E075}"/>
          </ac:spMkLst>
        </pc:spChg>
        <pc:picChg chg="mod">
          <ac:chgData name="Qingxiang Guo" userId="cb78afbc-f92b-4c0c-9724-48495a690f81" providerId="ADAL" clId="{713919B9-31C8-7E49-AADC-172E3D4EDC6F}" dt="2023-12-08T02:07:53.036" v="43" actId="1076"/>
          <ac:picMkLst>
            <pc:docMk/>
            <pc:sldMk cId="2199775299" sldId="448"/>
            <ac:picMk id="5" creationId="{3D143DF4-1C41-1945-1A7B-26A45D21E952}"/>
          </ac:picMkLst>
        </pc:picChg>
        <pc:picChg chg="add mod">
          <ac:chgData name="Qingxiang Guo" userId="cb78afbc-f92b-4c0c-9724-48495a690f81" providerId="ADAL" clId="{713919B9-31C8-7E49-AADC-172E3D4EDC6F}" dt="2023-12-08T02:07:56.635" v="45" actId="1076"/>
          <ac:picMkLst>
            <pc:docMk/>
            <pc:sldMk cId="2199775299" sldId="448"/>
            <ac:picMk id="6" creationId="{F8FA7B81-86DD-9669-392A-BAF0E555DDC8}"/>
          </ac:picMkLst>
        </pc:picChg>
        <pc:picChg chg="mod">
          <ac:chgData name="Qingxiang Guo" userId="cb78afbc-f92b-4c0c-9724-48495a690f81" providerId="ADAL" clId="{713919B9-31C8-7E49-AADC-172E3D4EDC6F}" dt="2023-12-08T02:07:54.220" v="44" actId="1076"/>
          <ac:picMkLst>
            <pc:docMk/>
            <pc:sldMk cId="2199775299" sldId="448"/>
            <ac:picMk id="7" creationId="{3B4AB043-FCF6-FFA6-11B7-7B01E5410C6B}"/>
          </ac:picMkLst>
        </pc:picChg>
      </pc:sldChg>
      <pc:sldChg chg="add">
        <pc:chgData name="Qingxiang Guo" userId="cb78afbc-f92b-4c0c-9724-48495a690f81" providerId="ADAL" clId="{713919B9-31C8-7E49-AADC-172E3D4EDC6F}" dt="2023-12-08T04:01:49.652" v="270"/>
        <pc:sldMkLst>
          <pc:docMk/>
          <pc:sldMk cId="2893525105" sldId="451"/>
        </pc:sldMkLst>
      </pc:sldChg>
      <pc:sldChg chg="add ord">
        <pc:chgData name="Qingxiang Guo" userId="cb78afbc-f92b-4c0c-9724-48495a690f81" providerId="ADAL" clId="{713919B9-31C8-7E49-AADC-172E3D4EDC6F}" dt="2023-12-08T02:34:52.410" v="51" actId="20578"/>
        <pc:sldMkLst>
          <pc:docMk/>
          <pc:sldMk cId="2064943707" sldId="459"/>
        </pc:sldMkLst>
      </pc:sldChg>
      <pc:sldChg chg="add del">
        <pc:chgData name="Qingxiang Guo" userId="cb78afbc-f92b-4c0c-9724-48495a690f81" providerId="ADAL" clId="{713919B9-31C8-7E49-AADC-172E3D4EDC6F}" dt="2023-12-08T02:38:04.731" v="61" actId="2696"/>
        <pc:sldMkLst>
          <pc:docMk/>
          <pc:sldMk cId="1273878145" sldId="461"/>
        </pc:sldMkLst>
      </pc:sldChg>
      <pc:sldChg chg="add del">
        <pc:chgData name="Qingxiang Guo" userId="cb78afbc-f92b-4c0c-9724-48495a690f81" providerId="ADAL" clId="{713919B9-31C8-7E49-AADC-172E3D4EDC6F}" dt="2023-12-08T02:35:59.134" v="53" actId="2696"/>
        <pc:sldMkLst>
          <pc:docMk/>
          <pc:sldMk cId="2620871686" sldId="462"/>
        </pc:sldMkLst>
      </pc:sldChg>
      <pc:sldChg chg="add del">
        <pc:chgData name="Qingxiang Guo" userId="cb78afbc-f92b-4c0c-9724-48495a690f81" providerId="ADAL" clId="{713919B9-31C8-7E49-AADC-172E3D4EDC6F}" dt="2023-12-08T02:35:57.412" v="52" actId="2696"/>
        <pc:sldMkLst>
          <pc:docMk/>
          <pc:sldMk cId="2046529343" sldId="463"/>
        </pc:sldMkLst>
      </pc:sldChg>
      <pc:sldChg chg="delSp add mod ord">
        <pc:chgData name="Qingxiang Guo" userId="cb78afbc-f92b-4c0c-9724-48495a690f81" providerId="ADAL" clId="{713919B9-31C8-7E49-AADC-172E3D4EDC6F}" dt="2023-12-08T02:37:43.545" v="60" actId="20578"/>
        <pc:sldMkLst>
          <pc:docMk/>
          <pc:sldMk cId="1585829582" sldId="464"/>
        </pc:sldMkLst>
        <pc:inkChg chg="del">
          <ac:chgData name="Qingxiang Guo" userId="cb78afbc-f92b-4c0c-9724-48495a690f81" providerId="ADAL" clId="{713919B9-31C8-7E49-AADC-172E3D4EDC6F}" dt="2023-12-08T02:36:37.616" v="56" actId="478"/>
          <ac:inkMkLst>
            <pc:docMk/>
            <pc:sldMk cId="1585829582" sldId="464"/>
            <ac:inkMk id="14" creationId="{3FFAC133-6BB0-A63C-EC64-BA7C4E2D91F2}"/>
          </ac:inkMkLst>
        </pc:inkChg>
      </pc:sldChg>
      <pc:sldChg chg="add">
        <pc:chgData name="Qingxiang Guo" userId="cb78afbc-f92b-4c0c-9724-48495a690f81" providerId="ADAL" clId="{713919B9-31C8-7E49-AADC-172E3D4EDC6F}" dt="2023-12-08T02:34:30.157" v="50"/>
        <pc:sldMkLst>
          <pc:docMk/>
          <pc:sldMk cId="2764709500" sldId="465"/>
        </pc:sldMkLst>
      </pc:sldChg>
      <pc:sldChg chg="delSp add del mod ord">
        <pc:chgData name="Qingxiang Guo" userId="cb78afbc-f92b-4c0c-9724-48495a690f81" providerId="ADAL" clId="{713919B9-31C8-7E49-AADC-172E3D4EDC6F}" dt="2023-12-08T15:45:02.001" v="387" actId="2696"/>
        <pc:sldMkLst>
          <pc:docMk/>
          <pc:sldMk cId="421887077" sldId="467"/>
        </pc:sldMkLst>
        <pc:inkChg chg="del">
          <ac:chgData name="Qingxiang Guo" userId="cb78afbc-f92b-4c0c-9724-48495a690f81" providerId="ADAL" clId="{713919B9-31C8-7E49-AADC-172E3D4EDC6F}" dt="2023-12-08T02:36:42.432" v="57" actId="478"/>
          <ac:inkMkLst>
            <pc:docMk/>
            <pc:sldMk cId="421887077" sldId="467"/>
            <ac:inkMk id="12" creationId="{FA278C62-5DF2-9517-F7CA-8EBEABA907B6}"/>
          </ac:inkMkLst>
        </pc:inkChg>
      </pc:sldChg>
      <pc:sldChg chg="add del">
        <pc:chgData name="Qingxiang Guo" userId="cb78afbc-f92b-4c0c-9724-48495a690f81" providerId="ADAL" clId="{713919B9-31C8-7E49-AADC-172E3D4EDC6F}" dt="2023-12-08T02:36:32.545" v="54" actId="2696"/>
        <pc:sldMkLst>
          <pc:docMk/>
          <pc:sldMk cId="1469789520" sldId="468"/>
        </pc:sldMkLst>
      </pc:sldChg>
      <pc:sldChg chg="add del">
        <pc:chgData name="Qingxiang Guo" userId="cb78afbc-f92b-4c0c-9724-48495a690f81" providerId="ADAL" clId="{713919B9-31C8-7E49-AADC-172E3D4EDC6F}" dt="2023-12-08T02:36:32.551" v="55" actId="2696"/>
        <pc:sldMkLst>
          <pc:docMk/>
          <pc:sldMk cId="4274993620" sldId="469"/>
        </pc:sldMkLst>
      </pc:sldChg>
      <pc:sldChg chg="add">
        <pc:chgData name="Qingxiang Guo" userId="cb78afbc-f92b-4c0c-9724-48495a690f81" providerId="ADAL" clId="{713919B9-31C8-7E49-AADC-172E3D4EDC6F}" dt="2023-12-08T02:34:30.157" v="50"/>
        <pc:sldMkLst>
          <pc:docMk/>
          <pc:sldMk cId="3452865714" sldId="470"/>
        </pc:sldMkLst>
      </pc:sldChg>
      <pc:sldChg chg="add">
        <pc:chgData name="Qingxiang Guo" userId="cb78afbc-f92b-4c0c-9724-48495a690f81" providerId="ADAL" clId="{713919B9-31C8-7E49-AADC-172E3D4EDC6F}" dt="2023-12-08T02:34:30.157" v="50"/>
        <pc:sldMkLst>
          <pc:docMk/>
          <pc:sldMk cId="2154403129" sldId="471"/>
        </pc:sldMkLst>
      </pc:sldChg>
      <pc:sldChg chg="add ord">
        <pc:chgData name="Qingxiang Guo" userId="cb78afbc-f92b-4c0c-9724-48495a690f81" providerId="ADAL" clId="{713919B9-31C8-7E49-AADC-172E3D4EDC6F}" dt="2023-12-08T02:37:14.651" v="59" actId="20578"/>
        <pc:sldMkLst>
          <pc:docMk/>
          <pc:sldMk cId="3083308166" sldId="475"/>
        </pc:sldMkLst>
      </pc:sldChg>
      <pc:sldChg chg="add del">
        <pc:chgData name="Qingxiang Guo" userId="cb78afbc-f92b-4c0c-9724-48495a690f81" providerId="ADAL" clId="{713919B9-31C8-7E49-AADC-172E3D4EDC6F}" dt="2023-12-08T02:41:21.767" v="67" actId="2696"/>
        <pc:sldMkLst>
          <pc:docMk/>
          <pc:sldMk cId="2066311680" sldId="482"/>
        </pc:sldMkLst>
      </pc:sldChg>
      <pc:sldChg chg="addSp delSp modSp add del mod">
        <pc:chgData name="Qingxiang Guo" userId="cb78afbc-f92b-4c0c-9724-48495a690f81" providerId="ADAL" clId="{713919B9-31C8-7E49-AADC-172E3D4EDC6F}" dt="2023-12-08T03:08:02.512" v="80"/>
        <pc:sldMkLst>
          <pc:docMk/>
          <pc:sldMk cId="2114631574" sldId="483"/>
        </pc:sldMkLst>
        <pc:spChg chg="add mod">
          <ac:chgData name="Qingxiang Guo" userId="cb78afbc-f92b-4c0c-9724-48495a690f81" providerId="ADAL" clId="{713919B9-31C8-7E49-AADC-172E3D4EDC6F}" dt="2023-12-08T02:42:42.086" v="77" actId="1076"/>
          <ac:spMkLst>
            <pc:docMk/>
            <pc:sldMk cId="2114631574" sldId="483"/>
            <ac:spMk id="4" creationId="{541503C1-5709-FC89-BF28-BDA3CDD896B8}"/>
          </ac:spMkLst>
        </pc:spChg>
        <pc:spChg chg="add mod">
          <ac:chgData name="Qingxiang Guo" userId="cb78afbc-f92b-4c0c-9724-48495a690f81" providerId="ADAL" clId="{713919B9-31C8-7E49-AADC-172E3D4EDC6F}" dt="2023-12-08T02:42:54.948" v="78" actId="767"/>
          <ac:spMkLst>
            <pc:docMk/>
            <pc:sldMk cId="2114631574" sldId="483"/>
            <ac:spMk id="6" creationId="{DFA299E1-7544-3F97-F9E9-AB8A99462780}"/>
          </ac:spMkLst>
        </pc:spChg>
        <pc:spChg chg="add del mod">
          <ac:chgData name="Qingxiang Guo" userId="cb78afbc-f92b-4c0c-9724-48495a690f81" providerId="ADAL" clId="{713919B9-31C8-7E49-AADC-172E3D4EDC6F}" dt="2023-12-08T03:08:02.512" v="80"/>
          <ac:spMkLst>
            <pc:docMk/>
            <pc:sldMk cId="2114631574" sldId="483"/>
            <ac:spMk id="8" creationId="{679F7187-EDCA-FDE2-7412-31AD38F1F619}"/>
          </ac:spMkLst>
        </pc:spChg>
        <pc:picChg chg="add mod">
          <ac:chgData name="Qingxiang Guo" userId="cb78afbc-f92b-4c0c-9724-48495a690f81" providerId="ADAL" clId="{713919B9-31C8-7E49-AADC-172E3D4EDC6F}" dt="2023-12-08T02:42:39.718" v="76" actId="14100"/>
          <ac:picMkLst>
            <pc:docMk/>
            <pc:sldMk cId="2114631574" sldId="483"/>
            <ac:picMk id="2" creationId="{79CAAB5D-689E-95AB-ED34-F9E9AA0475BD}"/>
          </ac:picMkLst>
        </pc:picChg>
        <pc:picChg chg="mod">
          <ac:chgData name="Qingxiang Guo" userId="cb78afbc-f92b-4c0c-9724-48495a690f81" providerId="ADAL" clId="{713919B9-31C8-7E49-AADC-172E3D4EDC6F}" dt="2023-12-08T02:42:36.776" v="74" actId="1076"/>
          <ac:picMkLst>
            <pc:docMk/>
            <pc:sldMk cId="2114631574" sldId="483"/>
            <ac:picMk id="5" creationId="{7EE134B5-B473-7E77-082C-09AA2A6700BD}"/>
          </ac:picMkLst>
        </pc:picChg>
        <pc:picChg chg="add del mod">
          <ac:chgData name="Qingxiang Guo" userId="cb78afbc-f92b-4c0c-9724-48495a690f81" providerId="ADAL" clId="{713919B9-31C8-7E49-AADC-172E3D4EDC6F}" dt="2023-12-08T03:08:02.512" v="80"/>
          <ac:picMkLst>
            <pc:docMk/>
            <pc:sldMk cId="2114631574" sldId="483"/>
            <ac:picMk id="7" creationId="{A03F83E1-3B18-FAF6-4DD4-5281F215DDE4}"/>
          </ac:picMkLst>
        </pc:picChg>
        <pc:picChg chg="mod">
          <ac:chgData name="Qingxiang Guo" userId="cb78afbc-f92b-4c0c-9724-48495a690f81" providerId="ADAL" clId="{713919B9-31C8-7E49-AADC-172E3D4EDC6F}" dt="2023-12-08T02:42:36.130" v="73" actId="1076"/>
          <ac:picMkLst>
            <pc:docMk/>
            <pc:sldMk cId="2114631574" sldId="483"/>
            <ac:picMk id="12" creationId="{AEA7DBCF-ED4F-CB58-0222-1BF305F27DCB}"/>
          </ac:picMkLst>
        </pc:picChg>
      </pc:sldChg>
      <pc:sldChg chg="add">
        <pc:chgData name="Qingxiang Guo" userId="cb78afbc-f92b-4c0c-9724-48495a690f81" providerId="ADAL" clId="{713919B9-31C8-7E49-AADC-172E3D4EDC6F}" dt="2023-12-08T02:40:25.151" v="62"/>
        <pc:sldMkLst>
          <pc:docMk/>
          <pc:sldMk cId="1166105380" sldId="484"/>
        </pc:sldMkLst>
      </pc:sldChg>
      <pc:sldChg chg="add del">
        <pc:chgData name="Qingxiang Guo" userId="cb78afbc-f92b-4c0c-9724-48495a690f81" providerId="ADAL" clId="{713919B9-31C8-7E49-AADC-172E3D4EDC6F}" dt="2023-12-08T02:40:39.528" v="63" actId="2696"/>
        <pc:sldMkLst>
          <pc:docMk/>
          <pc:sldMk cId="516551972" sldId="485"/>
        </pc:sldMkLst>
      </pc:sldChg>
      <pc:sldChg chg="add">
        <pc:chgData name="Qingxiang Guo" userId="cb78afbc-f92b-4c0c-9724-48495a690f81" providerId="ADAL" clId="{713919B9-31C8-7E49-AADC-172E3D4EDC6F}" dt="2023-12-08T02:40:25.151" v="62"/>
        <pc:sldMkLst>
          <pc:docMk/>
          <pc:sldMk cId="746982732" sldId="486"/>
        </pc:sldMkLst>
      </pc:sldChg>
      <pc:sldChg chg="add del">
        <pc:chgData name="Qingxiang Guo" userId="cb78afbc-f92b-4c0c-9724-48495a690f81" providerId="ADAL" clId="{713919B9-31C8-7E49-AADC-172E3D4EDC6F}" dt="2023-12-08T02:40:46.722" v="64" actId="2696"/>
        <pc:sldMkLst>
          <pc:docMk/>
          <pc:sldMk cId="222002994" sldId="487"/>
        </pc:sldMkLst>
      </pc:sldChg>
      <pc:sldChg chg="add del">
        <pc:chgData name="Qingxiang Guo" userId="cb78afbc-f92b-4c0c-9724-48495a690f81" providerId="ADAL" clId="{713919B9-31C8-7E49-AADC-172E3D4EDC6F}" dt="2023-12-08T02:40:46.726" v="65" actId="2696"/>
        <pc:sldMkLst>
          <pc:docMk/>
          <pc:sldMk cId="367132068" sldId="488"/>
        </pc:sldMkLst>
      </pc:sldChg>
      <pc:sldChg chg="add">
        <pc:chgData name="Qingxiang Guo" userId="cb78afbc-f92b-4c0c-9724-48495a690f81" providerId="ADAL" clId="{713919B9-31C8-7E49-AADC-172E3D4EDC6F}" dt="2023-12-08T03:08:10.310" v="81"/>
        <pc:sldMkLst>
          <pc:docMk/>
          <pc:sldMk cId="2795336909" sldId="490"/>
        </pc:sldMkLst>
      </pc:sldChg>
      <pc:sldChg chg="add">
        <pc:chgData name="Qingxiang Guo" userId="cb78afbc-f92b-4c0c-9724-48495a690f81" providerId="ADAL" clId="{713919B9-31C8-7E49-AADC-172E3D4EDC6F}" dt="2023-12-08T03:09:20.089" v="82"/>
        <pc:sldMkLst>
          <pc:docMk/>
          <pc:sldMk cId="1361402089" sldId="491"/>
        </pc:sldMkLst>
      </pc:sldChg>
      <pc:sldChg chg="add del">
        <pc:chgData name="Qingxiang Guo" userId="cb78afbc-f92b-4c0c-9724-48495a690f81" providerId="ADAL" clId="{713919B9-31C8-7E49-AADC-172E3D4EDC6F}" dt="2023-12-08T03:52:09.712" v="180" actId="2696"/>
        <pc:sldMkLst>
          <pc:docMk/>
          <pc:sldMk cId="1990076996" sldId="494"/>
        </pc:sldMkLst>
      </pc:sldChg>
      <pc:sldChg chg="add">
        <pc:chgData name="Qingxiang Guo" userId="cb78afbc-f92b-4c0c-9724-48495a690f81" providerId="ADAL" clId="{713919B9-31C8-7E49-AADC-172E3D4EDC6F}" dt="2023-12-08T03:51:10.140" v="179"/>
        <pc:sldMkLst>
          <pc:docMk/>
          <pc:sldMk cId="1840389632" sldId="495"/>
        </pc:sldMkLst>
      </pc:sldChg>
      <pc:sldChg chg="add">
        <pc:chgData name="Qingxiang Guo" userId="cb78afbc-f92b-4c0c-9724-48495a690f81" providerId="ADAL" clId="{713919B9-31C8-7E49-AADC-172E3D4EDC6F}" dt="2023-12-08T03:51:10.140" v="179"/>
        <pc:sldMkLst>
          <pc:docMk/>
          <pc:sldMk cId="4051094350" sldId="496"/>
        </pc:sldMkLst>
      </pc:sldChg>
      <pc:sldChg chg="add">
        <pc:chgData name="Qingxiang Guo" userId="cb78afbc-f92b-4c0c-9724-48495a690f81" providerId="ADAL" clId="{713919B9-31C8-7E49-AADC-172E3D4EDC6F}" dt="2023-12-08T03:09:20.089" v="82"/>
        <pc:sldMkLst>
          <pc:docMk/>
          <pc:sldMk cId="1798267586" sldId="498"/>
        </pc:sldMkLst>
      </pc:sldChg>
      <pc:sldChg chg="modSp add del mod">
        <pc:chgData name="Qingxiang Guo" userId="cb78afbc-f92b-4c0c-9724-48495a690f81" providerId="ADAL" clId="{713919B9-31C8-7E49-AADC-172E3D4EDC6F}" dt="2023-12-08T03:52:48.308" v="188" actId="20577"/>
        <pc:sldMkLst>
          <pc:docMk/>
          <pc:sldMk cId="1487120861" sldId="499"/>
        </pc:sldMkLst>
        <pc:spChg chg="mod">
          <ac:chgData name="Qingxiang Guo" userId="cb78afbc-f92b-4c0c-9724-48495a690f81" providerId="ADAL" clId="{713919B9-31C8-7E49-AADC-172E3D4EDC6F}" dt="2023-12-08T03:52:48.308" v="188" actId="20577"/>
          <ac:spMkLst>
            <pc:docMk/>
            <pc:sldMk cId="1487120861" sldId="499"/>
            <ac:spMk id="2" creationId="{617406FB-2412-7D08-9B79-32536FDCB590}"/>
          </ac:spMkLst>
        </pc:spChg>
      </pc:sldChg>
      <pc:sldChg chg="add">
        <pc:chgData name="Qingxiang Guo" userId="cb78afbc-f92b-4c0c-9724-48495a690f81" providerId="ADAL" clId="{713919B9-31C8-7E49-AADC-172E3D4EDC6F}" dt="2023-12-08T03:09:52.045" v="84"/>
        <pc:sldMkLst>
          <pc:docMk/>
          <pc:sldMk cId="918814637" sldId="500"/>
        </pc:sldMkLst>
      </pc:sldChg>
      <pc:sldChg chg="add">
        <pc:chgData name="Qingxiang Guo" userId="cb78afbc-f92b-4c0c-9724-48495a690f81" providerId="ADAL" clId="{713919B9-31C8-7E49-AADC-172E3D4EDC6F}" dt="2023-12-08T03:10:24.625" v="85"/>
        <pc:sldMkLst>
          <pc:docMk/>
          <pc:sldMk cId="2445159676" sldId="501"/>
        </pc:sldMkLst>
      </pc:sldChg>
      <pc:sldChg chg="add">
        <pc:chgData name="Qingxiang Guo" userId="cb78afbc-f92b-4c0c-9724-48495a690f81" providerId="ADAL" clId="{713919B9-31C8-7E49-AADC-172E3D4EDC6F}" dt="2023-12-08T03:11:41.639" v="86"/>
        <pc:sldMkLst>
          <pc:docMk/>
          <pc:sldMk cId="4067652564" sldId="502"/>
        </pc:sldMkLst>
      </pc:sldChg>
      <pc:sldChg chg="add">
        <pc:chgData name="Qingxiang Guo" userId="cb78afbc-f92b-4c0c-9724-48495a690f81" providerId="ADAL" clId="{713919B9-31C8-7E49-AADC-172E3D4EDC6F}" dt="2023-12-08T03:11:41.639" v="86"/>
        <pc:sldMkLst>
          <pc:docMk/>
          <pc:sldMk cId="1593633255" sldId="503"/>
        </pc:sldMkLst>
      </pc:sldChg>
      <pc:sldChg chg="add">
        <pc:chgData name="Qingxiang Guo" userId="cb78afbc-f92b-4c0c-9724-48495a690f81" providerId="ADAL" clId="{713919B9-31C8-7E49-AADC-172E3D4EDC6F}" dt="2023-12-08T03:11:41.639" v="86"/>
        <pc:sldMkLst>
          <pc:docMk/>
          <pc:sldMk cId="1437332579" sldId="504"/>
        </pc:sldMkLst>
      </pc:sldChg>
      <pc:sldChg chg="add">
        <pc:chgData name="Qingxiang Guo" userId="cb78afbc-f92b-4c0c-9724-48495a690f81" providerId="ADAL" clId="{713919B9-31C8-7E49-AADC-172E3D4EDC6F}" dt="2023-12-08T03:59:59.139" v="269"/>
        <pc:sldMkLst>
          <pc:docMk/>
          <pc:sldMk cId="3735426970" sldId="505"/>
        </pc:sldMkLst>
      </pc:sldChg>
      <pc:sldChg chg="add del">
        <pc:chgData name="Qingxiang Guo" userId="cb78afbc-f92b-4c0c-9724-48495a690f81" providerId="ADAL" clId="{713919B9-31C8-7E49-AADC-172E3D4EDC6F}" dt="2023-12-08T03:12:44.461" v="90" actId="2696"/>
        <pc:sldMkLst>
          <pc:docMk/>
          <pc:sldMk cId="3868230977" sldId="506"/>
        </pc:sldMkLst>
      </pc:sldChg>
      <pc:sldChg chg="add">
        <pc:chgData name="Qingxiang Guo" userId="cb78afbc-f92b-4c0c-9724-48495a690f81" providerId="ADAL" clId="{713919B9-31C8-7E49-AADC-172E3D4EDC6F}" dt="2023-12-08T03:59:59.139" v="269"/>
        <pc:sldMkLst>
          <pc:docMk/>
          <pc:sldMk cId="4176892098" sldId="506"/>
        </pc:sldMkLst>
      </pc:sldChg>
      <pc:sldChg chg="add">
        <pc:chgData name="Qingxiang Guo" userId="cb78afbc-f92b-4c0c-9724-48495a690f81" providerId="ADAL" clId="{713919B9-31C8-7E49-AADC-172E3D4EDC6F}" dt="2023-12-08T03:59:59.139" v="269"/>
        <pc:sldMkLst>
          <pc:docMk/>
          <pc:sldMk cId="3046617428" sldId="507"/>
        </pc:sldMkLst>
      </pc:sldChg>
      <pc:sldChg chg="add">
        <pc:chgData name="Qingxiang Guo" userId="cb78afbc-f92b-4c0c-9724-48495a690f81" providerId="ADAL" clId="{713919B9-31C8-7E49-AADC-172E3D4EDC6F}" dt="2023-12-08T03:59:59.139" v="269"/>
        <pc:sldMkLst>
          <pc:docMk/>
          <pc:sldMk cId="488557867" sldId="508"/>
        </pc:sldMkLst>
      </pc:sldChg>
      <pc:sldChg chg="add">
        <pc:chgData name="Qingxiang Guo" userId="cb78afbc-f92b-4c0c-9724-48495a690f81" providerId="ADAL" clId="{713919B9-31C8-7E49-AADC-172E3D4EDC6F}" dt="2023-12-08T03:11:41.639" v="86"/>
        <pc:sldMkLst>
          <pc:docMk/>
          <pc:sldMk cId="1556124952" sldId="509"/>
        </pc:sldMkLst>
      </pc:sldChg>
      <pc:sldChg chg="add">
        <pc:chgData name="Qingxiang Guo" userId="cb78afbc-f92b-4c0c-9724-48495a690f81" providerId="ADAL" clId="{713919B9-31C8-7E49-AADC-172E3D4EDC6F}" dt="2023-12-08T03:11:41.639" v="86"/>
        <pc:sldMkLst>
          <pc:docMk/>
          <pc:sldMk cId="2967739646" sldId="510"/>
        </pc:sldMkLst>
      </pc:sldChg>
      <pc:sldChg chg="add del">
        <pc:chgData name="Qingxiang Guo" userId="cb78afbc-f92b-4c0c-9724-48495a690f81" providerId="ADAL" clId="{713919B9-31C8-7E49-AADC-172E3D4EDC6F}" dt="2023-12-08T03:12:51.886" v="91" actId="2696"/>
        <pc:sldMkLst>
          <pc:docMk/>
          <pc:sldMk cId="971410267" sldId="511"/>
        </pc:sldMkLst>
      </pc:sldChg>
      <pc:sldChg chg="add">
        <pc:chgData name="Qingxiang Guo" userId="cb78afbc-f92b-4c0c-9724-48495a690f81" providerId="ADAL" clId="{713919B9-31C8-7E49-AADC-172E3D4EDC6F}" dt="2023-12-08T03:59:59.139" v="269"/>
        <pc:sldMkLst>
          <pc:docMk/>
          <pc:sldMk cId="3431964341" sldId="511"/>
        </pc:sldMkLst>
      </pc:sldChg>
      <pc:sldChg chg="add">
        <pc:chgData name="Qingxiang Guo" userId="cb78afbc-f92b-4c0c-9724-48495a690f81" providerId="ADAL" clId="{713919B9-31C8-7E49-AADC-172E3D4EDC6F}" dt="2023-12-08T03:59:59.139" v="269"/>
        <pc:sldMkLst>
          <pc:docMk/>
          <pc:sldMk cId="2510634428" sldId="512"/>
        </pc:sldMkLst>
      </pc:sldChg>
      <pc:sldChg chg="add del">
        <pc:chgData name="Qingxiang Guo" userId="cb78afbc-f92b-4c0c-9724-48495a690f81" providerId="ADAL" clId="{713919B9-31C8-7E49-AADC-172E3D4EDC6F}" dt="2023-12-08T03:12:23.258" v="88" actId="2696"/>
        <pc:sldMkLst>
          <pc:docMk/>
          <pc:sldMk cId="2757116448" sldId="512"/>
        </pc:sldMkLst>
      </pc:sldChg>
      <pc:sldChg chg="add">
        <pc:chgData name="Qingxiang Guo" userId="cb78afbc-f92b-4c0c-9724-48495a690f81" providerId="ADAL" clId="{713919B9-31C8-7E49-AADC-172E3D4EDC6F}" dt="2023-12-08T03:11:41.639" v="86"/>
        <pc:sldMkLst>
          <pc:docMk/>
          <pc:sldMk cId="1692864795" sldId="513"/>
        </pc:sldMkLst>
      </pc:sldChg>
      <pc:sldChg chg="add del">
        <pc:chgData name="Qingxiang Guo" userId="cb78afbc-f92b-4c0c-9724-48495a690f81" providerId="ADAL" clId="{713919B9-31C8-7E49-AADC-172E3D4EDC6F}" dt="2023-12-08T03:12:44.454" v="89" actId="2696"/>
        <pc:sldMkLst>
          <pc:docMk/>
          <pc:sldMk cId="726365937" sldId="514"/>
        </pc:sldMkLst>
      </pc:sldChg>
      <pc:sldChg chg="add del">
        <pc:chgData name="Qingxiang Guo" userId="cb78afbc-f92b-4c0c-9724-48495a690f81" providerId="ADAL" clId="{713919B9-31C8-7E49-AADC-172E3D4EDC6F}" dt="2023-12-08T03:12:05.579" v="87" actId="2696"/>
        <pc:sldMkLst>
          <pc:docMk/>
          <pc:sldMk cId="3952904127" sldId="515"/>
        </pc:sldMkLst>
      </pc:sldChg>
      <pc:sldChg chg="add">
        <pc:chgData name="Qingxiang Guo" userId="cb78afbc-f92b-4c0c-9724-48495a690f81" providerId="ADAL" clId="{713919B9-31C8-7E49-AADC-172E3D4EDC6F}" dt="2023-12-08T03:11:41.639" v="86"/>
        <pc:sldMkLst>
          <pc:docMk/>
          <pc:sldMk cId="2440669454" sldId="516"/>
        </pc:sldMkLst>
      </pc:sldChg>
      <pc:sldChg chg="add">
        <pc:chgData name="Qingxiang Guo" userId="cb78afbc-f92b-4c0c-9724-48495a690f81" providerId="ADAL" clId="{713919B9-31C8-7E49-AADC-172E3D4EDC6F}" dt="2023-12-08T03:11:41.639" v="86"/>
        <pc:sldMkLst>
          <pc:docMk/>
          <pc:sldMk cId="3211241050" sldId="517"/>
        </pc:sldMkLst>
      </pc:sldChg>
      <pc:sldChg chg="add">
        <pc:chgData name="Qingxiang Guo" userId="cb78afbc-f92b-4c0c-9724-48495a690f81" providerId="ADAL" clId="{713919B9-31C8-7E49-AADC-172E3D4EDC6F}" dt="2023-12-08T03:11:41.639" v="86"/>
        <pc:sldMkLst>
          <pc:docMk/>
          <pc:sldMk cId="2404127713" sldId="518"/>
        </pc:sldMkLst>
      </pc:sldChg>
      <pc:sldChg chg="add ord">
        <pc:chgData name="Qingxiang Guo" userId="cb78afbc-f92b-4c0c-9724-48495a690f81" providerId="ADAL" clId="{713919B9-31C8-7E49-AADC-172E3D4EDC6F}" dt="2023-12-08T04:02:48.447" v="272" actId="20578"/>
        <pc:sldMkLst>
          <pc:docMk/>
          <pc:sldMk cId="2039845238" sldId="525"/>
        </pc:sldMkLst>
      </pc:sldChg>
      <pc:sldChg chg="add">
        <pc:chgData name="Qingxiang Guo" userId="cb78afbc-f92b-4c0c-9724-48495a690f81" providerId="ADAL" clId="{713919B9-31C8-7E49-AADC-172E3D4EDC6F}" dt="2023-12-08T03:16:45.785" v="92"/>
        <pc:sldMkLst>
          <pc:docMk/>
          <pc:sldMk cId="1855444986" sldId="526"/>
        </pc:sldMkLst>
      </pc:sldChg>
      <pc:sldChg chg="add">
        <pc:chgData name="Qingxiang Guo" userId="cb78afbc-f92b-4c0c-9724-48495a690f81" providerId="ADAL" clId="{713919B9-31C8-7E49-AADC-172E3D4EDC6F}" dt="2023-12-08T03:16:45.785" v="92"/>
        <pc:sldMkLst>
          <pc:docMk/>
          <pc:sldMk cId="971340041" sldId="527"/>
        </pc:sldMkLst>
      </pc:sldChg>
      <pc:sldChg chg="add">
        <pc:chgData name="Qingxiang Guo" userId="cb78afbc-f92b-4c0c-9724-48495a690f81" providerId="ADAL" clId="{713919B9-31C8-7E49-AADC-172E3D4EDC6F}" dt="2023-12-08T03:16:45.785" v="92"/>
        <pc:sldMkLst>
          <pc:docMk/>
          <pc:sldMk cId="1853242082" sldId="528"/>
        </pc:sldMkLst>
      </pc:sldChg>
      <pc:sldChg chg="add">
        <pc:chgData name="Qingxiang Guo" userId="cb78afbc-f92b-4c0c-9724-48495a690f81" providerId="ADAL" clId="{713919B9-31C8-7E49-AADC-172E3D4EDC6F}" dt="2023-12-08T03:16:45.785" v="92"/>
        <pc:sldMkLst>
          <pc:docMk/>
          <pc:sldMk cId="3838084711" sldId="529"/>
        </pc:sldMkLst>
      </pc:sldChg>
      <pc:sldChg chg="add">
        <pc:chgData name="Qingxiang Guo" userId="cb78afbc-f92b-4c0c-9724-48495a690f81" providerId="ADAL" clId="{713919B9-31C8-7E49-AADC-172E3D4EDC6F}" dt="2023-12-08T04:04:53.206" v="273"/>
        <pc:sldMkLst>
          <pc:docMk/>
          <pc:sldMk cId="203899462" sldId="530"/>
        </pc:sldMkLst>
      </pc:sldChg>
      <pc:sldChg chg="add del">
        <pc:chgData name="Qingxiang Guo" userId="cb78afbc-f92b-4c0c-9724-48495a690f81" providerId="ADAL" clId="{713919B9-31C8-7E49-AADC-172E3D4EDC6F}" dt="2023-12-08T03:16:52.445" v="94" actId="2696"/>
        <pc:sldMkLst>
          <pc:docMk/>
          <pc:sldMk cId="1415224007" sldId="530"/>
        </pc:sldMkLst>
      </pc:sldChg>
      <pc:sldChg chg="add del">
        <pc:chgData name="Qingxiang Guo" userId="cb78afbc-f92b-4c0c-9724-48495a690f81" providerId="ADAL" clId="{713919B9-31C8-7E49-AADC-172E3D4EDC6F}" dt="2023-12-08T03:16:52.438" v="93" actId="2696"/>
        <pc:sldMkLst>
          <pc:docMk/>
          <pc:sldMk cId="856788298" sldId="531"/>
        </pc:sldMkLst>
      </pc:sldChg>
      <pc:sldChg chg="add">
        <pc:chgData name="Qingxiang Guo" userId="cb78afbc-f92b-4c0c-9724-48495a690f81" providerId="ADAL" clId="{713919B9-31C8-7E49-AADC-172E3D4EDC6F}" dt="2023-12-08T04:04:53.206" v="273"/>
        <pc:sldMkLst>
          <pc:docMk/>
          <pc:sldMk cId="908180348" sldId="531"/>
        </pc:sldMkLst>
      </pc:sldChg>
      <pc:sldChg chg="add modNotesTx">
        <pc:chgData name="Qingxiang Guo" userId="cb78afbc-f92b-4c0c-9724-48495a690f81" providerId="ADAL" clId="{713919B9-31C8-7E49-AADC-172E3D4EDC6F}" dt="2023-12-08T17:16:14.610" v="599" actId="20577"/>
        <pc:sldMkLst>
          <pc:docMk/>
          <pc:sldMk cId="2889521407" sldId="532"/>
        </pc:sldMkLst>
      </pc:sldChg>
      <pc:sldChg chg="add">
        <pc:chgData name="Qingxiang Guo" userId="cb78afbc-f92b-4c0c-9724-48495a690f81" providerId="ADAL" clId="{713919B9-31C8-7E49-AADC-172E3D4EDC6F}" dt="2023-12-08T03:16:45.785" v="92"/>
        <pc:sldMkLst>
          <pc:docMk/>
          <pc:sldMk cId="2082690590" sldId="533"/>
        </pc:sldMkLst>
      </pc:sldChg>
      <pc:sldChg chg="addSp delSp modSp add mod modNotesTx">
        <pc:chgData name="Qingxiang Guo" userId="cb78afbc-f92b-4c0c-9724-48495a690f81" providerId="ADAL" clId="{713919B9-31C8-7E49-AADC-172E3D4EDC6F}" dt="2023-12-08T18:32:28.263" v="718" actId="20577"/>
        <pc:sldMkLst>
          <pc:docMk/>
          <pc:sldMk cId="3089288184" sldId="534"/>
        </pc:sldMkLst>
        <pc:picChg chg="add mod">
          <ac:chgData name="Qingxiang Guo" userId="cb78afbc-f92b-4c0c-9724-48495a690f81" providerId="ADAL" clId="{713919B9-31C8-7E49-AADC-172E3D4EDC6F}" dt="2023-12-08T15:50:04.724" v="393" actId="14100"/>
          <ac:picMkLst>
            <pc:docMk/>
            <pc:sldMk cId="3089288184" sldId="534"/>
            <ac:picMk id="2" creationId="{64985C45-378A-5E86-100D-B34751E2EF63}"/>
          </ac:picMkLst>
        </pc:picChg>
        <pc:picChg chg="add del mod">
          <ac:chgData name="Qingxiang Guo" userId="cb78afbc-f92b-4c0c-9724-48495a690f81" providerId="ADAL" clId="{713919B9-31C8-7E49-AADC-172E3D4EDC6F}" dt="2023-12-08T15:49:11.125" v="389" actId="478"/>
          <ac:picMkLst>
            <pc:docMk/>
            <pc:sldMk cId="3089288184" sldId="534"/>
            <ac:picMk id="4" creationId="{E4C612DB-231C-783D-A63C-68653032CA2C}"/>
          </ac:picMkLst>
        </pc:picChg>
        <pc:picChg chg="del">
          <ac:chgData name="Qingxiang Guo" userId="cb78afbc-f92b-4c0c-9724-48495a690f81" providerId="ADAL" clId="{713919B9-31C8-7E49-AADC-172E3D4EDC6F}" dt="2023-12-08T04:47:07.889" v="367" actId="478"/>
          <ac:picMkLst>
            <pc:docMk/>
            <pc:sldMk cId="3089288184" sldId="534"/>
            <ac:picMk id="9" creationId="{8361DB2C-647B-9231-CC23-542888E9F3C6}"/>
          </ac:picMkLst>
        </pc:picChg>
      </pc:sldChg>
      <pc:sldChg chg="modSp add mod">
        <pc:chgData name="Qingxiang Guo" userId="cb78afbc-f92b-4c0c-9724-48495a690f81" providerId="ADAL" clId="{713919B9-31C8-7E49-AADC-172E3D4EDC6F}" dt="2023-12-08T03:23:58.575" v="114" actId="20577"/>
        <pc:sldMkLst>
          <pc:docMk/>
          <pc:sldMk cId="2410092590" sldId="535"/>
        </pc:sldMkLst>
        <pc:spChg chg="mod">
          <ac:chgData name="Qingxiang Guo" userId="cb78afbc-f92b-4c0c-9724-48495a690f81" providerId="ADAL" clId="{713919B9-31C8-7E49-AADC-172E3D4EDC6F}" dt="2023-12-08T03:23:44.774" v="111"/>
          <ac:spMkLst>
            <pc:docMk/>
            <pc:sldMk cId="2410092590" sldId="535"/>
            <ac:spMk id="3" creationId="{9C48C32D-A110-410C-A5E8-09466EC71D75}"/>
          </ac:spMkLst>
        </pc:spChg>
        <pc:spChg chg="mod">
          <ac:chgData name="Qingxiang Guo" userId="cb78afbc-f92b-4c0c-9724-48495a690f81" providerId="ADAL" clId="{713919B9-31C8-7E49-AADC-172E3D4EDC6F}" dt="2023-12-08T03:23:58.575" v="114" actId="20577"/>
          <ac:spMkLst>
            <pc:docMk/>
            <pc:sldMk cId="2410092590" sldId="535"/>
            <ac:spMk id="6" creationId="{9380A89E-FD01-8E94-80EC-9630E6F00F8D}"/>
          </ac:spMkLst>
        </pc:spChg>
      </pc:sldChg>
      <pc:sldChg chg="addSp modSp add mod">
        <pc:chgData name="Qingxiang Guo" userId="cb78afbc-f92b-4c0c-9724-48495a690f81" providerId="ADAL" clId="{713919B9-31C8-7E49-AADC-172E3D4EDC6F}" dt="2023-12-08T03:18:11.042" v="110" actId="1076"/>
        <pc:sldMkLst>
          <pc:docMk/>
          <pc:sldMk cId="293338924" sldId="536"/>
        </pc:sldMkLst>
        <pc:spChg chg="add mod">
          <ac:chgData name="Qingxiang Guo" userId="cb78afbc-f92b-4c0c-9724-48495a690f81" providerId="ADAL" clId="{713919B9-31C8-7E49-AADC-172E3D4EDC6F}" dt="2023-12-08T03:18:11.042" v="110" actId="1076"/>
          <ac:spMkLst>
            <pc:docMk/>
            <pc:sldMk cId="293338924" sldId="536"/>
            <ac:spMk id="6" creationId="{36421CB4-82B8-9AF8-221B-3494CC924F83}"/>
          </ac:spMkLst>
        </pc:spChg>
        <pc:picChg chg="mod">
          <ac:chgData name="Qingxiang Guo" userId="cb78afbc-f92b-4c0c-9724-48495a690f81" providerId="ADAL" clId="{713919B9-31C8-7E49-AADC-172E3D4EDC6F}" dt="2023-12-08T03:17:12.650" v="95" actId="1076"/>
          <ac:picMkLst>
            <pc:docMk/>
            <pc:sldMk cId="293338924" sldId="536"/>
            <ac:picMk id="2" creationId="{3B723DD3-E52B-FE35-8272-78C8C0720065}"/>
          </ac:picMkLst>
        </pc:picChg>
        <pc:picChg chg="mod">
          <ac:chgData name="Qingxiang Guo" userId="cb78afbc-f92b-4c0c-9724-48495a690f81" providerId="ADAL" clId="{713919B9-31C8-7E49-AADC-172E3D4EDC6F}" dt="2023-12-08T03:17:14.643" v="96" actId="1076"/>
          <ac:picMkLst>
            <pc:docMk/>
            <pc:sldMk cId="293338924" sldId="536"/>
            <ac:picMk id="5" creationId="{AF61C993-1147-CA8E-44E5-A84CD5BE097B}"/>
          </ac:picMkLst>
        </pc:picChg>
        <pc:picChg chg="add mod">
          <ac:chgData name="Qingxiang Guo" userId="cb78afbc-f92b-4c0c-9724-48495a690f81" providerId="ADAL" clId="{713919B9-31C8-7E49-AADC-172E3D4EDC6F}" dt="2023-12-08T03:17:26.521" v="100" actId="1076"/>
          <ac:picMkLst>
            <pc:docMk/>
            <pc:sldMk cId="293338924" sldId="536"/>
            <ac:picMk id="1026" creationId="{DBFD2E26-AA3F-C285-DB3D-EAD45B8EC2F5}"/>
          </ac:picMkLst>
        </pc:picChg>
      </pc:sldChg>
      <pc:sldChg chg="add modNotesTx">
        <pc:chgData name="Qingxiang Guo" userId="cb78afbc-f92b-4c0c-9724-48495a690f81" providerId="ADAL" clId="{713919B9-31C8-7E49-AADC-172E3D4EDC6F}" dt="2023-12-08T15:58:23.138" v="394" actId="20577"/>
        <pc:sldMkLst>
          <pc:docMk/>
          <pc:sldMk cId="2758880316" sldId="537"/>
        </pc:sldMkLst>
      </pc:sldChg>
      <pc:sldChg chg="delSp modSp add mod">
        <pc:chgData name="Qingxiang Guo" userId="cb78afbc-f92b-4c0c-9724-48495a690f81" providerId="ADAL" clId="{713919B9-31C8-7E49-AADC-172E3D4EDC6F}" dt="2023-12-08T03:58:15.776" v="198" actId="207"/>
        <pc:sldMkLst>
          <pc:docMk/>
          <pc:sldMk cId="1378423502" sldId="538"/>
        </pc:sldMkLst>
        <pc:spChg chg="mod">
          <ac:chgData name="Qingxiang Guo" userId="cb78afbc-f92b-4c0c-9724-48495a690f81" providerId="ADAL" clId="{713919B9-31C8-7E49-AADC-172E3D4EDC6F}" dt="2023-12-08T03:58:15.776" v="198" actId="207"/>
          <ac:spMkLst>
            <pc:docMk/>
            <pc:sldMk cId="1378423502" sldId="538"/>
            <ac:spMk id="3" creationId="{9C48C32D-A110-410C-A5E8-09466EC71D75}"/>
          </ac:spMkLst>
        </pc:spChg>
        <pc:spChg chg="del">
          <ac:chgData name="Qingxiang Guo" userId="cb78afbc-f92b-4c0c-9724-48495a690f81" providerId="ADAL" clId="{713919B9-31C8-7E49-AADC-172E3D4EDC6F}" dt="2023-12-08T03:30:46.557" v="116" actId="478"/>
          <ac:spMkLst>
            <pc:docMk/>
            <pc:sldMk cId="1378423502" sldId="538"/>
            <ac:spMk id="6" creationId="{9380A89E-FD01-8E94-80EC-9630E6F00F8D}"/>
          </ac:spMkLst>
        </pc:spChg>
      </pc:sldChg>
      <pc:sldChg chg="modSp add mod">
        <pc:chgData name="Qingxiang Guo" userId="cb78afbc-f92b-4c0c-9724-48495a690f81" providerId="ADAL" clId="{713919B9-31C8-7E49-AADC-172E3D4EDC6F}" dt="2023-12-08T03:59:32.116" v="268" actId="20577"/>
        <pc:sldMkLst>
          <pc:docMk/>
          <pc:sldMk cId="591372050" sldId="539"/>
        </pc:sldMkLst>
        <pc:spChg chg="mod">
          <ac:chgData name="Qingxiang Guo" userId="cb78afbc-f92b-4c0c-9724-48495a690f81" providerId="ADAL" clId="{713919B9-31C8-7E49-AADC-172E3D4EDC6F}" dt="2023-12-08T03:59:32.116" v="268" actId="20577"/>
          <ac:spMkLst>
            <pc:docMk/>
            <pc:sldMk cId="591372050" sldId="539"/>
            <ac:spMk id="3" creationId="{9C48C32D-A110-410C-A5E8-09466EC71D75}"/>
          </ac:spMkLst>
        </pc:spChg>
      </pc:sldChg>
      <pc:sldChg chg="modSp add mod">
        <pc:chgData name="Qingxiang Guo" userId="cb78afbc-f92b-4c0c-9724-48495a690f81" providerId="ADAL" clId="{713919B9-31C8-7E49-AADC-172E3D4EDC6F}" dt="2023-12-08T15:42:27.464" v="383" actId="20577"/>
        <pc:sldMkLst>
          <pc:docMk/>
          <pc:sldMk cId="952068950" sldId="540"/>
        </pc:sldMkLst>
        <pc:spChg chg="mod">
          <ac:chgData name="Qingxiang Guo" userId="cb78afbc-f92b-4c0c-9724-48495a690f81" providerId="ADAL" clId="{713919B9-31C8-7E49-AADC-172E3D4EDC6F}" dt="2023-12-08T15:42:27.464" v="383" actId="20577"/>
          <ac:spMkLst>
            <pc:docMk/>
            <pc:sldMk cId="952068950" sldId="540"/>
            <ac:spMk id="5" creationId="{63F0B430-59BC-D7A3-6874-F5CC1955E8A5}"/>
          </ac:spMkLst>
        </pc:spChg>
      </pc:sldChg>
      <pc:sldChg chg="add">
        <pc:chgData name="Qingxiang Guo" userId="cb78afbc-f92b-4c0c-9724-48495a690f81" providerId="ADAL" clId="{713919B9-31C8-7E49-AADC-172E3D4EDC6F}" dt="2023-12-08T03:59:59.139" v="269"/>
        <pc:sldMkLst>
          <pc:docMk/>
          <pc:sldMk cId="3443674664" sldId="541"/>
        </pc:sldMkLst>
      </pc:sldChg>
      <pc:sldChg chg="add del">
        <pc:chgData name="Qingxiang Guo" userId="cb78afbc-f92b-4c0c-9724-48495a690f81" providerId="ADAL" clId="{713919B9-31C8-7E49-AADC-172E3D4EDC6F}" dt="2023-12-08T15:42:36.468" v="384" actId="2696"/>
        <pc:sldMkLst>
          <pc:docMk/>
          <pc:sldMk cId="1047153090" sldId="542"/>
        </pc:sldMkLst>
      </pc:sldChg>
      <pc:sldChg chg="add">
        <pc:chgData name="Qingxiang Guo" userId="cb78afbc-f92b-4c0c-9724-48495a690f81" providerId="ADAL" clId="{713919B9-31C8-7E49-AADC-172E3D4EDC6F}" dt="2023-12-08T03:59:59.139" v="269"/>
        <pc:sldMkLst>
          <pc:docMk/>
          <pc:sldMk cId="2161829021" sldId="543"/>
        </pc:sldMkLst>
      </pc:sldChg>
      <pc:sldChg chg="add">
        <pc:chgData name="Qingxiang Guo" userId="cb78afbc-f92b-4c0c-9724-48495a690f81" providerId="ADAL" clId="{713919B9-31C8-7E49-AADC-172E3D4EDC6F}" dt="2023-12-08T03:59:59.139" v="269"/>
        <pc:sldMkLst>
          <pc:docMk/>
          <pc:sldMk cId="3421650540" sldId="544"/>
        </pc:sldMkLst>
      </pc:sldChg>
      <pc:sldChg chg="add">
        <pc:chgData name="Qingxiang Guo" userId="cb78afbc-f92b-4c0c-9724-48495a690f81" providerId="ADAL" clId="{713919B9-31C8-7E49-AADC-172E3D4EDC6F}" dt="2023-12-08T03:59:59.139" v="269"/>
        <pc:sldMkLst>
          <pc:docMk/>
          <pc:sldMk cId="3739274214" sldId="545"/>
        </pc:sldMkLst>
      </pc:sldChg>
      <pc:sldChg chg="add">
        <pc:chgData name="Qingxiang Guo" userId="cb78afbc-f92b-4c0c-9724-48495a690f81" providerId="ADAL" clId="{713919B9-31C8-7E49-AADC-172E3D4EDC6F}" dt="2023-12-08T03:59:59.139" v="269"/>
        <pc:sldMkLst>
          <pc:docMk/>
          <pc:sldMk cId="1631620443" sldId="546"/>
        </pc:sldMkLst>
      </pc:sldChg>
      <pc:sldChg chg="add ord">
        <pc:chgData name="Qingxiang Guo" userId="cb78afbc-f92b-4c0c-9724-48495a690f81" providerId="ADAL" clId="{713919B9-31C8-7E49-AADC-172E3D4EDC6F}" dt="2023-12-08T04:02:48.447" v="272" actId="20578"/>
        <pc:sldMkLst>
          <pc:docMk/>
          <pc:sldMk cId="788537499" sldId="547"/>
        </pc:sldMkLst>
      </pc:sldChg>
      <pc:sldChg chg="add modNotesTx">
        <pc:chgData name="Qingxiang Guo" userId="cb78afbc-f92b-4c0c-9724-48495a690f81" providerId="ADAL" clId="{713919B9-31C8-7E49-AADC-172E3D4EDC6F}" dt="2023-12-08T17:14:41.698" v="461" actId="20577"/>
        <pc:sldMkLst>
          <pc:docMk/>
          <pc:sldMk cId="3369837096" sldId="548"/>
        </pc:sldMkLst>
      </pc:sldChg>
      <pc:sldChg chg="add">
        <pc:chgData name="Qingxiang Guo" userId="cb78afbc-f92b-4c0c-9724-48495a690f81" providerId="ADAL" clId="{713919B9-31C8-7E49-AADC-172E3D4EDC6F}" dt="2023-12-08T04:04:53.206" v="273"/>
        <pc:sldMkLst>
          <pc:docMk/>
          <pc:sldMk cId="2070549357" sldId="549"/>
        </pc:sldMkLst>
      </pc:sldChg>
      <pc:sldChg chg="add">
        <pc:chgData name="Qingxiang Guo" userId="cb78afbc-f92b-4c0c-9724-48495a690f81" providerId="ADAL" clId="{713919B9-31C8-7E49-AADC-172E3D4EDC6F}" dt="2023-12-08T04:04:53.206" v="273"/>
        <pc:sldMkLst>
          <pc:docMk/>
          <pc:sldMk cId="2116256134" sldId="550"/>
        </pc:sldMkLst>
      </pc:sldChg>
      <pc:sldChg chg="add">
        <pc:chgData name="Qingxiang Guo" userId="cb78afbc-f92b-4c0c-9724-48495a690f81" providerId="ADAL" clId="{713919B9-31C8-7E49-AADC-172E3D4EDC6F}" dt="2023-12-08T04:04:53.206" v="273"/>
        <pc:sldMkLst>
          <pc:docMk/>
          <pc:sldMk cId="4072788462" sldId="551"/>
        </pc:sldMkLst>
      </pc:sldChg>
      <pc:sldChg chg="add">
        <pc:chgData name="Qingxiang Guo" userId="cb78afbc-f92b-4c0c-9724-48495a690f81" providerId="ADAL" clId="{713919B9-31C8-7E49-AADC-172E3D4EDC6F}" dt="2023-12-08T04:04:53.206" v="273"/>
        <pc:sldMkLst>
          <pc:docMk/>
          <pc:sldMk cId="507981180" sldId="552"/>
        </pc:sldMkLst>
      </pc:sldChg>
      <pc:sldChg chg="add">
        <pc:chgData name="Qingxiang Guo" userId="cb78afbc-f92b-4c0c-9724-48495a690f81" providerId="ADAL" clId="{713919B9-31C8-7E49-AADC-172E3D4EDC6F}" dt="2023-12-08T04:04:53.206" v="273"/>
        <pc:sldMkLst>
          <pc:docMk/>
          <pc:sldMk cId="964578181" sldId="553"/>
        </pc:sldMkLst>
      </pc:sldChg>
      <pc:sldChg chg="add">
        <pc:chgData name="Qingxiang Guo" userId="cb78afbc-f92b-4c0c-9724-48495a690f81" providerId="ADAL" clId="{713919B9-31C8-7E49-AADC-172E3D4EDC6F}" dt="2023-12-08T04:04:53.206" v="273"/>
        <pc:sldMkLst>
          <pc:docMk/>
          <pc:sldMk cId="1754924405" sldId="554"/>
        </pc:sldMkLst>
      </pc:sldChg>
      <pc:sldChg chg="delSp modSp add del mod">
        <pc:chgData name="Qingxiang Guo" userId="cb78afbc-f92b-4c0c-9724-48495a690f81" providerId="ADAL" clId="{713919B9-31C8-7E49-AADC-172E3D4EDC6F}" dt="2023-12-08T04:25:44.607" v="286" actId="2696"/>
        <pc:sldMkLst>
          <pc:docMk/>
          <pc:sldMk cId="811247472" sldId="555"/>
        </pc:sldMkLst>
        <pc:spChg chg="mod">
          <ac:chgData name="Qingxiang Guo" userId="cb78afbc-f92b-4c0c-9724-48495a690f81" providerId="ADAL" clId="{713919B9-31C8-7E49-AADC-172E3D4EDC6F}" dt="2023-12-08T04:06:41.939" v="275" actId="20577"/>
          <ac:spMkLst>
            <pc:docMk/>
            <pc:sldMk cId="811247472" sldId="555"/>
            <ac:spMk id="2" creationId="{00000000-0000-0000-0000-000000000000}"/>
          </ac:spMkLst>
        </pc:spChg>
        <pc:spChg chg="del">
          <ac:chgData name="Qingxiang Guo" userId="cb78afbc-f92b-4c0c-9724-48495a690f81" providerId="ADAL" clId="{713919B9-31C8-7E49-AADC-172E3D4EDC6F}" dt="2023-12-08T04:06:46.189" v="276" actId="478"/>
          <ac:spMkLst>
            <pc:docMk/>
            <pc:sldMk cId="811247472" sldId="555"/>
            <ac:spMk id="5" creationId="{BCA4116D-E30F-17E8-2631-A604BFB63C3C}"/>
          </ac:spMkLst>
        </pc:spChg>
        <pc:picChg chg="del">
          <ac:chgData name="Qingxiang Guo" userId="cb78afbc-f92b-4c0c-9724-48495a690f81" providerId="ADAL" clId="{713919B9-31C8-7E49-AADC-172E3D4EDC6F}" dt="2023-12-08T04:06:47.628" v="277" actId="478"/>
          <ac:picMkLst>
            <pc:docMk/>
            <pc:sldMk cId="811247472" sldId="555"/>
            <ac:picMk id="9" creationId="{37205234-BC54-A41B-2341-54E14C8F8C59}"/>
          </ac:picMkLst>
        </pc:picChg>
      </pc:sldChg>
      <pc:sldChg chg="addSp modSp add del">
        <pc:chgData name="Qingxiang Guo" userId="cb78afbc-f92b-4c0c-9724-48495a690f81" providerId="ADAL" clId="{713919B9-31C8-7E49-AADC-172E3D4EDC6F}" dt="2023-12-08T04:25:41.180" v="285"/>
        <pc:sldMkLst>
          <pc:docMk/>
          <pc:sldMk cId="3990827978" sldId="556"/>
        </pc:sldMkLst>
        <pc:spChg chg="add mod">
          <ac:chgData name="Qingxiang Guo" userId="cb78afbc-f92b-4c0c-9724-48495a690f81" providerId="ADAL" clId="{713919B9-31C8-7E49-AADC-172E3D4EDC6F}" dt="2023-12-08T04:25:41.180" v="285"/>
          <ac:spMkLst>
            <pc:docMk/>
            <pc:sldMk cId="3990827978" sldId="556"/>
            <ac:spMk id="2" creationId="{D3584A98-48D4-8EA2-B92D-9E88993CB039}"/>
          </ac:spMkLst>
        </pc:spChg>
        <pc:spChg chg="mod">
          <ac:chgData name="Qingxiang Guo" userId="cb78afbc-f92b-4c0c-9724-48495a690f81" providerId="ADAL" clId="{713919B9-31C8-7E49-AADC-172E3D4EDC6F}" dt="2023-12-08T04:25:34.347" v="284" actId="1076"/>
          <ac:spMkLst>
            <pc:docMk/>
            <pc:sldMk cId="3990827978" sldId="556"/>
            <ac:spMk id="5" creationId="{FFD57BC5-9FFE-CCCC-2673-C33FF8AF9AC1}"/>
          </ac:spMkLst>
        </pc:spChg>
        <pc:spChg chg="mod">
          <ac:chgData name="Qingxiang Guo" userId="cb78afbc-f92b-4c0c-9724-48495a690f81" providerId="ADAL" clId="{713919B9-31C8-7E49-AADC-172E3D4EDC6F}" dt="2023-12-08T04:25:34.347" v="284" actId="1076"/>
          <ac:spMkLst>
            <pc:docMk/>
            <pc:sldMk cId="3990827978" sldId="556"/>
            <ac:spMk id="6" creationId="{F4E41E02-9298-1154-1F76-1E6F6FD6CFD6}"/>
          </ac:spMkLst>
        </pc:spChg>
        <pc:picChg chg="mod">
          <ac:chgData name="Qingxiang Guo" userId="cb78afbc-f92b-4c0c-9724-48495a690f81" providerId="ADAL" clId="{713919B9-31C8-7E49-AADC-172E3D4EDC6F}" dt="2023-12-08T04:25:34.347" v="284" actId="1076"/>
          <ac:picMkLst>
            <pc:docMk/>
            <pc:sldMk cId="3990827978" sldId="556"/>
            <ac:picMk id="3" creationId="{1F169A1E-6819-DBFD-EE4D-FAF00B7C1A1B}"/>
          </ac:picMkLst>
        </pc:picChg>
        <pc:picChg chg="mod">
          <ac:chgData name="Qingxiang Guo" userId="cb78afbc-f92b-4c0c-9724-48495a690f81" providerId="ADAL" clId="{713919B9-31C8-7E49-AADC-172E3D4EDC6F}" dt="2023-12-08T04:25:34.347" v="284" actId="1076"/>
          <ac:picMkLst>
            <pc:docMk/>
            <pc:sldMk cId="3990827978" sldId="556"/>
            <ac:picMk id="1026" creationId="{222555AA-5EA6-FB37-8466-1FBA5BE6AB9D}"/>
          </ac:picMkLst>
        </pc:picChg>
        <pc:picChg chg="mod">
          <ac:chgData name="Qingxiang Guo" userId="cb78afbc-f92b-4c0c-9724-48495a690f81" providerId="ADAL" clId="{713919B9-31C8-7E49-AADC-172E3D4EDC6F}" dt="2023-12-08T04:25:34.347" v="284" actId="1076"/>
          <ac:picMkLst>
            <pc:docMk/>
            <pc:sldMk cId="3990827978" sldId="556"/>
            <ac:picMk id="1028" creationId="{C6578A1E-927C-DEDD-F5AE-016AAFD2481E}"/>
          </ac:picMkLst>
        </pc:picChg>
      </pc:sldChg>
      <pc:sldChg chg="delSp modSp add mod modNotesTx">
        <pc:chgData name="Qingxiang Guo" userId="cb78afbc-f92b-4c0c-9724-48495a690f81" providerId="ADAL" clId="{713919B9-31C8-7E49-AADC-172E3D4EDC6F}" dt="2023-12-08T04:38:15.430" v="332" actId="20577"/>
        <pc:sldMkLst>
          <pc:docMk/>
          <pc:sldMk cId="19745530" sldId="557"/>
        </pc:sldMkLst>
        <pc:spChg chg="del">
          <ac:chgData name="Qingxiang Guo" userId="cb78afbc-f92b-4c0c-9724-48495a690f81" providerId="ADAL" clId="{713919B9-31C8-7E49-AADC-172E3D4EDC6F}" dt="2023-12-08T04:26:27.821" v="288" actId="478"/>
          <ac:spMkLst>
            <pc:docMk/>
            <pc:sldMk cId="19745530" sldId="557"/>
            <ac:spMk id="4" creationId="{1F5F11F3-5080-A11E-F271-56A463BD325C}"/>
          </ac:spMkLst>
        </pc:spChg>
        <pc:picChg chg="mod">
          <ac:chgData name="Qingxiang Guo" userId="cb78afbc-f92b-4c0c-9724-48495a690f81" providerId="ADAL" clId="{713919B9-31C8-7E49-AADC-172E3D4EDC6F}" dt="2023-12-08T04:26:32.515" v="291" actId="1076"/>
          <ac:picMkLst>
            <pc:docMk/>
            <pc:sldMk cId="19745530" sldId="557"/>
            <ac:picMk id="2" creationId="{ED7D6257-F4C7-30E3-461F-939FF362CDAC}"/>
          </ac:picMkLst>
        </pc:picChg>
      </pc:sldChg>
      <pc:sldChg chg="modSp add mod">
        <pc:chgData name="Qingxiang Guo" userId="cb78afbc-f92b-4c0c-9724-48495a690f81" providerId="ADAL" clId="{713919B9-31C8-7E49-AADC-172E3D4EDC6F}" dt="2023-12-08T04:45:39.598" v="366" actId="20577"/>
        <pc:sldMkLst>
          <pc:docMk/>
          <pc:sldMk cId="2237891039" sldId="558"/>
        </pc:sldMkLst>
        <pc:spChg chg="mod">
          <ac:chgData name="Qingxiang Guo" userId="cb78afbc-f92b-4c0c-9724-48495a690f81" providerId="ADAL" clId="{713919B9-31C8-7E49-AADC-172E3D4EDC6F}" dt="2023-12-08T04:45:39.598" v="366" actId="20577"/>
          <ac:spMkLst>
            <pc:docMk/>
            <pc:sldMk cId="2237891039" sldId="558"/>
            <ac:spMk id="3" creationId="{9C48C32D-A110-410C-A5E8-09466EC71D75}"/>
          </ac:spMkLst>
        </pc:spChg>
      </pc:sldChg>
    </pc:docChg>
  </pc:docChgLst>
  <pc:docChgLst>
    <pc:chgData name="Qingxiang Guo" userId="cb78afbc-f92b-4c0c-9724-48495a690f81" providerId="ADAL" clId="{873BF6FD-F24B-3241-A11D-A4366C6D9A31}"/>
    <pc:docChg chg="modSld modMainMaster">
      <pc:chgData name="Qingxiang Guo" userId="cb78afbc-f92b-4c0c-9724-48495a690f81" providerId="ADAL" clId="{873BF6FD-F24B-3241-A11D-A4366C6D9A31}" dt="2023-05-14T19:02:27.549" v="4" actId="18331"/>
      <pc:docMkLst>
        <pc:docMk/>
      </pc:docMkLst>
      <pc:sldChg chg="setBg">
        <pc:chgData name="Qingxiang Guo" userId="cb78afbc-f92b-4c0c-9724-48495a690f81" providerId="ADAL" clId="{873BF6FD-F24B-3241-A11D-A4366C6D9A31}" dt="2023-05-14T19:02:27.549" v="4" actId="18331"/>
        <pc:sldMkLst>
          <pc:docMk/>
          <pc:sldMk cId="1943155564" sldId="263"/>
        </pc:sldMkLst>
      </pc:sldChg>
      <pc:sldChg chg="modSp">
        <pc:chgData name="Qingxiang Guo" userId="cb78afbc-f92b-4c0c-9724-48495a690f81" providerId="ADAL" clId="{873BF6FD-F24B-3241-A11D-A4366C6D9A31}" dt="2023-05-14T19:02:27.549" v="4" actId="18331"/>
        <pc:sldMkLst>
          <pc:docMk/>
          <pc:sldMk cId="2805770062" sldId="331"/>
        </pc:sldMkLst>
        <pc:picChg chg="mod">
          <ac:chgData name="Qingxiang Guo" userId="cb78afbc-f92b-4c0c-9724-48495a690f81" providerId="ADAL" clId="{873BF6FD-F24B-3241-A11D-A4366C6D9A31}" dt="2023-05-14T19:02:27.549" v="4" actId="18331"/>
          <ac:picMkLst>
            <pc:docMk/>
            <pc:sldMk cId="2805770062" sldId="331"/>
            <ac:picMk id="8" creationId="{9B1DF7F2-8B94-8E55-0387-22D456716126}"/>
          </ac:picMkLst>
        </pc:picChg>
      </pc:sldChg>
      <pc:sldChg chg="modSp mod">
        <pc:chgData name="Qingxiang Guo" userId="cb78afbc-f92b-4c0c-9724-48495a690f81" providerId="ADAL" clId="{873BF6FD-F24B-3241-A11D-A4366C6D9A31}" dt="2023-05-14T19:01:23.619" v="3" actId="255"/>
        <pc:sldMkLst>
          <pc:docMk/>
          <pc:sldMk cId="2644906433" sldId="332"/>
        </pc:sldMkLst>
        <pc:spChg chg="mod">
          <ac:chgData name="Qingxiang Guo" userId="cb78afbc-f92b-4c0c-9724-48495a690f81" providerId="ADAL" clId="{873BF6FD-F24B-3241-A11D-A4366C6D9A31}" dt="2023-05-14T19:01:18.623" v="2" actId="255"/>
          <ac:spMkLst>
            <pc:docMk/>
            <pc:sldMk cId="2644906433" sldId="332"/>
            <ac:spMk id="16" creationId="{A95975B3-F2B7-D543-3BBB-116ECDA391E3}"/>
          </ac:spMkLst>
        </pc:spChg>
        <pc:spChg chg="mod">
          <ac:chgData name="Qingxiang Guo" userId="cb78afbc-f92b-4c0c-9724-48495a690f81" providerId="ADAL" clId="{873BF6FD-F24B-3241-A11D-A4366C6D9A31}" dt="2023-05-14T19:01:23.619" v="3" actId="255"/>
          <ac:spMkLst>
            <pc:docMk/>
            <pc:sldMk cId="2644906433" sldId="332"/>
            <ac:spMk id="18" creationId="{25024E7A-A716-702F-28A2-1B8FDF057CBD}"/>
          </ac:spMkLst>
        </pc:spChg>
      </pc:sldChg>
      <pc:sldMasterChg chg="modSldLayout">
        <pc:chgData name="Qingxiang Guo" userId="cb78afbc-f92b-4c0c-9724-48495a690f81" providerId="ADAL" clId="{873BF6FD-F24B-3241-A11D-A4366C6D9A31}" dt="2023-05-14T19:02:27.549" v="4" actId="18331"/>
        <pc:sldMasterMkLst>
          <pc:docMk/>
          <pc:sldMasterMk cId="3548586119" sldId="2147483648"/>
        </pc:sldMasterMkLst>
        <pc:sldLayoutChg chg="setBg">
          <pc:chgData name="Qingxiang Guo" userId="cb78afbc-f92b-4c0c-9724-48495a690f81" providerId="ADAL" clId="{873BF6FD-F24B-3241-A11D-A4366C6D9A31}" dt="2023-05-14T19:02:27.549" v="4" actId="18331"/>
          <pc:sldLayoutMkLst>
            <pc:docMk/>
            <pc:sldMasterMk cId="3548586119" sldId="2147483648"/>
            <pc:sldLayoutMk cId="2821278256" sldId="2147483661"/>
          </pc:sldLayoutMkLst>
        </pc:sldLayoutChg>
      </pc:sldMasterChg>
      <pc:sldMasterChg chg="modSldLayout">
        <pc:chgData name="Qingxiang Guo" userId="cb78afbc-f92b-4c0c-9724-48495a690f81" providerId="ADAL" clId="{873BF6FD-F24B-3241-A11D-A4366C6D9A31}" dt="2023-05-14T19:02:27.549" v="4" actId="18331"/>
        <pc:sldMasterMkLst>
          <pc:docMk/>
          <pc:sldMasterMk cId="1313170381" sldId="2147483663"/>
        </pc:sldMasterMkLst>
        <pc:sldLayoutChg chg="setBg">
          <pc:chgData name="Qingxiang Guo" userId="cb78afbc-f92b-4c0c-9724-48495a690f81" providerId="ADAL" clId="{873BF6FD-F24B-3241-A11D-A4366C6D9A31}" dt="2023-05-14T19:02:27.549" v="4" actId="18331"/>
          <pc:sldLayoutMkLst>
            <pc:docMk/>
            <pc:sldMasterMk cId="1313170381" sldId="2147483663"/>
            <pc:sldLayoutMk cId="1845303137" sldId="2147483664"/>
          </pc:sldLayoutMkLst>
        </pc:sldLayoutChg>
      </pc:sldMasterChg>
    </pc:docChg>
  </pc:docChgLst>
  <pc:docChgLst>
    <pc:chgData name="Qingxiang Guo" userId="cb78afbc-f92b-4c0c-9724-48495a690f81" providerId="ADAL" clId="{8A78C45C-9284-EF4C-9369-067E534DFCDE}"/>
    <pc:docChg chg="modSld">
      <pc:chgData name="Qingxiang Guo" userId="cb78afbc-f92b-4c0c-9724-48495a690f81" providerId="ADAL" clId="{8A78C45C-9284-EF4C-9369-067E534DFCDE}" dt="2023-12-07T16:43:16.702" v="5" actId="20577"/>
      <pc:docMkLst>
        <pc:docMk/>
      </pc:docMkLst>
      <pc:sldChg chg="modSp mod">
        <pc:chgData name="Qingxiang Guo" userId="cb78afbc-f92b-4c0c-9724-48495a690f81" providerId="ADAL" clId="{8A78C45C-9284-EF4C-9369-067E534DFCDE}" dt="2023-12-07T16:43:16.702" v="5" actId="20577"/>
        <pc:sldMkLst>
          <pc:docMk/>
          <pc:sldMk cId="4046370538" sldId="400"/>
        </pc:sldMkLst>
        <pc:spChg chg="mod">
          <ac:chgData name="Qingxiang Guo" userId="cb78afbc-f92b-4c0c-9724-48495a690f81" providerId="ADAL" clId="{8A78C45C-9284-EF4C-9369-067E534DFCDE}" dt="2023-12-07T16:43:16.702" v="5" actId="20577"/>
          <ac:spMkLst>
            <pc:docMk/>
            <pc:sldMk cId="4046370538" sldId="400"/>
            <ac:spMk id="5" creationId="{D9B9F180-46A4-9E72-1034-1BC3AD512FCB}"/>
          </ac:spMkLst>
        </pc:spChg>
      </pc:sldChg>
    </pc:docChg>
  </pc:docChgLst>
  <pc:docChgLst>
    <pc:chgData name="Qingxiang Guo" userId="cb78afbc-f92b-4c0c-9724-48495a690f81" providerId="ADAL" clId="{63B45E8C-BF4D-0148-9926-A7BCCF8DB750}"/>
    <pc:docChg chg="undo custSel addSld delSld modSld sldOrd">
      <pc:chgData name="Qingxiang Guo" userId="cb78afbc-f92b-4c0c-9724-48495a690f81" providerId="ADAL" clId="{63B45E8C-BF4D-0148-9926-A7BCCF8DB750}" dt="2023-03-17T15:50:36.242" v="1848" actId="20577"/>
      <pc:docMkLst>
        <pc:docMk/>
      </pc:docMkLst>
      <pc:sldChg chg="del">
        <pc:chgData name="Qingxiang Guo" userId="cb78afbc-f92b-4c0c-9724-48495a690f81" providerId="ADAL" clId="{63B45E8C-BF4D-0148-9926-A7BCCF8DB750}" dt="2023-03-17T01:57:53.425" v="16" actId="2696"/>
        <pc:sldMkLst>
          <pc:docMk/>
          <pc:sldMk cId="1417500544" sldId="260"/>
        </pc:sldMkLst>
      </pc:sldChg>
      <pc:sldChg chg="modNotesTx">
        <pc:chgData name="Qingxiang Guo" userId="cb78afbc-f92b-4c0c-9724-48495a690f81" providerId="ADAL" clId="{63B45E8C-BF4D-0148-9926-A7BCCF8DB750}" dt="2023-03-17T15:50:36.242" v="1848" actId="20577"/>
        <pc:sldMkLst>
          <pc:docMk/>
          <pc:sldMk cId="1943155564" sldId="263"/>
        </pc:sldMkLst>
      </pc:sldChg>
      <pc:sldChg chg="modSp mod">
        <pc:chgData name="Qingxiang Guo" userId="cb78afbc-f92b-4c0c-9724-48495a690f81" providerId="ADAL" clId="{63B45E8C-BF4D-0148-9926-A7BCCF8DB750}" dt="2023-03-17T01:56:40.906" v="11" actId="20577"/>
        <pc:sldMkLst>
          <pc:docMk/>
          <pc:sldMk cId="4154333393" sldId="269"/>
        </pc:sldMkLst>
        <pc:spChg chg="mod">
          <ac:chgData name="Qingxiang Guo" userId="cb78afbc-f92b-4c0c-9724-48495a690f81" providerId="ADAL" clId="{63B45E8C-BF4D-0148-9926-A7BCCF8DB750}" dt="2023-03-17T01:56:40.906" v="11" actId="20577"/>
          <ac:spMkLst>
            <pc:docMk/>
            <pc:sldMk cId="4154333393" sldId="269"/>
            <ac:spMk id="2" creationId="{00000000-0000-0000-0000-000000000000}"/>
          </ac:spMkLst>
        </pc:spChg>
        <pc:spChg chg="mod">
          <ac:chgData name="Qingxiang Guo" userId="cb78afbc-f92b-4c0c-9724-48495a690f81" providerId="ADAL" clId="{63B45E8C-BF4D-0148-9926-A7BCCF8DB750}" dt="2023-03-17T01:53:56.019" v="8" actId="20577"/>
          <ac:spMkLst>
            <pc:docMk/>
            <pc:sldMk cId="4154333393" sldId="269"/>
            <ac:spMk id="3" creationId="{00000000-0000-0000-0000-000000000000}"/>
          </ac:spMkLst>
        </pc:spChg>
      </pc:sldChg>
      <pc:sldChg chg="del">
        <pc:chgData name="Qingxiang Guo" userId="cb78afbc-f92b-4c0c-9724-48495a690f81" providerId="ADAL" clId="{63B45E8C-BF4D-0148-9926-A7BCCF8DB750}" dt="2023-03-17T01:57:53.424" v="15" actId="2696"/>
        <pc:sldMkLst>
          <pc:docMk/>
          <pc:sldMk cId="1873543044" sldId="270"/>
        </pc:sldMkLst>
      </pc:sldChg>
      <pc:sldChg chg="del">
        <pc:chgData name="Qingxiang Guo" userId="cb78afbc-f92b-4c0c-9724-48495a690f81" providerId="ADAL" clId="{63B45E8C-BF4D-0148-9926-A7BCCF8DB750}" dt="2023-03-17T01:57:53.426" v="18" actId="2696"/>
        <pc:sldMkLst>
          <pc:docMk/>
          <pc:sldMk cId="3606895871" sldId="271"/>
        </pc:sldMkLst>
      </pc:sldChg>
      <pc:sldChg chg="del">
        <pc:chgData name="Qingxiang Guo" userId="cb78afbc-f92b-4c0c-9724-48495a690f81" providerId="ADAL" clId="{63B45E8C-BF4D-0148-9926-A7BCCF8DB750}" dt="2023-03-17T01:57:53.423" v="13" actId="2696"/>
        <pc:sldMkLst>
          <pc:docMk/>
          <pc:sldMk cId="1519870761" sldId="272"/>
        </pc:sldMkLst>
      </pc:sldChg>
      <pc:sldChg chg="del">
        <pc:chgData name="Qingxiang Guo" userId="cb78afbc-f92b-4c0c-9724-48495a690f81" providerId="ADAL" clId="{63B45E8C-BF4D-0148-9926-A7BCCF8DB750}" dt="2023-03-17T01:57:53.423" v="14" actId="2696"/>
        <pc:sldMkLst>
          <pc:docMk/>
          <pc:sldMk cId="2349552446" sldId="273"/>
        </pc:sldMkLst>
      </pc:sldChg>
      <pc:sldChg chg="del">
        <pc:chgData name="Qingxiang Guo" userId="cb78afbc-f92b-4c0c-9724-48495a690f81" providerId="ADAL" clId="{63B45E8C-BF4D-0148-9926-A7BCCF8DB750}" dt="2023-03-17T01:57:53.421" v="12" actId="2696"/>
        <pc:sldMkLst>
          <pc:docMk/>
          <pc:sldMk cId="1032770989" sldId="274"/>
        </pc:sldMkLst>
      </pc:sldChg>
      <pc:sldChg chg="modSp mod">
        <pc:chgData name="Qingxiang Guo" userId="cb78afbc-f92b-4c0c-9724-48495a690f81" providerId="ADAL" clId="{63B45E8C-BF4D-0148-9926-A7BCCF8DB750}" dt="2023-03-17T03:04:35.785" v="441" actId="207"/>
        <pc:sldMkLst>
          <pc:docMk/>
          <pc:sldMk cId="1410042452" sldId="276"/>
        </pc:sldMkLst>
        <pc:spChg chg="mod">
          <ac:chgData name="Qingxiang Guo" userId="cb78afbc-f92b-4c0c-9724-48495a690f81" providerId="ADAL" clId="{63B45E8C-BF4D-0148-9926-A7BCCF8DB750}" dt="2023-03-17T03:04:35.785" v="441" actId="207"/>
          <ac:spMkLst>
            <pc:docMk/>
            <pc:sldMk cId="1410042452" sldId="276"/>
            <ac:spMk id="2" creationId="{00000000-0000-0000-0000-000000000000}"/>
          </ac:spMkLst>
        </pc:spChg>
        <pc:spChg chg="mod">
          <ac:chgData name="Qingxiang Guo" userId="cb78afbc-f92b-4c0c-9724-48495a690f81" providerId="ADAL" clId="{63B45E8C-BF4D-0148-9926-A7BCCF8DB750}" dt="2023-03-17T03:04:07.318" v="431" actId="255"/>
          <ac:spMkLst>
            <pc:docMk/>
            <pc:sldMk cId="1410042452" sldId="276"/>
            <ac:spMk id="6" creationId="{7B47B57F-4282-E89D-8012-C958AB387B24}"/>
          </ac:spMkLst>
        </pc:spChg>
      </pc:sldChg>
      <pc:sldChg chg="del">
        <pc:chgData name="Qingxiang Guo" userId="cb78afbc-f92b-4c0c-9724-48495a690f81" providerId="ADAL" clId="{63B45E8C-BF4D-0148-9926-A7BCCF8DB750}" dt="2023-03-17T03:12:57.812" v="519" actId="2696"/>
        <pc:sldMkLst>
          <pc:docMk/>
          <pc:sldMk cId="485522295" sldId="279"/>
        </pc:sldMkLst>
      </pc:sldChg>
      <pc:sldChg chg="del">
        <pc:chgData name="Qingxiang Guo" userId="cb78afbc-f92b-4c0c-9724-48495a690f81" providerId="ADAL" clId="{63B45E8C-BF4D-0148-9926-A7BCCF8DB750}" dt="2023-03-17T01:57:53.426" v="17" actId="2696"/>
        <pc:sldMkLst>
          <pc:docMk/>
          <pc:sldMk cId="1125966798" sldId="286"/>
        </pc:sldMkLst>
      </pc:sldChg>
      <pc:sldChg chg="del">
        <pc:chgData name="Qingxiang Guo" userId="cb78afbc-f92b-4c0c-9724-48495a690f81" providerId="ADAL" clId="{63B45E8C-BF4D-0148-9926-A7BCCF8DB750}" dt="2023-03-17T01:58:08.044" v="20" actId="2696"/>
        <pc:sldMkLst>
          <pc:docMk/>
          <pc:sldMk cId="2265183098" sldId="287"/>
        </pc:sldMkLst>
      </pc:sldChg>
      <pc:sldChg chg="del">
        <pc:chgData name="Qingxiang Guo" userId="cb78afbc-f92b-4c0c-9724-48495a690f81" providerId="ADAL" clId="{63B45E8C-BF4D-0148-9926-A7BCCF8DB750}" dt="2023-03-17T01:58:05.619" v="19" actId="2696"/>
        <pc:sldMkLst>
          <pc:docMk/>
          <pc:sldMk cId="1779392722" sldId="288"/>
        </pc:sldMkLst>
      </pc:sldChg>
      <pc:sldChg chg="addSp delSp modSp del mod">
        <pc:chgData name="Qingxiang Guo" userId="cb78afbc-f92b-4c0c-9724-48495a690f81" providerId="ADAL" clId="{63B45E8C-BF4D-0148-9926-A7BCCF8DB750}" dt="2023-03-17T02:19:44.472" v="182" actId="2696"/>
        <pc:sldMkLst>
          <pc:docMk/>
          <pc:sldMk cId="1727686064" sldId="289"/>
        </pc:sldMkLst>
        <pc:spChg chg="mod">
          <ac:chgData name="Qingxiang Guo" userId="cb78afbc-f92b-4c0c-9724-48495a690f81" providerId="ADAL" clId="{63B45E8C-BF4D-0148-9926-A7BCCF8DB750}" dt="2023-03-17T02:13:08.786" v="68" actId="20577"/>
          <ac:spMkLst>
            <pc:docMk/>
            <pc:sldMk cId="1727686064" sldId="289"/>
            <ac:spMk id="2" creationId="{9DD6CC83-15BC-D614-8FF5-25ACE77B2699}"/>
          </ac:spMkLst>
        </pc:spChg>
        <pc:spChg chg="add mod">
          <ac:chgData name="Qingxiang Guo" userId="cb78afbc-f92b-4c0c-9724-48495a690f81" providerId="ADAL" clId="{63B45E8C-BF4D-0148-9926-A7BCCF8DB750}" dt="2023-03-17T02:18:24.160" v="158" actId="1076"/>
          <ac:spMkLst>
            <pc:docMk/>
            <pc:sldMk cId="1727686064" sldId="289"/>
            <ac:spMk id="5" creationId="{9A7A2F67-B5B1-7C4D-7641-7E8360039303}"/>
          </ac:spMkLst>
        </pc:spChg>
        <pc:spChg chg="del mod">
          <ac:chgData name="Qingxiang Guo" userId="cb78afbc-f92b-4c0c-9724-48495a690f81" providerId="ADAL" clId="{63B45E8C-BF4D-0148-9926-A7BCCF8DB750}" dt="2023-03-17T02:13:16.556" v="70" actId="478"/>
          <ac:spMkLst>
            <pc:docMk/>
            <pc:sldMk cId="1727686064" sldId="289"/>
            <ac:spMk id="7" creationId="{483C4AAF-3E80-FCAB-7B1D-C1FCBA8C18B7}"/>
          </ac:spMkLst>
        </pc:spChg>
        <pc:spChg chg="add mod">
          <ac:chgData name="Qingxiang Guo" userId="cb78afbc-f92b-4c0c-9724-48495a690f81" providerId="ADAL" clId="{63B45E8C-BF4D-0148-9926-A7BCCF8DB750}" dt="2023-03-17T02:16:38.606" v="113" actId="1035"/>
          <ac:spMkLst>
            <pc:docMk/>
            <pc:sldMk cId="1727686064" sldId="289"/>
            <ac:spMk id="8" creationId="{FCA53E3D-FC96-5B40-5144-242B3D241B99}"/>
          </ac:spMkLst>
        </pc:spChg>
        <pc:picChg chg="add del mod">
          <ac:chgData name="Qingxiang Guo" userId="cb78afbc-f92b-4c0c-9724-48495a690f81" providerId="ADAL" clId="{63B45E8C-BF4D-0148-9926-A7BCCF8DB750}" dt="2023-03-17T02:14:14.777" v="76" actId="478"/>
          <ac:picMkLst>
            <pc:docMk/>
            <pc:sldMk cId="1727686064" sldId="289"/>
            <ac:picMk id="3" creationId="{09D8FB54-50E9-44E3-E738-519997DE91B4}"/>
          </ac:picMkLst>
        </pc:picChg>
        <pc:picChg chg="del">
          <ac:chgData name="Qingxiang Guo" userId="cb78afbc-f92b-4c0c-9724-48495a690f81" providerId="ADAL" clId="{63B45E8C-BF4D-0148-9926-A7BCCF8DB750}" dt="2023-03-17T02:10:59.813" v="30" actId="478"/>
          <ac:picMkLst>
            <pc:docMk/>
            <pc:sldMk cId="1727686064" sldId="289"/>
            <ac:picMk id="4" creationId="{0F71FCA8-0370-6F14-D5DF-E56E8D330DEA}"/>
          </ac:picMkLst>
        </pc:picChg>
        <pc:picChg chg="add mod">
          <ac:chgData name="Qingxiang Guo" userId="cb78afbc-f92b-4c0c-9724-48495a690f81" providerId="ADAL" clId="{63B45E8C-BF4D-0148-9926-A7BCCF8DB750}" dt="2023-03-17T02:16:29.205" v="106" actId="1076"/>
          <ac:picMkLst>
            <pc:docMk/>
            <pc:sldMk cId="1727686064" sldId="289"/>
            <ac:picMk id="6" creationId="{4EAEDC95-AE96-3C28-AC12-C160D71E4418}"/>
          </ac:picMkLst>
        </pc:picChg>
        <pc:picChg chg="add mod">
          <ac:chgData name="Qingxiang Guo" userId="cb78afbc-f92b-4c0c-9724-48495a690f81" providerId="ADAL" clId="{63B45E8C-BF4D-0148-9926-A7BCCF8DB750}" dt="2023-03-17T02:16:27.361" v="105" actId="1076"/>
          <ac:picMkLst>
            <pc:docMk/>
            <pc:sldMk cId="1727686064" sldId="289"/>
            <ac:picMk id="9" creationId="{E1493893-0C3F-FD99-B574-3E9255192E50}"/>
          </ac:picMkLst>
        </pc:picChg>
        <pc:picChg chg="add mod">
          <ac:chgData name="Qingxiang Guo" userId="cb78afbc-f92b-4c0c-9724-48495a690f81" providerId="ADAL" clId="{63B45E8C-BF4D-0148-9926-A7BCCF8DB750}" dt="2023-03-17T02:18:25.274" v="159" actId="1076"/>
          <ac:picMkLst>
            <pc:docMk/>
            <pc:sldMk cId="1727686064" sldId="289"/>
            <ac:picMk id="10" creationId="{BB70BF71-3B79-E4B4-6BC8-C5219C48447D}"/>
          </ac:picMkLst>
        </pc:picChg>
      </pc:sldChg>
      <pc:sldChg chg="del">
        <pc:chgData name="Qingxiang Guo" userId="cb78afbc-f92b-4c0c-9724-48495a690f81" providerId="ADAL" clId="{63B45E8C-BF4D-0148-9926-A7BCCF8DB750}" dt="2023-03-17T03:12:57.806" v="515" actId="2696"/>
        <pc:sldMkLst>
          <pc:docMk/>
          <pc:sldMk cId="1711944905" sldId="300"/>
        </pc:sldMkLst>
      </pc:sldChg>
      <pc:sldChg chg="del">
        <pc:chgData name="Qingxiang Guo" userId="cb78afbc-f92b-4c0c-9724-48495a690f81" providerId="ADAL" clId="{63B45E8C-BF4D-0148-9926-A7BCCF8DB750}" dt="2023-03-17T03:12:57.809" v="516" actId="2696"/>
        <pc:sldMkLst>
          <pc:docMk/>
          <pc:sldMk cId="4089796409" sldId="301"/>
        </pc:sldMkLst>
      </pc:sldChg>
      <pc:sldChg chg="del">
        <pc:chgData name="Qingxiang Guo" userId="cb78afbc-f92b-4c0c-9724-48495a690f81" providerId="ADAL" clId="{63B45E8C-BF4D-0148-9926-A7BCCF8DB750}" dt="2023-03-17T03:12:57.802" v="511" actId="2696"/>
        <pc:sldMkLst>
          <pc:docMk/>
          <pc:sldMk cId="1085642884" sldId="302"/>
        </pc:sldMkLst>
      </pc:sldChg>
      <pc:sldChg chg="del">
        <pc:chgData name="Qingxiang Guo" userId="cb78afbc-f92b-4c0c-9724-48495a690f81" providerId="ADAL" clId="{63B45E8C-BF4D-0148-9926-A7BCCF8DB750}" dt="2023-03-17T03:12:57.811" v="518" actId="2696"/>
        <pc:sldMkLst>
          <pc:docMk/>
          <pc:sldMk cId="2171062246" sldId="303"/>
        </pc:sldMkLst>
      </pc:sldChg>
      <pc:sldChg chg="del">
        <pc:chgData name="Qingxiang Guo" userId="cb78afbc-f92b-4c0c-9724-48495a690f81" providerId="ADAL" clId="{63B45E8C-BF4D-0148-9926-A7BCCF8DB750}" dt="2023-03-17T03:12:57.804" v="513" actId="2696"/>
        <pc:sldMkLst>
          <pc:docMk/>
          <pc:sldMk cId="3099728178" sldId="304"/>
        </pc:sldMkLst>
      </pc:sldChg>
      <pc:sldChg chg="del">
        <pc:chgData name="Qingxiang Guo" userId="cb78afbc-f92b-4c0c-9724-48495a690f81" providerId="ADAL" clId="{63B45E8C-BF4D-0148-9926-A7BCCF8DB750}" dt="2023-03-17T03:12:57.805" v="514" actId="2696"/>
        <pc:sldMkLst>
          <pc:docMk/>
          <pc:sldMk cId="1629343522" sldId="305"/>
        </pc:sldMkLst>
      </pc:sldChg>
      <pc:sldChg chg="del">
        <pc:chgData name="Qingxiang Guo" userId="cb78afbc-f92b-4c0c-9724-48495a690f81" providerId="ADAL" clId="{63B45E8C-BF4D-0148-9926-A7BCCF8DB750}" dt="2023-03-17T03:12:57.800" v="510" actId="2696"/>
        <pc:sldMkLst>
          <pc:docMk/>
          <pc:sldMk cId="3848953787" sldId="306"/>
        </pc:sldMkLst>
      </pc:sldChg>
      <pc:sldChg chg="del">
        <pc:chgData name="Qingxiang Guo" userId="cb78afbc-f92b-4c0c-9724-48495a690f81" providerId="ADAL" clId="{63B45E8C-BF4D-0148-9926-A7BCCF8DB750}" dt="2023-03-17T03:12:57.819" v="520" actId="2696"/>
        <pc:sldMkLst>
          <pc:docMk/>
          <pc:sldMk cId="1689690635" sldId="308"/>
        </pc:sldMkLst>
      </pc:sldChg>
      <pc:sldChg chg="ord">
        <pc:chgData name="Qingxiang Guo" userId="cb78afbc-f92b-4c0c-9724-48495a690f81" providerId="ADAL" clId="{63B45E8C-BF4D-0148-9926-A7BCCF8DB750}" dt="2023-03-17T01:59:31.046" v="21" actId="20578"/>
        <pc:sldMkLst>
          <pc:docMk/>
          <pc:sldMk cId="3076760722" sldId="309"/>
        </pc:sldMkLst>
      </pc:sldChg>
      <pc:sldChg chg="del">
        <pc:chgData name="Qingxiang Guo" userId="cb78afbc-f92b-4c0c-9724-48495a690f81" providerId="ADAL" clId="{63B45E8C-BF4D-0148-9926-A7BCCF8DB750}" dt="2023-03-17T03:12:57.810" v="517" actId="2696"/>
        <pc:sldMkLst>
          <pc:docMk/>
          <pc:sldMk cId="1168691628" sldId="310"/>
        </pc:sldMkLst>
      </pc:sldChg>
      <pc:sldChg chg="del">
        <pc:chgData name="Qingxiang Guo" userId="cb78afbc-f92b-4c0c-9724-48495a690f81" providerId="ADAL" clId="{63B45E8C-BF4D-0148-9926-A7BCCF8DB750}" dt="2023-03-17T03:12:57.803" v="512" actId="2696"/>
        <pc:sldMkLst>
          <pc:docMk/>
          <pc:sldMk cId="3691971671" sldId="311"/>
        </pc:sldMkLst>
      </pc:sldChg>
      <pc:sldChg chg="addSp delSp modSp add mod">
        <pc:chgData name="Qingxiang Guo" userId="cb78afbc-f92b-4c0c-9724-48495a690f81" providerId="ADAL" clId="{63B45E8C-BF4D-0148-9926-A7BCCF8DB750}" dt="2023-03-17T02:27:15.442" v="213" actId="1076"/>
        <pc:sldMkLst>
          <pc:docMk/>
          <pc:sldMk cId="557038722" sldId="312"/>
        </pc:sldMkLst>
        <pc:spChg chg="add mod">
          <ac:chgData name="Qingxiang Guo" userId="cb78afbc-f92b-4c0c-9724-48495a690f81" providerId="ADAL" clId="{63B45E8C-BF4D-0148-9926-A7BCCF8DB750}" dt="2023-03-17T02:27:13.615" v="212" actId="1076"/>
          <ac:spMkLst>
            <pc:docMk/>
            <pc:sldMk cId="557038722" sldId="312"/>
            <ac:spMk id="6" creationId="{9BE551FD-2781-F271-37D7-BE2F6869DF8D}"/>
          </ac:spMkLst>
        </pc:spChg>
        <pc:spChg chg="del">
          <ac:chgData name="Qingxiang Guo" userId="cb78afbc-f92b-4c0c-9724-48495a690f81" providerId="ADAL" clId="{63B45E8C-BF4D-0148-9926-A7BCCF8DB750}" dt="2023-03-17T02:24:02.608" v="186" actId="478"/>
          <ac:spMkLst>
            <pc:docMk/>
            <pc:sldMk cId="557038722" sldId="312"/>
            <ac:spMk id="7" creationId="{483C4AAF-3E80-FCAB-7B1D-C1FCBA8C18B7}"/>
          </ac:spMkLst>
        </pc:spChg>
        <pc:picChg chg="add mod modCrop">
          <ac:chgData name="Qingxiang Guo" userId="cb78afbc-f92b-4c0c-9724-48495a690f81" providerId="ADAL" clId="{63B45E8C-BF4D-0148-9926-A7BCCF8DB750}" dt="2023-03-17T02:27:09.769" v="210" actId="14100"/>
          <ac:picMkLst>
            <pc:docMk/>
            <pc:sldMk cId="557038722" sldId="312"/>
            <ac:picMk id="3" creationId="{106E6837-383A-C630-AED3-78B7E22DCAB9}"/>
          </ac:picMkLst>
        </pc:picChg>
        <pc:picChg chg="add mod">
          <ac:chgData name="Qingxiang Guo" userId="cb78afbc-f92b-4c0c-9724-48495a690f81" providerId="ADAL" clId="{63B45E8C-BF4D-0148-9926-A7BCCF8DB750}" dt="2023-03-17T02:27:15.442" v="213" actId="1076"/>
          <ac:picMkLst>
            <pc:docMk/>
            <pc:sldMk cId="557038722" sldId="312"/>
            <ac:picMk id="8" creationId="{3EA40F6E-F84F-4CDF-FAFF-2090A561DA6F}"/>
          </ac:picMkLst>
        </pc:picChg>
        <pc:picChg chg="add mod">
          <ac:chgData name="Qingxiang Guo" userId="cb78afbc-f92b-4c0c-9724-48495a690f81" providerId="ADAL" clId="{63B45E8C-BF4D-0148-9926-A7BCCF8DB750}" dt="2023-03-17T02:27:11.841" v="211" actId="1076"/>
          <ac:picMkLst>
            <pc:docMk/>
            <pc:sldMk cId="557038722" sldId="312"/>
            <ac:picMk id="9" creationId="{9FEB1C77-4612-72B7-D16F-FA8AA4663AD3}"/>
          </ac:picMkLst>
        </pc:picChg>
      </pc:sldChg>
      <pc:sldChg chg="add del">
        <pc:chgData name="Qingxiang Guo" userId="cb78afbc-f92b-4c0c-9724-48495a690f81" providerId="ADAL" clId="{63B45E8C-BF4D-0148-9926-A7BCCF8DB750}" dt="2023-03-17T03:13:12.480" v="521" actId="2696"/>
        <pc:sldMkLst>
          <pc:docMk/>
          <pc:sldMk cId="3654589084" sldId="314"/>
        </pc:sldMkLst>
      </pc:sldChg>
      <pc:sldChg chg="add del">
        <pc:chgData name="Qingxiang Guo" userId="cb78afbc-f92b-4c0c-9724-48495a690f81" providerId="ADAL" clId="{63B45E8C-BF4D-0148-9926-A7BCCF8DB750}" dt="2023-03-17T03:28:37.082" v="523" actId="2696"/>
        <pc:sldMkLst>
          <pc:docMk/>
          <pc:sldMk cId="575676985" sldId="315"/>
        </pc:sldMkLst>
      </pc:sldChg>
      <pc:sldChg chg="add del">
        <pc:chgData name="Qingxiang Guo" userId="cb78afbc-f92b-4c0c-9724-48495a690f81" providerId="ADAL" clId="{63B45E8C-BF4D-0148-9926-A7BCCF8DB750}" dt="2023-03-17T03:29:20.642" v="527" actId="2696"/>
        <pc:sldMkLst>
          <pc:docMk/>
          <pc:sldMk cId="3501098203" sldId="316"/>
        </pc:sldMkLst>
      </pc:sldChg>
      <pc:sldChg chg="add del">
        <pc:chgData name="Qingxiang Guo" userId="cb78afbc-f92b-4c0c-9724-48495a690f81" providerId="ADAL" clId="{63B45E8C-BF4D-0148-9926-A7BCCF8DB750}" dt="2023-03-17T03:30:03.905" v="532" actId="2696"/>
        <pc:sldMkLst>
          <pc:docMk/>
          <pc:sldMk cId="4195519099" sldId="317"/>
        </pc:sldMkLst>
      </pc:sldChg>
      <pc:sldChg chg="add del">
        <pc:chgData name="Qingxiang Guo" userId="cb78afbc-f92b-4c0c-9724-48495a690f81" providerId="ADAL" clId="{63B45E8C-BF4D-0148-9926-A7BCCF8DB750}" dt="2023-03-17T03:35:34.428" v="566" actId="2696"/>
        <pc:sldMkLst>
          <pc:docMk/>
          <pc:sldMk cId="3667086103" sldId="319"/>
        </pc:sldMkLst>
      </pc:sldChg>
      <pc:sldChg chg="add del">
        <pc:chgData name="Qingxiang Guo" userId="cb78afbc-f92b-4c0c-9724-48495a690f81" providerId="ADAL" clId="{63B45E8C-BF4D-0148-9926-A7BCCF8DB750}" dt="2023-03-17T03:13:13.564" v="522" actId="2696"/>
        <pc:sldMkLst>
          <pc:docMk/>
          <pc:sldMk cId="4239209956" sldId="325"/>
        </pc:sldMkLst>
      </pc:sldChg>
      <pc:sldChg chg="add del">
        <pc:chgData name="Qingxiang Guo" userId="cb78afbc-f92b-4c0c-9724-48495a690f81" providerId="ADAL" clId="{63B45E8C-BF4D-0148-9926-A7BCCF8DB750}" dt="2023-03-17T03:28:37.968" v="524" actId="2696"/>
        <pc:sldMkLst>
          <pc:docMk/>
          <pc:sldMk cId="1085339569" sldId="326"/>
        </pc:sldMkLst>
      </pc:sldChg>
      <pc:sldChg chg="add del">
        <pc:chgData name="Qingxiang Guo" userId="cb78afbc-f92b-4c0c-9724-48495a690f81" providerId="ADAL" clId="{63B45E8C-BF4D-0148-9926-A7BCCF8DB750}" dt="2023-03-17T03:29:22.831" v="528" actId="2696"/>
        <pc:sldMkLst>
          <pc:docMk/>
          <pc:sldMk cId="854860462" sldId="327"/>
        </pc:sldMkLst>
      </pc:sldChg>
      <pc:sldChg chg="add del">
        <pc:chgData name="Qingxiang Guo" userId="cb78afbc-f92b-4c0c-9724-48495a690f81" providerId="ADAL" clId="{63B45E8C-BF4D-0148-9926-A7BCCF8DB750}" dt="2023-03-17T03:33:17.606" v="561" actId="2696"/>
        <pc:sldMkLst>
          <pc:docMk/>
          <pc:sldMk cId="2713311093" sldId="329"/>
        </pc:sldMkLst>
      </pc:sldChg>
      <pc:sldChg chg="add ord">
        <pc:chgData name="Qingxiang Guo" userId="cb78afbc-f92b-4c0c-9724-48495a690f81" providerId="ADAL" clId="{63B45E8C-BF4D-0148-9926-A7BCCF8DB750}" dt="2023-03-17T03:29:03.572" v="525" actId="20578"/>
        <pc:sldMkLst>
          <pc:docMk/>
          <pc:sldMk cId="2805770062" sldId="331"/>
        </pc:sldMkLst>
      </pc:sldChg>
      <pc:sldChg chg="add ord">
        <pc:chgData name="Qingxiang Guo" userId="cb78afbc-f92b-4c0c-9724-48495a690f81" providerId="ADAL" clId="{63B45E8C-BF4D-0148-9926-A7BCCF8DB750}" dt="2023-03-17T03:29:03.572" v="525" actId="20578"/>
        <pc:sldMkLst>
          <pc:docMk/>
          <pc:sldMk cId="2644906433" sldId="332"/>
        </pc:sldMkLst>
      </pc:sldChg>
      <pc:sldChg chg="modSp add mod">
        <pc:chgData name="Qingxiang Guo" userId="cb78afbc-f92b-4c0c-9724-48495a690f81" providerId="ADAL" clId="{63B45E8C-BF4D-0148-9926-A7BCCF8DB750}" dt="2023-03-17T03:33:07.180" v="560" actId="20577"/>
        <pc:sldMkLst>
          <pc:docMk/>
          <pc:sldMk cId="4289710148" sldId="333"/>
        </pc:sldMkLst>
        <pc:spChg chg="mod">
          <ac:chgData name="Qingxiang Guo" userId="cb78afbc-f92b-4c0c-9724-48495a690f81" providerId="ADAL" clId="{63B45E8C-BF4D-0148-9926-A7BCCF8DB750}" dt="2023-03-17T03:33:07.180" v="560" actId="20577"/>
          <ac:spMkLst>
            <pc:docMk/>
            <pc:sldMk cId="4289710148" sldId="333"/>
            <ac:spMk id="9" creationId="{3A5C7747-94F5-A402-0960-A51E6CDCC1CD}"/>
          </ac:spMkLst>
        </pc:spChg>
      </pc:sldChg>
      <pc:sldChg chg="add ord">
        <pc:chgData name="Qingxiang Guo" userId="cb78afbc-f92b-4c0c-9724-48495a690f81" providerId="ADAL" clId="{63B45E8C-BF4D-0148-9926-A7BCCF8DB750}" dt="2023-03-17T03:29:53.355" v="531" actId="20578"/>
        <pc:sldMkLst>
          <pc:docMk/>
          <pc:sldMk cId="3842986752" sldId="334"/>
        </pc:sldMkLst>
      </pc:sldChg>
      <pc:sldChg chg="add ord">
        <pc:chgData name="Qingxiang Guo" userId="cb78afbc-f92b-4c0c-9724-48495a690f81" providerId="ADAL" clId="{63B45E8C-BF4D-0148-9926-A7BCCF8DB750}" dt="2023-03-17T03:31:35.716" v="538" actId="20578"/>
        <pc:sldMkLst>
          <pc:docMk/>
          <pc:sldMk cId="2145138494" sldId="335"/>
        </pc:sldMkLst>
      </pc:sldChg>
      <pc:sldChg chg="add">
        <pc:chgData name="Qingxiang Guo" userId="cb78afbc-f92b-4c0c-9724-48495a690f81" providerId="ADAL" clId="{63B45E8C-BF4D-0148-9926-A7BCCF8DB750}" dt="2023-03-17T03:12:28.315" v="509"/>
        <pc:sldMkLst>
          <pc:docMk/>
          <pc:sldMk cId="2374505750" sldId="336"/>
        </pc:sldMkLst>
      </pc:sldChg>
      <pc:sldChg chg="add del">
        <pc:chgData name="Qingxiang Guo" userId="cb78afbc-f92b-4c0c-9724-48495a690f81" providerId="ADAL" clId="{63B45E8C-BF4D-0148-9926-A7BCCF8DB750}" dt="2023-03-17T03:29:44.177" v="529" actId="2696"/>
        <pc:sldMkLst>
          <pc:docMk/>
          <pc:sldMk cId="3178410720" sldId="337"/>
        </pc:sldMkLst>
      </pc:sldChg>
      <pc:sldChg chg="add del">
        <pc:chgData name="Qingxiang Guo" userId="cb78afbc-f92b-4c0c-9724-48495a690f81" providerId="ADAL" clId="{63B45E8C-BF4D-0148-9926-A7BCCF8DB750}" dt="2023-03-17T03:29:45.325" v="530" actId="2696"/>
        <pc:sldMkLst>
          <pc:docMk/>
          <pc:sldMk cId="734568966" sldId="338"/>
        </pc:sldMkLst>
      </pc:sldChg>
      <pc:sldChg chg="add del">
        <pc:chgData name="Qingxiang Guo" userId="cb78afbc-f92b-4c0c-9724-48495a690f81" providerId="ADAL" clId="{63B45E8C-BF4D-0148-9926-A7BCCF8DB750}" dt="2023-03-17T03:30:57.887" v="534" actId="2696"/>
        <pc:sldMkLst>
          <pc:docMk/>
          <pc:sldMk cId="2075615763" sldId="339"/>
        </pc:sldMkLst>
      </pc:sldChg>
      <pc:sldChg chg="delSp add mod ord delAnim">
        <pc:chgData name="Qingxiang Guo" userId="cb78afbc-f92b-4c0c-9724-48495a690f81" providerId="ADAL" clId="{63B45E8C-BF4D-0148-9926-A7BCCF8DB750}" dt="2023-03-17T03:31:46.089" v="539" actId="20578"/>
        <pc:sldMkLst>
          <pc:docMk/>
          <pc:sldMk cId="129788755" sldId="343"/>
        </pc:sldMkLst>
        <pc:spChg chg="del">
          <ac:chgData name="Qingxiang Guo" userId="cb78afbc-f92b-4c0c-9724-48495a690f81" providerId="ADAL" clId="{63B45E8C-BF4D-0148-9926-A7BCCF8DB750}" dt="2023-03-17T03:31:07.215" v="535" actId="478"/>
          <ac:spMkLst>
            <pc:docMk/>
            <pc:sldMk cId="129788755" sldId="343"/>
            <ac:spMk id="12" creationId="{94733FB9-A359-E317-315E-A328B6FCEF7F}"/>
          </ac:spMkLst>
        </pc:spChg>
      </pc:sldChg>
      <pc:sldChg chg="add">
        <pc:chgData name="Qingxiang Guo" userId="cb78afbc-f92b-4c0c-9724-48495a690f81" providerId="ADAL" clId="{63B45E8C-BF4D-0148-9926-A7BCCF8DB750}" dt="2023-03-17T02:54:55.871" v="406"/>
        <pc:sldMkLst>
          <pc:docMk/>
          <pc:sldMk cId="1062422207" sldId="360"/>
        </pc:sldMkLst>
      </pc:sldChg>
      <pc:sldChg chg="add del">
        <pc:chgData name="Qingxiang Guo" userId="cb78afbc-f92b-4c0c-9724-48495a690f81" providerId="ADAL" clId="{63B45E8C-BF4D-0148-9926-A7BCCF8DB750}" dt="2023-03-17T03:33:27.129" v="562" actId="2696"/>
        <pc:sldMkLst>
          <pc:docMk/>
          <pc:sldMk cId="3110092263" sldId="362"/>
        </pc:sldMkLst>
      </pc:sldChg>
      <pc:sldChg chg="add del">
        <pc:chgData name="Qingxiang Guo" userId="cb78afbc-f92b-4c0c-9724-48495a690f81" providerId="ADAL" clId="{63B45E8C-BF4D-0148-9926-A7BCCF8DB750}" dt="2023-03-17T03:33:31.924" v="563" actId="2696"/>
        <pc:sldMkLst>
          <pc:docMk/>
          <pc:sldMk cId="1123138637" sldId="363"/>
        </pc:sldMkLst>
      </pc:sldChg>
      <pc:sldChg chg="add">
        <pc:chgData name="Qingxiang Guo" userId="cb78afbc-f92b-4c0c-9724-48495a690f81" providerId="ADAL" clId="{63B45E8C-BF4D-0148-9926-A7BCCF8DB750}" dt="2023-03-17T03:12:28.315" v="509"/>
        <pc:sldMkLst>
          <pc:docMk/>
          <pc:sldMk cId="1040579345" sldId="364"/>
        </pc:sldMkLst>
      </pc:sldChg>
      <pc:sldChg chg="add">
        <pc:chgData name="Qingxiang Guo" userId="cb78afbc-f92b-4c0c-9724-48495a690f81" providerId="ADAL" clId="{63B45E8C-BF4D-0148-9926-A7BCCF8DB750}" dt="2023-03-17T02:52:47.045" v="404"/>
        <pc:sldMkLst>
          <pc:docMk/>
          <pc:sldMk cId="362179176" sldId="365"/>
        </pc:sldMkLst>
      </pc:sldChg>
      <pc:sldChg chg="add">
        <pc:chgData name="Qingxiang Guo" userId="cb78afbc-f92b-4c0c-9724-48495a690f81" providerId="ADAL" clId="{63B45E8C-BF4D-0148-9926-A7BCCF8DB750}" dt="2023-03-17T03:12:28.315" v="509"/>
        <pc:sldMkLst>
          <pc:docMk/>
          <pc:sldMk cId="3888084433" sldId="366"/>
        </pc:sldMkLst>
      </pc:sldChg>
      <pc:sldChg chg="add">
        <pc:chgData name="Qingxiang Guo" userId="cb78afbc-f92b-4c0c-9724-48495a690f81" providerId="ADAL" clId="{63B45E8C-BF4D-0148-9926-A7BCCF8DB750}" dt="2023-03-17T02:53:24.947" v="405"/>
        <pc:sldMkLst>
          <pc:docMk/>
          <pc:sldMk cId="2131687665" sldId="367"/>
        </pc:sldMkLst>
      </pc:sldChg>
      <pc:sldChg chg="add del">
        <pc:chgData name="Qingxiang Guo" userId="cb78afbc-f92b-4c0c-9724-48495a690f81" providerId="ADAL" clId="{63B45E8C-BF4D-0148-9926-A7BCCF8DB750}" dt="2023-03-17T03:34:24.950" v="565" actId="2696"/>
        <pc:sldMkLst>
          <pc:docMk/>
          <pc:sldMk cId="3041420038" sldId="368"/>
        </pc:sldMkLst>
      </pc:sldChg>
      <pc:sldChg chg="add">
        <pc:chgData name="Qingxiang Guo" userId="cb78afbc-f92b-4c0c-9724-48495a690f81" providerId="ADAL" clId="{63B45E8C-BF4D-0148-9926-A7BCCF8DB750}" dt="2023-03-17T03:12:28.315" v="509"/>
        <pc:sldMkLst>
          <pc:docMk/>
          <pc:sldMk cId="738661456" sldId="369"/>
        </pc:sldMkLst>
      </pc:sldChg>
      <pc:sldChg chg="add">
        <pc:chgData name="Qingxiang Guo" userId="cb78afbc-f92b-4c0c-9724-48495a690f81" providerId="ADAL" clId="{63B45E8C-BF4D-0148-9926-A7BCCF8DB750}" dt="2023-03-17T02:59:12.034" v="411"/>
        <pc:sldMkLst>
          <pc:docMk/>
          <pc:sldMk cId="3195914603" sldId="375"/>
        </pc:sldMkLst>
      </pc:sldChg>
      <pc:sldChg chg="add">
        <pc:chgData name="Qingxiang Guo" userId="cb78afbc-f92b-4c0c-9724-48495a690f81" providerId="ADAL" clId="{63B45E8C-BF4D-0148-9926-A7BCCF8DB750}" dt="2023-03-17T02:59:51.238" v="412"/>
        <pc:sldMkLst>
          <pc:docMk/>
          <pc:sldMk cId="2530157645" sldId="376"/>
        </pc:sldMkLst>
      </pc:sldChg>
      <pc:sldChg chg="addSp delSp modSp add mod">
        <pc:chgData name="Qingxiang Guo" userId="cb78afbc-f92b-4c0c-9724-48495a690f81" providerId="ADAL" clId="{63B45E8C-BF4D-0148-9926-A7BCCF8DB750}" dt="2023-03-17T05:07:49.351" v="1575" actId="1076"/>
        <pc:sldMkLst>
          <pc:docMk/>
          <pc:sldMk cId="4208118452" sldId="378"/>
        </pc:sldMkLst>
        <pc:spChg chg="add mod">
          <ac:chgData name="Qingxiang Guo" userId="cb78afbc-f92b-4c0c-9724-48495a690f81" providerId="ADAL" clId="{63B45E8C-BF4D-0148-9926-A7BCCF8DB750}" dt="2023-03-17T02:46:51.953" v="395" actId="14100"/>
          <ac:spMkLst>
            <pc:docMk/>
            <pc:sldMk cId="4208118452" sldId="378"/>
            <ac:spMk id="9" creationId="{BD193724-0F73-01BA-883D-7C4F3656C6DA}"/>
          </ac:spMkLst>
        </pc:spChg>
        <pc:spChg chg="mod">
          <ac:chgData name="Qingxiang Guo" userId="cb78afbc-f92b-4c0c-9724-48495a690f81" providerId="ADAL" clId="{63B45E8C-BF4D-0148-9926-A7BCCF8DB750}" dt="2023-03-17T02:42:39.097" v="271" actId="1036"/>
          <ac:spMkLst>
            <pc:docMk/>
            <pc:sldMk cId="4208118452" sldId="378"/>
            <ac:spMk id="10" creationId="{DAE496B2-7A7A-7725-C5D6-02293F9E3AD1}"/>
          </ac:spMkLst>
        </pc:spChg>
        <pc:spChg chg="mod">
          <ac:chgData name="Qingxiang Guo" userId="cb78afbc-f92b-4c0c-9724-48495a690f81" providerId="ADAL" clId="{63B45E8C-BF4D-0148-9926-A7BCCF8DB750}" dt="2023-03-17T02:42:39.097" v="271" actId="1036"/>
          <ac:spMkLst>
            <pc:docMk/>
            <pc:sldMk cId="4208118452" sldId="378"/>
            <ac:spMk id="11" creationId="{72C85686-B13E-2DBE-FE01-04DE1727980F}"/>
          </ac:spMkLst>
        </pc:spChg>
        <pc:spChg chg="mod">
          <ac:chgData name="Qingxiang Guo" userId="cb78afbc-f92b-4c0c-9724-48495a690f81" providerId="ADAL" clId="{63B45E8C-BF4D-0148-9926-A7BCCF8DB750}" dt="2023-03-17T02:42:39.097" v="271" actId="1036"/>
          <ac:spMkLst>
            <pc:docMk/>
            <pc:sldMk cId="4208118452" sldId="378"/>
            <ac:spMk id="12" creationId="{FFD86917-D2B3-0793-C668-4667053987EE}"/>
          </ac:spMkLst>
        </pc:spChg>
        <pc:spChg chg="mod">
          <ac:chgData name="Qingxiang Guo" userId="cb78afbc-f92b-4c0c-9724-48495a690f81" providerId="ADAL" clId="{63B45E8C-BF4D-0148-9926-A7BCCF8DB750}" dt="2023-03-17T02:42:39.097" v="271" actId="1036"/>
          <ac:spMkLst>
            <pc:docMk/>
            <pc:sldMk cId="4208118452" sldId="378"/>
            <ac:spMk id="13" creationId="{EEF12CEF-ECBC-D779-35E2-EC4822EAC018}"/>
          </ac:spMkLst>
        </pc:spChg>
        <pc:spChg chg="add mod">
          <ac:chgData name="Qingxiang Guo" userId="cb78afbc-f92b-4c0c-9724-48495a690f81" providerId="ADAL" clId="{63B45E8C-BF4D-0148-9926-A7BCCF8DB750}" dt="2023-03-17T02:46:58.117" v="397" actId="1076"/>
          <ac:spMkLst>
            <pc:docMk/>
            <pc:sldMk cId="4208118452" sldId="378"/>
            <ac:spMk id="14" creationId="{97ADD863-1E72-B3A0-6D95-B71DF1FD150E}"/>
          </ac:spMkLst>
        </pc:spChg>
        <pc:spChg chg="mod">
          <ac:chgData name="Qingxiang Guo" userId="cb78afbc-f92b-4c0c-9724-48495a690f81" providerId="ADAL" clId="{63B45E8C-BF4D-0148-9926-A7BCCF8DB750}" dt="2023-03-17T02:27:46.241" v="222" actId="20577"/>
          <ac:spMkLst>
            <pc:docMk/>
            <pc:sldMk cId="4208118452" sldId="378"/>
            <ac:spMk id="15" creationId="{D86B39AD-2907-9E91-F200-563698EB6D06}"/>
          </ac:spMkLst>
        </pc:spChg>
        <pc:spChg chg="add mod">
          <ac:chgData name="Qingxiang Guo" userId="cb78afbc-f92b-4c0c-9724-48495a690f81" providerId="ADAL" clId="{63B45E8C-BF4D-0148-9926-A7BCCF8DB750}" dt="2023-03-17T05:07:49.351" v="1575" actId="1076"/>
          <ac:spMkLst>
            <pc:docMk/>
            <pc:sldMk cId="4208118452" sldId="378"/>
            <ac:spMk id="16" creationId="{6DCE4FD4-FF83-9C0C-3DF0-1C08FF9E0304}"/>
          </ac:spMkLst>
        </pc:spChg>
        <pc:picChg chg="add mod modCrop">
          <ac:chgData name="Qingxiang Guo" userId="cb78afbc-f92b-4c0c-9724-48495a690f81" providerId="ADAL" clId="{63B45E8C-BF4D-0148-9926-A7BCCF8DB750}" dt="2023-03-17T02:46:38.776" v="391" actId="1036"/>
          <ac:picMkLst>
            <pc:docMk/>
            <pc:sldMk cId="4208118452" sldId="378"/>
            <ac:picMk id="2" creationId="{D8241E41-F218-C5BE-9EB5-C3362E8D6B05}"/>
          </ac:picMkLst>
        </pc:picChg>
        <pc:picChg chg="add mod modCrop">
          <ac:chgData name="Qingxiang Guo" userId="cb78afbc-f92b-4c0c-9724-48495a690f81" providerId="ADAL" clId="{63B45E8C-BF4D-0148-9926-A7BCCF8DB750}" dt="2023-03-17T05:07:44.672" v="1574" actId="1076"/>
          <ac:picMkLst>
            <pc:docMk/>
            <pc:sldMk cId="4208118452" sldId="378"/>
            <ac:picMk id="3" creationId="{2368AD96-CB36-1387-A885-D5D89BCD35C8}"/>
          </ac:picMkLst>
        </pc:picChg>
        <pc:picChg chg="mod">
          <ac:chgData name="Qingxiang Guo" userId="cb78afbc-f92b-4c0c-9724-48495a690f81" providerId="ADAL" clId="{63B45E8C-BF4D-0148-9926-A7BCCF8DB750}" dt="2023-03-17T02:42:39.097" v="271" actId="1036"/>
          <ac:picMkLst>
            <pc:docMk/>
            <pc:sldMk cId="4208118452" sldId="378"/>
            <ac:picMk id="4" creationId="{9BD12D3F-15A7-93EA-615B-BA36D1B831AD}"/>
          </ac:picMkLst>
        </pc:picChg>
        <pc:picChg chg="mod modCrop">
          <ac:chgData name="Qingxiang Guo" userId="cb78afbc-f92b-4c0c-9724-48495a690f81" providerId="ADAL" clId="{63B45E8C-BF4D-0148-9926-A7BCCF8DB750}" dt="2023-03-17T05:07:40.317" v="1573" actId="1076"/>
          <ac:picMkLst>
            <pc:docMk/>
            <pc:sldMk cId="4208118452" sldId="378"/>
            <ac:picMk id="5" creationId="{6E60D907-E920-951C-5935-4F364FF9CE29}"/>
          </ac:picMkLst>
        </pc:picChg>
        <pc:picChg chg="del">
          <ac:chgData name="Qingxiang Guo" userId="cb78afbc-f92b-4c0c-9724-48495a690f81" providerId="ADAL" clId="{63B45E8C-BF4D-0148-9926-A7BCCF8DB750}" dt="2023-03-17T02:27:39.307" v="215" actId="478"/>
          <ac:picMkLst>
            <pc:docMk/>
            <pc:sldMk cId="4208118452" sldId="378"/>
            <ac:picMk id="5" creationId="{BCD3A8C3-32DF-F8B2-E4B8-2362AA365DE7}"/>
          </ac:picMkLst>
        </pc:picChg>
        <pc:picChg chg="mod">
          <ac:chgData name="Qingxiang Guo" userId="cb78afbc-f92b-4c0c-9724-48495a690f81" providerId="ADAL" clId="{63B45E8C-BF4D-0148-9926-A7BCCF8DB750}" dt="2023-03-17T02:42:39.097" v="271" actId="1036"/>
          <ac:picMkLst>
            <pc:docMk/>
            <pc:sldMk cId="4208118452" sldId="378"/>
            <ac:picMk id="6" creationId="{79FF05C6-C425-4599-4A2F-41BB833C3141}"/>
          </ac:picMkLst>
        </pc:picChg>
        <pc:picChg chg="mod">
          <ac:chgData name="Qingxiang Guo" userId="cb78afbc-f92b-4c0c-9724-48495a690f81" providerId="ADAL" clId="{63B45E8C-BF4D-0148-9926-A7BCCF8DB750}" dt="2023-03-17T02:42:39.097" v="271" actId="1036"/>
          <ac:picMkLst>
            <pc:docMk/>
            <pc:sldMk cId="4208118452" sldId="378"/>
            <ac:picMk id="7" creationId="{1A398890-6575-27C3-C77C-290190A10BAC}"/>
          </ac:picMkLst>
        </pc:picChg>
        <pc:picChg chg="mod">
          <ac:chgData name="Qingxiang Guo" userId="cb78afbc-f92b-4c0c-9724-48495a690f81" providerId="ADAL" clId="{63B45E8C-BF4D-0148-9926-A7BCCF8DB750}" dt="2023-03-17T02:47:22.846" v="400" actId="14100"/>
          <ac:picMkLst>
            <pc:docMk/>
            <pc:sldMk cId="4208118452" sldId="378"/>
            <ac:picMk id="8" creationId="{917E9F57-8103-8CC8-1D22-EC40856E89F7}"/>
          </ac:picMkLst>
        </pc:picChg>
      </pc:sldChg>
      <pc:sldChg chg="modSp add mod">
        <pc:chgData name="Qingxiang Guo" userId="cb78afbc-f92b-4c0c-9724-48495a690f81" providerId="ADAL" clId="{63B45E8C-BF4D-0148-9926-A7BCCF8DB750}" dt="2023-03-17T02:19:26.147" v="181" actId="122"/>
        <pc:sldMkLst>
          <pc:docMk/>
          <pc:sldMk cId="2672958170" sldId="381"/>
        </pc:sldMkLst>
        <pc:spChg chg="mod">
          <ac:chgData name="Qingxiang Guo" userId="cb78afbc-f92b-4c0c-9724-48495a690f81" providerId="ADAL" clId="{63B45E8C-BF4D-0148-9926-A7BCCF8DB750}" dt="2023-03-17T02:19:26.147" v="181" actId="122"/>
          <ac:spMkLst>
            <pc:docMk/>
            <pc:sldMk cId="2672958170" sldId="381"/>
            <ac:spMk id="5" creationId="{B3F70FFF-9578-1101-40E1-CE42F1AF1634}"/>
          </ac:spMkLst>
        </pc:spChg>
        <pc:spChg chg="mod">
          <ac:chgData name="Qingxiang Guo" userId="cb78afbc-f92b-4c0c-9724-48495a690f81" providerId="ADAL" clId="{63B45E8C-BF4D-0148-9926-A7BCCF8DB750}" dt="2023-03-17T02:19:09.774" v="161"/>
          <ac:spMkLst>
            <pc:docMk/>
            <pc:sldMk cId="2672958170" sldId="381"/>
            <ac:spMk id="15" creationId="{D86B39AD-2907-9E91-F200-563698EB6D06}"/>
          </ac:spMkLst>
        </pc:spChg>
      </pc:sldChg>
      <pc:sldChg chg="modSp add mod">
        <pc:chgData name="Qingxiang Guo" userId="cb78afbc-f92b-4c0c-9724-48495a690f81" providerId="ADAL" clId="{63B45E8C-BF4D-0148-9926-A7BCCF8DB750}" dt="2023-03-17T02:23:28.808" v="185" actId="20577"/>
        <pc:sldMkLst>
          <pc:docMk/>
          <pc:sldMk cId="169356791" sldId="382"/>
        </pc:sldMkLst>
        <pc:spChg chg="mod">
          <ac:chgData name="Qingxiang Guo" userId="cb78afbc-f92b-4c0c-9724-48495a690f81" providerId="ADAL" clId="{63B45E8C-BF4D-0148-9926-A7BCCF8DB750}" dt="2023-03-17T02:23:28.808" v="185" actId="20577"/>
          <ac:spMkLst>
            <pc:docMk/>
            <pc:sldMk cId="169356791" sldId="382"/>
            <ac:spMk id="15" creationId="{D86B39AD-2907-9E91-F200-563698EB6D06}"/>
          </ac:spMkLst>
        </pc:spChg>
      </pc:sldChg>
      <pc:sldChg chg="add del">
        <pc:chgData name="Qingxiang Guo" userId="cb78afbc-f92b-4c0c-9724-48495a690f81" providerId="ADAL" clId="{63B45E8C-BF4D-0148-9926-A7BCCF8DB750}" dt="2023-03-17T03:00:36.048" v="414" actId="2696"/>
        <pc:sldMkLst>
          <pc:docMk/>
          <pc:sldMk cId="331022022" sldId="383"/>
        </pc:sldMkLst>
      </pc:sldChg>
      <pc:sldChg chg="add del">
        <pc:chgData name="Qingxiang Guo" userId="cb78afbc-f92b-4c0c-9724-48495a690f81" providerId="ADAL" clId="{63B45E8C-BF4D-0148-9926-A7BCCF8DB750}" dt="2023-03-17T02:58:30.824" v="408"/>
        <pc:sldMkLst>
          <pc:docMk/>
          <pc:sldMk cId="930033121" sldId="383"/>
        </pc:sldMkLst>
      </pc:sldChg>
      <pc:sldChg chg="add del">
        <pc:chgData name="Qingxiang Guo" userId="cb78afbc-f92b-4c0c-9724-48495a690f81" providerId="ADAL" clId="{63B45E8C-BF4D-0148-9926-A7BCCF8DB750}" dt="2023-03-17T02:58:59.240" v="410"/>
        <pc:sldMkLst>
          <pc:docMk/>
          <pc:sldMk cId="1501015358" sldId="383"/>
        </pc:sldMkLst>
      </pc:sldChg>
      <pc:sldChg chg="add">
        <pc:chgData name="Qingxiang Guo" userId="cb78afbc-f92b-4c0c-9724-48495a690f81" providerId="ADAL" clId="{63B45E8C-BF4D-0148-9926-A7BCCF8DB750}" dt="2023-03-17T03:00:39.806" v="415"/>
        <pc:sldMkLst>
          <pc:docMk/>
          <pc:sldMk cId="1908529693" sldId="383"/>
        </pc:sldMkLst>
      </pc:sldChg>
      <pc:sldChg chg="modSp add del mod">
        <pc:chgData name="Qingxiang Guo" userId="cb78afbc-f92b-4c0c-9724-48495a690f81" providerId="ADAL" clId="{63B45E8C-BF4D-0148-9926-A7BCCF8DB750}" dt="2023-03-17T02:50:58.876" v="403" actId="2696"/>
        <pc:sldMkLst>
          <pc:docMk/>
          <pc:sldMk cId="2051711485" sldId="383"/>
        </pc:sldMkLst>
        <pc:spChg chg="mod">
          <ac:chgData name="Qingxiang Guo" userId="cb78afbc-f92b-4c0c-9724-48495a690f81" providerId="ADAL" clId="{63B45E8C-BF4D-0148-9926-A7BCCF8DB750}" dt="2023-03-17T02:50:48.392" v="402" actId="20577"/>
          <ac:spMkLst>
            <pc:docMk/>
            <pc:sldMk cId="2051711485" sldId="383"/>
            <ac:spMk id="15" creationId="{D86B39AD-2907-9E91-F200-563698EB6D06}"/>
          </ac:spMkLst>
        </pc:spChg>
      </pc:sldChg>
      <pc:sldChg chg="addSp delSp modSp add mod ord">
        <pc:chgData name="Qingxiang Guo" userId="cb78afbc-f92b-4c0c-9724-48495a690f81" providerId="ADAL" clId="{63B45E8C-BF4D-0148-9926-A7BCCF8DB750}" dt="2023-03-17T03:29:09.873" v="526" actId="20578"/>
        <pc:sldMkLst>
          <pc:docMk/>
          <pc:sldMk cId="1779392722" sldId="384"/>
        </pc:sldMkLst>
        <pc:spChg chg="del">
          <ac:chgData name="Qingxiang Guo" userId="cb78afbc-f92b-4c0c-9724-48495a690f81" providerId="ADAL" clId="{63B45E8C-BF4D-0148-9926-A7BCCF8DB750}" dt="2023-03-17T03:07:08.279" v="443" actId="478"/>
          <ac:spMkLst>
            <pc:docMk/>
            <pc:sldMk cId="1779392722" sldId="384"/>
            <ac:spMk id="2" creationId="{9DD6CC83-15BC-D614-8FF5-25ACE77B2699}"/>
          </ac:spMkLst>
        </pc:spChg>
        <pc:spChg chg="add mod">
          <ac:chgData name="Qingxiang Guo" userId="cb78afbc-f92b-4c0c-9724-48495a690f81" providerId="ADAL" clId="{63B45E8C-BF4D-0148-9926-A7BCCF8DB750}" dt="2023-03-17T03:08:10.081" v="508" actId="313"/>
          <ac:spMkLst>
            <pc:docMk/>
            <pc:sldMk cId="1779392722" sldId="384"/>
            <ac:spMk id="4" creationId="{37461D0A-4342-8E35-C192-ADBE273B1B0E}"/>
          </ac:spMkLst>
        </pc:spChg>
      </pc:sldChg>
      <pc:sldChg chg="addSp delSp modSp add del mod">
        <pc:chgData name="Qingxiang Guo" userId="cb78afbc-f92b-4c0c-9724-48495a690f81" providerId="ADAL" clId="{63B45E8C-BF4D-0148-9926-A7BCCF8DB750}" dt="2023-03-17T03:03:28.079" v="422" actId="2696"/>
        <pc:sldMkLst>
          <pc:docMk/>
          <pc:sldMk cId="3291680650" sldId="384"/>
        </pc:sldMkLst>
        <pc:spChg chg="mod">
          <ac:chgData name="Qingxiang Guo" userId="cb78afbc-f92b-4c0c-9724-48495a690f81" providerId="ADAL" clId="{63B45E8C-BF4D-0148-9926-A7BCCF8DB750}" dt="2023-03-17T03:03:06.382" v="421" actId="1076"/>
          <ac:spMkLst>
            <pc:docMk/>
            <pc:sldMk cId="3291680650" sldId="384"/>
            <ac:spMk id="2" creationId="{00000000-0000-0000-0000-000000000000}"/>
          </ac:spMkLst>
        </pc:spChg>
        <pc:spChg chg="del">
          <ac:chgData name="Qingxiang Guo" userId="cb78afbc-f92b-4c0c-9724-48495a690f81" providerId="ADAL" clId="{63B45E8C-BF4D-0148-9926-A7BCCF8DB750}" dt="2023-03-17T03:03:00.576" v="419" actId="478"/>
          <ac:spMkLst>
            <pc:docMk/>
            <pc:sldMk cId="3291680650" sldId="384"/>
            <ac:spMk id="3" creationId="{00000000-0000-0000-0000-000000000000}"/>
          </ac:spMkLst>
        </pc:spChg>
        <pc:spChg chg="add del mod">
          <ac:chgData name="Qingxiang Guo" userId="cb78afbc-f92b-4c0c-9724-48495a690f81" providerId="ADAL" clId="{63B45E8C-BF4D-0148-9926-A7BCCF8DB750}" dt="2023-03-17T03:03:02.055" v="420" actId="478"/>
          <ac:spMkLst>
            <pc:docMk/>
            <pc:sldMk cId="3291680650" sldId="384"/>
            <ac:spMk id="6" creationId="{F80C6435-BC8C-E711-759A-E5DB94EE28DB}"/>
          </ac:spMkLst>
        </pc:spChg>
      </pc:sldChg>
      <pc:sldChg chg="add del">
        <pc:chgData name="Qingxiang Guo" userId="cb78afbc-f92b-4c0c-9724-48495a690f81" providerId="ADAL" clId="{63B45E8C-BF4D-0148-9926-A7BCCF8DB750}" dt="2023-03-17T03:02:39.821" v="418"/>
        <pc:sldMkLst>
          <pc:docMk/>
          <pc:sldMk cId="2280735083" sldId="385"/>
        </pc:sldMkLst>
      </pc:sldChg>
      <pc:sldChg chg="add del">
        <pc:chgData name="Qingxiang Guo" userId="cb78afbc-f92b-4c0c-9724-48495a690f81" providerId="ADAL" clId="{63B45E8C-BF4D-0148-9926-A7BCCF8DB750}" dt="2023-03-17T03:34:01.082" v="564" actId="2696"/>
        <pc:sldMkLst>
          <pc:docMk/>
          <pc:sldMk cId="3550513517" sldId="385"/>
        </pc:sldMkLst>
      </pc:sldChg>
      <pc:sldChg chg="add del">
        <pc:chgData name="Qingxiang Guo" userId="cb78afbc-f92b-4c0c-9724-48495a690f81" providerId="ADAL" clId="{63B45E8C-BF4D-0148-9926-A7BCCF8DB750}" dt="2023-03-17T03:30:32.051" v="533" actId="2696"/>
        <pc:sldMkLst>
          <pc:docMk/>
          <pc:sldMk cId="2716352814" sldId="386"/>
        </pc:sldMkLst>
      </pc:sldChg>
      <pc:sldChg chg="add">
        <pc:chgData name="Qingxiang Guo" userId="cb78afbc-f92b-4c0c-9724-48495a690f81" providerId="ADAL" clId="{63B45E8C-BF4D-0148-9926-A7BCCF8DB750}" dt="2023-03-17T03:36:56.778" v="567"/>
        <pc:sldMkLst>
          <pc:docMk/>
          <pc:sldMk cId="1113959725" sldId="390"/>
        </pc:sldMkLst>
      </pc:sldChg>
      <pc:sldChg chg="add del">
        <pc:chgData name="Qingxiang Guo" userId="cb78afbc-f92b-4c0c-9724-48495a690f81" providerId="ADAL" clId="{63B45E8C-BF4D-0148-9926-A7BCCF8DB750}" dt="2023-03-17T03:37:41.895" v="582" actId="2696"/>
        <pc:sldMkLst>
          <pc:docMk/>
          <pc:sldMk cId="3129397122" sldId="391"/>
        </pc:sldMkLst>
      </pc:sldChg>
      <pc:sldChg chg="add del">
        <pc:chgData name="Qingxiang Guo" userId="cb78afbc-f92b-4c0c-9724-48495a690f81" providerId="ADAL" clId="{63B45E8C-BF4D-0148-9926-A7BCCF8DB750}" dt="2023-03-17T03:37:44.683" v="583" actId="2696"/>
        <pc:sldMkLst>
          <pc:docMk/>
          <pc:sldMk cId="513766877" sldId="392"/>
        </pc:sldMkLst>
      </pc:sldChg>
      <pc:sldChg chg="add del">
        <pc:chgData name="Qingxiang Guo" userId="cb78afbc-f92b-4c0c-9724-48495a690f81" providerId="ADAL" clId="{63B45E8C-BF4D-0148-9926-A7BCCF8DB750}" dt="2023-03-17T03:37:48.393" v="585" actId="2696"/>
        <pc:sldMkLst>
          <pc:docMk/>
          <pc:sldMk cId="2947623268" sldId="393"/>
        </pc:sldMkLst>
      </pc:sldChg>
      <pc:sldChg chg="add del">
        <pc:chgData name="Qingxiang Guo" userId="cb78afbc-f92b-4c0c-9724-48495a690f81" providerId="ADAL" clId="{63B45E8C-BF4D-0148-9926-A7BCCF8DB750}" dt="2023-03-17T03:37:48.390" v="584" actId="2696"/>
        <pc:sldMkLst>
          <pc:docMk/>
          <pc:sldMk cId="2741981798" sldId="394"/>
        </pc:sldMkLst>
      </pc:sldChg>
      <pc:sldChg chg="add del">
        <pc:chgData name="Qingxiang Guo" userId="cb78afbc-f92b-4c0c-9724-48495a690f81" providerId="ADAL" clId="{63B45E8C-BF4D-0148-9926-A7BCCF8DB750}" dt="2023-03-17T03:37:48.398" v="588" actId="2696"/>
        <pc:sldMkLst>
          <pc:docMk/>
          <pc:sldMk cId="638854342" sldId="395"/>
        </pc:sldMkLst>
      </pc:sldChg>
      <pc:sldChg chg="add del">
        <pc:chgData name="Qingxiang Guo" userId="cb78afbc-f92b-4c0c-9724-48495a690f81" providerId="ADAL" clId="{63B45E8C-BF4D-0148-9926-A7BCCF8DB750}" dt="2023-03-17T03:37:48.394" v="586" actId="2696"/>
        <pc:sldMkLst>
          <pc:docMk/>
          <pc:sldMk cId="1163535" sldId="397"/>
        </pc:sldMkLst>
      </pc:sldChg>
      <pc:sldChg chg="add del">
        <pc:chgData name="Qingxiang Guo" userId="cb78afbc-f92b-4c0c-9724-48495a690f81" providerId="ADAL" clId="{63B45E8C-BF4D-0148-9926-A7BCCF8DB750}" dt="2023-03-17T03:37:48.395" v="587" actId="2696"/>
        <pc:sldMkLst>
          <pc:docMk/>
          <pc:sldMk cId="2356474903" sldId="398"/>
        </pc:sldMkLst>
      </pc:sldChg>
      <pc:sldChg chg="add">
        <pc:chgData name="Qingxiang Guo" userId="cb78afbc-f92b-4c0c-9724-48495a690f81" providerId="ADAL" clId="{63B45E8C-BF4D-0148-9926-A7BCCF8DB750}" dt="2023-03-17T03:36:56.778" v="567"/>
        <pc:sldMkLst>
          <pc:docMk/>
          <pc:sldMk cId="3935405227" sldId="399"/>
        </pc:sldMkLst>
      </pc:sldChg>
      <pc:sldChg chg="add">
        <pc:chgData name="Qingxiang Guo" userId="cb78afbc-f92b-4c0c-9724-48495a690f81" providerId="ADAL" clId="{63B45E8C-BF4D-0148-9926-A7BCCF8DB750}" dt="2023-03-17T03:36:56.778" v="567"/>
        <pc:sldMkLst>
          <pc:docMk/>
          <pc:sldMk cId="4046370538" sldId="400"/>
        </pc:sldMkLst>
      </pc:sldChg>
      <pc:sldChg chg="add">
        <pc:chgData name="Qingxiang Guo" userId="cb78afbc-f92b-4c0c-9724-48495a690f81" providerId="ADAL" clId="{63B45E8C-BF4D-0148-9926-A7BCCF8DB750}" dt="2023-03-17T03:36:56.778" v="567"/>
        <pc:sldMkLst>
          <pc:docMk/>
          <pc:sldMk cId="4098133406" sldId="401"/>
        </pc:sldMkLst>
      </pc:sldChg>
      <pc:sldChg chg="modSp add mod">
        <pc:chgData name="Qingxiang Guo" userId="cb78afbc-f92b-4c0c-9724-48495a690f81" providerId="ADAL" clId="{63B45E8C-BF4D-0148-9926-A7BCCF8DB750}" dt="2023-03-17T03:40:06.734" v="595" actId="14100"/>
        <pc:sldMkLst>
          <pc:docMk/>
          <pc:sldMk cId="2594052305" sldId="402"/>
        </pc:sldMkLst>
        <pc:spChg chg="mod">
          <ac:chgData name="Qingxiang Guo" userId="cb78afbc-f92b-4c0c-9724-48495a690f81" providerId="ADAL" clId="{63B45E8C-BF4D-0148-9926-A7BCCF8DB750}" dt="2023-03-17T03:40:06.734" v="595" actId="14100"/>
          <ac:spMkLst>
            <pc:docMk/>
            <pc:sldMk cId="2594052305" sldId="402"/>
            <ac:spMk id="2" creationId="{6413B4CD-5530-A2F4-6BD7-ADEC293E0A9C}"/>
          </ac:spMkLst>
        </pc:spChg>
      </pc:sldChg>
      <pc:sldChg chg="addSp delSp modSp add mod">
        <pc:chgData name="Qingxiang Guo" userId="cb78afbc-f92b-4c0c-9724-48495a690f81" providerId="ADAL" clId="{63B45E8C-BF4D-0148-9926-A7BCCF8DB750}" dt="2023-03-17T04:06:18.086" v="1196" actId="478"/>
        <pc:sldMkLst>
          <pc:docMk/>
          <pc:sldMk cId="2136942140" sldId="403"/>
        </pc:sldMkLst>
        <pc:spChg chg="mod">
          <ac:chgData name="Qingxiang Guo" userId="cb78afbc-f92b-4c0c-9724-48495a690f81" providerId="ADAL" clId="{63B45E8C-BF4D-0148-9926-A7BCCF8DB750}" dt="2023-03-17T03:41:25.808" v="598"/>
          <ac:spMkLst>
            <pc:docMk/>
            <pc:sldMk cId="2136942140" sldId="403"/>
            <ac:spMk id="2" creationId="{00000000-0000-0000-0000-000000000000}"/>
          </ac:spMkLst>
        </pc:spChg>
        <pc:spChg chg="del mod">
          <ac:chgData name="Qingxiang Guo" userId="cb78afbc-f92b-4c0c-9724-48495a690f81" providerId="ADAL" clId="{63B45E8C-BF4D-0148-9926-A7BCCF8DB750}" dt="2023-03-17T04:06:18.086" v="1196" actId="478"/>
          <ac:spMkLst>
            <pc:docMk/>
            <pc:sldMk cId="2136942140" sldId="403"/>
            <ac:spMk id="4" creationId="{00000000-0000-0000-0000-000000000000}"/>
          </ac:spMkLst>
        </pc:spChg>
        <pc:spChg chg="mod">
          <ac:chgData name="Qingxiang Guo" userId="cb78afbc-f92b-4c0c-9724-48495a690f81" providerId="ADAL" clId="{63B45E8C-BF4D-0148-9926-A7BCCF8DB750}" dt="2023-03-17T03:44:45.374" v="678" actId="1076"/>
          <ac:spMkLst>
            <pc:docMk/>
            <pc:sldMk cId="2136942140" sldId="403"/>
            <ac:spMk id="5" creationId="{BCA4116D-E30F-17E8-2631-A604BFB63C3C}"/>
          </ac:spMkLst>
        </pc:spChg>
        <pc:spChg chg="del mod">
          <ac:chgData name="Qingxiang Guo" userId="cb78afbc-f92b-4c0c-9724-48495a690f81" providerId="ADAL" clId="{63B45E8C-BF4D-0148-9926-A7BCCF8DB750}" dt="2023-03-17T03:41:38.339" v="601" actId="478"/>
          <ac:spMkLst>
            <pc:docMk/>
            <pc:sldMk cId="2136942140" sldId="403"/>
            <ac:spMk id="6" creationId="{7B47B57F-4282-E89D-8012-C958AB387B24}"/>
          </ac:spMkLst>
        </pc:spChg>
        <pc:spChg chg="add del mod">
          <ac:chgData name="Qingxiang Guo" userId="cb78afbc-f92b-4c0c-9724-48495a690f81" providerId="ADAL" clId="{63B45E8C-BF4D-0148-9926-A7BCCF8DB750}" dt="2023-03-17T03:43:18.148" v="621" actId="478"/>
          <ac:spMkLst>
            <pc:docMk/>
            <pc:sldMk cId="2136942140" sldId="403"/>
            <ac:spMk id="7" creationId="{BA2ED0AC-6BD1-71FA-D441-95B6DAE88BBA}"/>
          </ac:spMkLst>
        </pc:spChg>
        <pc:spChg chg="del">
          <ac:chgData name="Qingxiang Guo" userId="cb78afbc-f92b-4c0c-9724-48495a690f81" providerId="ADAL" clId="{63B45E8C-BF4D-0148-9926-A7BCCF8DB750}" dt="2023-03-17T03:41:41.512" v="603" actId="478"/>
          <ac:spMkLst>
            <pc:docMk/>
            <pc:sldMk cId="2136942140" sldId="403"/>
            <ac:spMk id="12" creationId="{F43804E7-05F2-D8B9-6A02-8B615EB499AC}"/>
          </ac:spMkLst>
        </pc:spChg>
        <pc:picChg chg="del">
          <ac:chgData name="Qingxiang Guo" userId="cb78afbc-f92b-4c0c-9724-48495a690f81" providerId="ADAL" clId="{63B45E8C-BF4D-0148-9926-A7BCCF8DB750}" dt="2023-03-17T03:41:35.368" v="599" actId="478"/>
          <ac:picMkLst>
            <pc:docMk/>
            <pc:sldMk cId="2136942140" sldId="403"/>
            <ac:picMk id="8" creationId="{2518F34D-4E1D-2516-875C-036577F50171}"/>
          </ac:picMkLst>
        </pc:picChg>
        <pc:picChg chg="add mod">
          <ac:chgData name="Qingxiang Guo" userId="cb78afbc-f92b-4c0c-9724-48495a690f81" providerId="ADAL" clId="{63B45E8C-BF4D-0148-9926-A7BCCF8DB750}" dt="2023-03-17T03:44:46.310" v="679" actId="1076"/>
          <ac:picMkLst>
            <pc:docMk/>
            <pc:sldMk cId="2136942140" sldId="403"/>
            <ac:picMk id="9" creationId="{37205234-BC54-A41B-2341-54E14C8F8C59}"/>
          </ac:picMkLst>
        </pc:picChg>
        <pc:picChg chg="del">
          <ac:chgData name="Qingxiang Guo" userId="cb78afbc-f92b-4c0c-9724-48495a690f81" providerId="ADAL" clId="{63B45E8C-BF4D-0148-9926-A7BCCF8DB750}" dt="2023-03-17T03:41:39.912" v="602" actId="478"/>
          <ac:picMkLst>
            <pc:docMk/>
            <pc:sldMk cId="2136942140" sldId="403"/>
            <ac:picMk id="10" creationId="{09388443-52E8-1B39-A8EE-331540B16CFD}"/>
          </ac:picMkLst>
        </pc:picChg>
      </pc:sldChg>
      <pc:sldChg chg="addSp delSp modSp add mod">
        <pc:chgData name="Qingxiang Guo" userId="cb78afbc-f92b-4c0c-9724-48495a690f81" providerId="ADAL" clId="{63B45E8C-BF4D-0148-9926-A7BCCF8DB750}" dt="2023-03-17T04:06:15.048" v="1195" actId="478"/>
        <pc:sldMkLst>
          <pc:docMk/>
          <pc:sldMk cId="678422337" sldId="404"/>
        </pc:sldMkLst>
        <pc:spChg chg="mod">
          <ac:chgData name="Qingxiang Guo" userId="cb78afbc-f92b-4c0c-9724-48495a690f81" providerId="ADAL" clId="{63B45E8C-BF4D-0148-9926-A7BCCF8DB750}" dt="2023-03-17T03:45:47.076" v="742" actId="20577"/>
          <ac:spMkLst>
            <pc:docMk/>
            <pc:sldMk cId="678422337" sldId="404"/>
            <ac:spMk id="2" creationId="{00000000-0000-0000-0000-000000000000}"/>
          </ac:spMkLst>
        </pc:spChg>
        <pc:spChg chg="del">
          <ac:chgData name="Qingxiang Guo" userId="cb78afbc-f92b-4c0c-9724-48495a690f81" providerId="ADAL" clId="{63B45E8C-BF4D-0148-9926-A7BCCF8DB750}" dt="2023-03-17T04:06:15.048" v="1195" actId="478"/>
          <ac:spMkLst>
            <pc:docMk/>
            <pc:sldMk cId="678422337" sldId="404"/>
            <ac:spMk id="4" creationId="{00000000-0000-0000-0000-000000000000}"/>
          </ac:spMkLst>
        </pc:spChg>
        <pc:spChg chg="mod">
          <ac:chgData name="Qingxiang Guo" userId="cb78afbc-f92b-4c0c-9724-48495a690f81" providerId="ADAL" clId="{63B45E8C-BF4D-0148-9926-A7BCCF8DB750}" dt="2023-03-17T03:47:13.927" v="758" actId="20577"/>
          <ac:spMkLst>
            <pc:docMk/>
            <pc:sldMk cId="678422337" sldId="404"/>
            <ac:spMk id="5" creationId="{BCA4116D-E30F-17E8-2631-A604BFB63C3C}"/>
          </ac:spMkLst>
        </pc:spChg>
        <pc:spChg chg="add mod">
          <ac:chgData name="Qingxiang Guo" userId="cb78afbc-f92b-4c0c-9724-48495a690f81" providerId="ADAL" clId="{63B45E8C-BF4D-0148-9926-A7BCCF8DB750}" dt="2023-03-17T03:49:42.795" v="775" actId="1076"/>
          <ac:spMkLst>
            <pc:docMk/>
            <pc:sldMk cId="678422337" sldId="404"/>
            <ac:spMk id="7" creationId="{F0ADA80B-9F00-9760-0180-23B8FEF32983}"/>
          </ac:spMkLst>
        </pc:spChg>
        <pc:spChg chg="add mod">
          <ac:chgData name="Qingxiang Guo" userId="cb78afbc-f92b-4c0c-9724-48495a690f81" providerId="ADAL" clId="{63B45E8C-BF4D-0148-9926-A7BCCF8DB750}" dt="2023-03-17T03:49:57.977" v="792" actId="20577"/>
          <ac:spMkLst>
            <pc:docMk/>
            <pc:sldMk cId="678422337" sldId="404"/>
            <ac:spMk id="8" creationId="{E33FB016-B749-42C9-554F-A447291B285A}"/>
          </ac:spMkLst>
        </pc:spChg>
        <pc:picChg chg="del">
          <ac:chgData name="Qingxiang Guo" userId="cb78afbc-f92b-4c0c-9724-48495a690f81" providerId="ADAL" clId="{63B45E8C-BF4D-0148-9926-A7BCCF8DB750}" dt="2023-03-17T03:45:59.496" v="743" actId="478"/>
          <ac:picMkLst>
            <pc:docMk/>
            <pc:sldMk cId="678422337" sldId="404"/>
            <ac:picMk id="9" creationId="{37205234-BC54-A41B-2341-54E14C8F8C59}"/>
          </ac:picMkLst>
        </pc:picChg>
        <pc:picChg chg="add mod">
          <ac:chgData name="Qingxiang Guo" userId="cb78afbc-f92b-4c0c-9724-48495a690f81" providerId="ADAL" clId="{63B45E8C-BF4D-0148-9926-A7BCCF8DB750}" dt="2023-03-17T03:52:16.474" v="796" actId="1076"/>
          <ac:picMkLst>
            <pc:docMk/>
            <pc:sldMk cId="678422337" sldId="404"/>
            <ac:picMk id="10" creationId="{2A0B64E1-711C-1EEA-E779-04A8105664DD}"/>
          </ac:picMkLst>
        </pc:picChg>
      </pc:sldChg>
      <pc:sldChg chg="addSp delSp modSp add mod">
        <pc:chgData name="Qingxiang Guo" userId="cb78afbc-f92b-4c0c-9724-48495a690f81" providerId="ADAL" clId="{63B45E8C-BF4D-0148-9926-A7BCCF8DB750}" dt="2023-03-17T05:05:29.672" v="1568" actId="20577"/>
        <pc:sldMkLst>
          <pc:docMk/>
          <pc:sldMk cId="2573677819" sldId="405"/>
        </pc:sldMkLst>
        <pc:spChg chg="mod">
          <ac:chgData name="Qingxiang Guo" userId="cb78afbc-f92b-4c0c-9724-48495a690f81" providerId="ADAL" clId="{63B45E8C-BF4D-0148-9926-A7BCCF8DB750}" dt="2023-03-17T05:05:29.672" v="1568" actId="20577"/>
          <ac:spMkLst>
            <pc:docMk/>
            <pc:sldMk cId="2573677819" sldId="405"/>
            <ac:spMk id="2" creationId="{00000000-0000-0000-0000-000000000000}"/>
          </ac:spMkLst>
        </pc:spChg>
        <pc:spChg chg="del">
          <ac:chgData name="Qingxiang Guo" userId="cb78afbc-f92b-4c0c-9724-48495a690f81" providerId="ADAL" clId="{63B45E8C-BF4D-0148-9926-A7BCCF8DB750}" dt="2023-03-17T04:06:07.286" v="1194" actId="478"/>
          <ac:spMkLst>
            <pc:docMk/>
            <pc:sldMk cId="2573677819" sldId="405"/>
            <ac:spMk id="4" creationId="{00000000-0000-0000-0000-000000000000}"/>
          </ac:spMkLst>
        </pc:spChg>
        <pc:spChg chg="del">
          <ac:chgData name="Qingxiang Guo" userId="cb78afbc-f92b-4c0c-9724-48495a690f81" providerId="ADAL" clId="{63B45E8C-BF4D-0148-9926-A7BCCF8DB750}" dt="2023-03-17T04:01:57.016" v="1163" actId="478"/>
          <ac:spMkLst>
            <pc:docMk/>
            <pc:sldMk cId="2573677819" sldId="405"/>
            <ac:spMk id="5" creationId="{BCA4116D-E30F-17E8-2631-A604BFB63C3C}"/>
          </ac:spMkLst>
        </pc:spChg>
        <pc:spChg chg="add mod">
          <ac:chgData name="Qingxiang Guo" userId="cb78afbc-f92b-4c0c-9724-48495a690f81" providerId="ADAL" clId="{63B45E8C-BF4D-0148-9926-A7BCCF8DB750}" dt="2023-03-17T05:05:09.520" v="1556" actId="1076"/>
          <ac:spMkLst>
            <pc:docMk/>
            <pc:sldMk cId="2573677819" sldId="405"/>
            <ac:spMk id="6" creationId="{AD307E37-1CFA-BF2F-3193-490FD61C5FBD}"/>
          </ac:spMkLst>
        </pc:spChg>
        <pc:spChg chg="mod">
          <ac:chgData name="Qingxiang Guo" userId="cb78afbc-f92b-4c0c-9724-48495a690f81" providerId="ADAL" clId="{63B45E8C-BF4D-0148-9926-A7BCCF8DB750}" dt="2023-03-17T04:03:27.746" v="1172" actId="1076"/>
          <ac:spMkLst>
            <pc:docMk/>
            <pc:sldMk cId="2573677819" sldId="405"/>
            <ac:spMk id="7" creationId="{F0ADA80B-9F00-9760-0180-23B8FEF32983}"/>
          </ac:spMkLst>
        </pc:spChg>
        <pc:spChg chg="del">
          <ac:chgData name="Qingxiang Guo" userId="cb78afbc-f92b-4c0c-9724-48495a690f81" providerId="ADAL" clId="{63B45E8C-BF4D-0148-9926-A7BCCF8DB750}" dt="2023-03-17T04:01:59.223" v="1164" actId="478"/>
          <ac:spMkLst>
            <pc:docMk/>
            <pc:sldMk cId="2573677819" sldId="405"/>
            <ac:spMk id="8" creationId="{E33FB016-B749-42C9-554F-A447291B285A}"/>
          </ac:spMkLst>
        </pc:spChg>
        <pc:picChg chg="add mod">
          <ac:chgData name="Qingxiang Guo" userId="cb78afbc-f92b-4c0c-9724-48495a690f81" providerId="ADAL" clId="{63B45E8C-BF4D-0148-9926-A7BCCF8DB750}" dt="2023-03-17T04:03:33.881" v="1175" actId="14100"/>
          <ac:picMkLst>
            <pc:docMk/>
            <pc:sldMk cId="2573677819" sldId="405"/>
            <ac:picMk id="9" creationId="{5C457BAD-71E9-6C97-5849-660274D3C502}"/>
          </ac:picMkLst>
        </pc:picChg>
        <pc:picChg chg="del">
          <ac:chgData name="Qingxiang Guo" userId="cb78afbc-f92b-4c0c-9724-48495a690f81" providerId="ADAL" clId="{63B45E8C-BF4D-0148-9926-A7BCCF8DB750}" dt="2023-03-17T03:58:35.976" v="844" actId="478"/>
          <ac:picMkLst>
            <pc:docMk/>
            <pc:sldMk cId="2573677819" sldId="405"/>
            <ac:picMk id="10" creationId="{2A0B64E1-711C-1EEA-E779-04A8105664DD}"/>
          </ac:picMkLst>
        </pc:picChg>
      </pc:sldChg>
      <pc:sldChg chg="addSp delSp modSp add mod">
        <pc:chgData name="Qingxiang Guo" userId="cb78afbc-f92b-4c0c-9724-48495a690f81" providerId="ADAL" clId="{63B45E8C-BF4D-0148-9926-A7BCCF8DB750}" dt="2023-03-17T04:06:02.200" v="1193" actId="478"/>
        <pc:sldMkLst>
          <pc:docMk/>
          <pc:sldMk cId="1750538618" sldId="406"/>
        </pc:sldMkLst>
        <pc:spChg chg="del">
          <ac:chgData name="Qingxiang Guo" userId="cb78afbc-f92b-4c0c-9724-48495a690f81" providerId="ADAL" clId="{63B45E8C-BF4D-0148-9926-A7BCCF8DB750}" dt="2023-03-17T04:03:49.545" v="1177" actId="478"/>
          <ac:spMkLst>
            <pc:docMk/>
            <pc:sldMk cId="1750538618" sldId="406"/>
            <ac:spMk id="2" creationId="{00000000-0000-0000-0000-000000000000}"/>
          </ac:spMkLst>
        </pc:spChg>
        <pc:spChg chg="del">
          <ac:chgData name="Qingxiang Guo" userId="cb78afbc-f92b-4c0c-9724-48495a690f81" providerId="ADAL" clId="{63B45E8C-BF4D-0148-9926-A7BCCF8DB750}" dt="2023-03-17T04:06:02.200" v="1193" actId="478"/>
          <ac:spMkLst>
            <pc:docMk/>
            <pc:sldMk cId="1750538618" sldId="406"/>
            <ac:spMk id="4" creationId="{00000000-0000-0000-0000-000000000000}"/>
          </ac:spMkLst>
        </pc:spChg>
        <pc:spChg chg="del">
          <ac:chgData name="Qingxiang Guo" userId="cb78afbc-f92b-4c0c-9724-48495a690f81" providerId="ADAL" clId="{63B45E8C-BF4D-0148-9926-A7BCCF8DB750}" dt="2023-03-17T04:03:55.030" v="1180" actId="478"/>
          <ac:spMkLst>
            <pc:docMk/>
            <pc:sldMk cId="1750538618" sldId="406"/>
            <ac:spMk id="6" creationId="{AD307E37-1CFA-BF2F-3193-490FD61C5FBD}"/>
          </ac:spMkLst>
        </pc:spChg>
        <pc:spChg chg="del">
          <ac:chgData name="Qingxiang Guo" userId="cb78afbc-f92b-4c0c-9724-48495a690f81" providerId="ADAL" clId="{63B45E8C-BF4D-0148-9926-A7BCCF8DB750}" dt="2023-03-17T04:03:53.140" v="1179" actId="478"/>
          <ac:spMkLst>
            <pc:docMk/>
            <pc:sldMk cId="1750538618" sldId="406"/>
            <ac:spMk id="7" creationId="{F0ADA80B-9F00-9760-0180-23B8FEF32983}"/>
          </ac:spMkLst>
        </pc:spChg>
        <pc:spChg chg="add del mod">
          <ac:chgData name="Qingxiang Guo" userId="cb78afbc-f92b-4c0c-9724-48495a690f81" providerId="ADAL" clId="{63B45E8C-BF4D-0148-9926-A7BCCF8DB750}" dt="2023-03-17T04:03:51.115" v="1178" actId="478"/>
          <ac:spMkLst>
            <pc:docMk/>
            <pc:sldMk cId="1750538618" sldId="406"/>
            <ac:spMk id="8" creationId="{9B280254-C467-250A-0C37-53B68EEF9297}"/>
          </ac:spMkLst>
        </pc:spChg>
        <pc:picChg chg="del">
          <ac:chgData name="Qingxiang Guo" userId="cb78afbc-f92b-4c0c-9724-48495a690f81" providerId="ADAL" clId="{63B45E8C-BF4D-0148-9926-A7BCCF8DB750}" dt="2023-03-17T04:03:55.593" v="1181" actId="478"/>
          <ac:picMkLst>
            <pc:docMk/>
            <pc:sldMk cId="1750538618" sldId="406"/>
            <ac:picMk id="9" creationId="{5C457BAD-71E9-6C97-5849-660274D3C502}"/>
          </ac:picMkLst>
        </pc:picChg>
        <pc:picChg chg="add mod modCrop">
          <ac:chgData name="Qingxiang Guo" userId="cb78afbc-f92b-4c0c-9724-48495a690f81" providerId="ADAL" clId="{63B45E8C-BF4D-0148-9926-A7BCCF8DB750}" dt="2023-03-17T04:05:47.358" v="1192" actId="1076"/>
          <ac:picMkLst>
            <pc:docMk/>
            <pc:sldMk cId="1750538618" sldId="406"/>
            <ac:picMk id="11" creationId="{558593C0-9B62-FA0B-B1A9-923FBE6E5A74}"/>
          </ac:picMkLst>
        </pc:picChg>
      </pc:sldChg>
      <pc:sldChg chg="addSp delSp modSp add mod">
        <pc:chgData name="Qingxiang Guo" userId="cb78afbc-f92b-4c0c-9724-48495a690f81" providerId="ADAL" clId="{63B45E8C-BF4D-0148-9926-A7BCCF8DB750}" dt="2023-03-17T05:06:24.983" v="1569" actId="20577"/>
        <pc:sldMkLst>
          <pc:docMk/>
          <pc:sldMk cId="2757809938" sldId="407"/>
        </pc:sldMkLst>
        <pc:spChg chg="mod">
          <ac:chgData name="Qingxiang Guo" userId="cb78afbc-f92b-4c0c-9724-48495a690f81" providerId="ADAL" clId="{63B45E8C-BF4D-0148-9926-A7BCCF8DB750}" dt="2023-03-17T04:07:08.555" v="1199"/>
          <ac:spMkLst>
            <pc:docMk/>
            <pc:sldMk cId="2757809938" sldId="407"/>
            <ac:spMk id="2" creationId="{00000000-0000-0000-0000-000000000000}"/>
          </ac:spMkLst>
        </pc:spChg>
        <pc:spChg chg="add mod">
          <ac:chgData name="Qingxiang Guo" userId="cb78afbc-f92b-4c0c-9724-48495a690f81" providerId="ADAL" clId="{63B45E8C-BF4D-0148-9926-A7BCCF8DB750}" dt="2023-03-17T05:06:24.983" v="1569" actId="20577"/>
          <ac:spMkLst>
            <pc:docMk/>
            <pc:sldMk cId="2757809938" sldId="407"/>
            <ac:spMk id="4" creationId="{99FC58F3-68CE-3CFD-6E46-C402A421221A}"/>
          </ac:spMkLst>
        </pc:spChg>
        <pc:spChg chg="mod">
          <ac:chgData name="Qingxiang Guo" userId="cb78afbc-f92b-4c0c-9724-48495a690f81" providerId="ADAL" clId="{63B45E8C-BF4D-0148-9926-A7BCCF8DB750}" dt="2023-03-17T04:19:30.976" v="1316" actId="1076"/>
          <ac:spMkLst>
            <pc:docMk/>
            <pc:sldMk cId="2757809938" sldId="407"/>
            <ac:spMk id="5" creationId="{BCA4116D-E30F-17E8-2631-A604BFB63C3C}"/>
          </ac:spMkLst>
        </pc:spChg>
        <pc:spChg chg="add mod">
          <ac:chgData name="Qingxiang Guo" userId="cb78afbc-f92b-4c0c-9724-48495a690f81" providerId="ADAL" clId="{63B45E8C-BF4D-0148-9926-A7BCCF8DB750}" dt="2023-03-17T04:17:14.592" v="1315" actId="1076"/>
          <ac:spMkLst>
            <pc:docMk/>
            <pc:sldMk cId="2757809938" sldId="407"/>
            <ac:spMk id="6" creationId="{79D1288D-1DD2-5D1F-0C20-54D335DCDFD4}"/>
          </ac:spMkLst>
        </pc:spChg>
        <pc:picChg chg="del">
          <ac:chgData name="Qingxiang Guo" userId="cb78afbc-f92b-4c0c-9724-48495a690f81" providerId="ADAL" clId="{63B45E8C-BF4D-0148-9926-A7BCCF8DB750}" dt="2023-03-17T04:07:12.378" v="1200" actId="478"/>
          <ac:picMkLst>
            <pc:docMk/>
            <pc:sldMk cId="2757809938" sldId="407"/>
            <ac:picMk id="9" creationId="{37205234-BC54-A41B-2341-54E14C8F8C59}"/>
          </ac:picMkLst>
        </pc:picChg>
        <pc:picChg chg="add mod">
          <ac:chgData name="Qingxiang Guo" userId="cb78afbc-f92b-4c0c-9724-48495a690f81" providerId="ADAL" clId="{63B45E8C-BF4D-0148-9926-A7BCCF8DB750}" dt="2023-03-17T04:16:00.689" v="1300" actId="14100"/>
          <ac:picMkLst>
            <pc:docMk/>
            <pc:sldMk cId="2757809938" sldId="407"/>
            <ac:picMk id="1026" creationId="{2D58096E-5BD8-F186-3610-958A430BCA16}"/>
          </ac:picMkLst>
        </pc:picChg>
      </pc:sldChg>
      <pc:sldChg chg="addSp delSp modSp add mod">
        <pc:chgData name="Qingxiang Guo" userId="cb78afbc-f92b-4c0c-9724-48495a690f81" providerId="ADAL" clId="{63B45E8C-BF4D-0148-9926-A7BCCF8DB750}" dt="2023-03-17T05:12:45.648" v="1594" actId="1076"/>
        <pc:sldMkLst>
          <pc:docMk/>
          <pc:sldMk cId="103300398" sldId="408"/>
        </pc:sldMkLst>
        <pc:spChg chg="mod">
          <ac:chgData name="Qingxiang Guo" userId="cb78afbc-f92b-4c0c-9724-48495a690f81" providerId="ADAL" clId="{63B45E8C-BF4D-0148-9926-A7BCCF8DB750}" dt="2023-03-17T04:28:56.661" v="1398"/>
          <ac:spMkLst>
            <pc:docMk/>
            <pc:sldMk cId="103300398" sldId="408"/>
            <ac:spMk id="2" creationId="{00000000-0000-0000-0000-000000000000}"/>
          </ac:spMkLst>
        </pc:spChg>
        <pc:spChg chg="mod">
          <ac:chgData name="Qingxiang Guo" userId="cb78afbc-f92b-4c0c-9724-48495a690f81" providerId="ADAL" clId="{63B45E8C-BF4D-0148-9926-A7BCCF8DB750}" dt="2023-03-17T04:31:42.502" v="1404" actId="1076"/>
          <ac:spMkLst>
            <pc:docMk/>
            <pc:sldMk cId="103300398" sldId="408"/>
            <ac:spMk id="3" creationId="{3E2A76BE-31B9-745F-1508-73FEA193D127}"/>
          </ac:spMkLst>
        </pc:spChg>
        <pc:spChg chg="mod">
          <ac:chgData name="Qingxiang Guo" userId="cb78afbc-f92b-4c0c-9724-48495a690f81" providerId="ADAL" clId="{63B45E8C-BF4D-0148-9926-A7BCCF8DB750}" dt="2023-03-17T04:32:29.155" v="1411" actId="1076"/>
          <ac:spMkLst>
            <pc:docMk/>
            <pc:sldMk cId="103300398" sldId="408"/>
            <ac:spMk id="4" creationId="{99FC58F3-68CE-3CFD-6E46-C402A421221A}"/>
          </ac:spMkLst>
        </pc:spChg>
        <pc:spChg chg="del mod">
          <ac:chgData name="Qingxiang Guo" userId="cb78afbc-f92b-4c0c-9724-48495a690f81" providerId="ADAL" clId="{63B45E8C-BF4D-0148-9926-A7BCCF8DB750}" dt="2023-03-17T04:26:43.953" v="1374" actId="478"/>
          <ac:spMkLst>
            <pc:docMk/>
            <pc:sldMk cId="103300398" sldId="408"/>
            <ac:spMk id="5" creationId="{BCA4116D-E30F-17E8-2631-A604BFB63C3C}"/>
          </ac:spMkLst>
        </pc:spChg>
        <pc:spChg chg="mod">
          <ac:chgData name="Qingxiang Guo" userId="cb78afbc-f92b-4c0c-9724-48495a690f81" providerId="ADAL" clId="{63B45E8C-BF4D-0148-9926-A7BCCF8DB750}" dt="2023-03-17T04:48:34.679" v="1428" actId="20577"/>
          <ac:spMkLst>
            <pc:docMk/>
            <pc:sldMk cId="103300398" sldId="408"/>
            <ac:spMk id="6" creationId="{79D1288D-1DD2-5D1F-0C20-54D335DCDFD4}"/>
          </ac:spMkLst>
        </pc:spChg>
        <pc:spChg chg="add mod">
          <ac:chgData name="Qingxiang Guo" userId="cb78afbc-f92b-4c0c-9724-48495a690f81" providerId="ADAL" clId="{63B45E8C-BF4D-0148-9926-A7BCCF8DB750}" dt="2023-03-17T05:12:45.648" v="1594" actId="1076"/>
          <ac:spMkLst>
            <pc:docMk/>
            <pc:sldMk cId="103300398" sldId="408"/>
            <ac:spMk id="9" creationId="{87579EE2-CB62-1E99-1B83-33E4AFA4DD85}"/>
          </ac:spMkLst>
        </pc:spChg>
        <pc:picChg chg="add mod">
          <ac:chgData name="Qingxiang Guo" userId="cb78afbc-f92b-4c0c-9724-48495a690f81" providerId="ADAL" clId="{63B45E8C-BF4D-0148-9926-A7BCCF8DB750}" dt="2023-03-17T04:48:12.927" v="1416" actId="1076"/>
          <ac:picMkLst>
            <pc:docMk/>
            <pc:sldMk cId="103300398" sldId="408"/>
            <ac:picMk id="7" creationId="{ED5751B0-3A20-2394-4328-01BFC237A00B}"/>
          </ac:picMkLst>
        </pc:picChg>
        <pc:picChg chg="del">
          <ac:chgData name="Qingxiang Guo" userId="cb78afbc-f92b-4c0c-9724-48495a690f81" providerId="ADAL" clId="{63B45E8C-BF4D-0148-9926-A7BCCF8DB750}" dt="2023-03-17T04:26:40.193" v="1372" actId="478"/>
          <ac:picMkLst>
            <pc:docMk/>
            <pc:sldMk cId="103300398" sldId="408"/>
            <ac:picMk id="1026" creationId="{2D58096E-5BD8-F186-3610-958A430BCA16}"/>
          </ac:picMkLst>
        </pc:picChg>
        <pc:picChg chg="add del mod">
          <ac:chgData name="Qingxiang Guo" userId="cb78afbc-f92b-4c0c-9724-48495a690f81" providerId="ADAL" clId="{63B45E8C-BF4D-0148-9926-A7BCCF8DB750}" dt="2023-03-17T04:48:06.550" v="1413" actId="478"/>
          <ac:picMkLst>
            <pc:docMk/>
            <pc:sldMk cId="103300398" sldId="408"/>
            <ac:picMk id="2050" creationId="{B3278A88-98DD-C896-213B-51DE21F73738}"/>
          </ac:picMkLst>
        </pc:picChg>
      </pc:sldChg>
      <pc:sldChg chg="modSp add mod">
        <pc:chgData name="Qingxiang Guo" userId="cb78afbc-f92b-4c0c-9724-48495a690f81" providerId="ADAL" clId="{63B45E8C-BF4D-0148-9926-A7BCCF8DB750}" dt="2023-03-17T05:07:10.551" v="1571" actId="207"/>
        <pc:sldMkLst>
          <pc:docMk/>
          <pc:sldMk cId="3597938532" sldId="409"/>
        </pc:sldMkLst>
        <pc:spChg chg="mod">
          <ac:chgData name="Qingxiang Guo" userId="cb78afbc-f92b-4c0c-9724-48495a690f81" providerId="ADAL" clId="{63B45E8C-BF4D-0148-9926-A7BCCF8DB750}" dt="2023-03-17T05:07:10.551" v="1571" actId="207"/>
          <ac:spMkLst>
            <pc:docMk/>
            <pc:sldMk cId="3597938532" sldId="409"/>
            <ac:spMk id="2" creationId="{00000000-0000-0000-0000-000000000000}"/>
          </ac:spMkLst>
        </pc:spChg>
      </pc:sldChg>
      <pc:sldChg chg="addSp delSp modSp add mod">
        <pc:chgData name="Qingxiang Guo" userId="cb78afbc-f92b-4c0c-9724-48495a690f81" providerId="ADAL" clId="{63B45E8C-BF4D-0148-9926-A7BCCF8DB750}" dt="2023-03-17T05:11:28.761" v="1592" actId="1076"/>
        <pc:sldMkLst>
          <pc:docMk/>
          <pc:sldMk cId="2396403389" sldId="410"/>
        </pc:sldMkLst>
        <pc:spChg chg="mod">
          <ac:chgData name="Qingxiang Guo" userId="cb78afbc-f92b-4c0c-9724-48495a690f81" providerId="ADAL" clId="{63B45E8C-BF4D-0148-9926-A7BCCF8DB750}" dt="2023-03-17T04:48:59.244" v="1430"/>
          <ac:spMkLst>
            <pc:docMk/>
            <pc:sldMk cId="2396403389" sldId="410"/>
            <ac:spMk id="2" creationId="{00000000-0000-0000-0000-000000000000}"/>
          </ac:spMkLst>
        </pc:spChg>
        <pc:spChg chg="mod">
          <ac:chgData name="Qingxiang Guo" userId="cb78afbc-f92b-4c0c-9724-48495a690f81" providerId="ADAL" clId="{63B45E8C-BF4D-0148-9926-A7BCCF8DB750}" dt="2023-03-17T04:56:24.152" v="1485" actId="14100"/>
          <ac:spMkLst>
            <pc:docMk/>
            <pc:sldMk cId="2396403389" sldId="410"/>
            <ac:spMk id="4" creationId="{99FC58F3-68CE-3CFD-6E46-C402A421221A}"/>
          </ac:spMkLst>
        </pc:spChg>
        <pc:spChg chg="add mod">
          <ac:chgData name="Qingxiang Guo" userId="cb78afbc-f92b-4c0c-9724-48495a690f81" providerId="ADAL" clId="{63B45E8C-BF4D-0148-9926-A7BCCF8DB750}" dt="2023-03-17T05:11:28.761" v="1592" actId="1076"/>
          <ac:spMkLst>
            <pc:docMk/>
            <pc:sldMk cId="2396403389" sldId="410"/>
            <ac:spMk id="5" creationId="{DFE2D818-5BB6-146F-2712-47A314BA85DE}"/>
          </ac:spMkLst>
        </pc:spChg>
        <pc:spChg chg="mod">
          <ac:chgData name="Qingxiang Guo" userId="cb78afbc-f92b-4c0c-9724-48495a690f81" providerId="ADAL" clId="{63B45E8C-BF4D-0148-9926-A7BCCF8DB750}" dt="2023-03-17T04:57:02.984" v="1501" actId="1076"/>
          <ac:spMkLst>
            <pc:docMk/>
            <pc:sldMk cId="2396403389" sldId="410"/>
            <ac:spMk id="6" creationId="{79D1288D-1DD2-5D1F-0C20-54D335DCDFD4}"/>
          </ac:spMkLst>
        </pc:spChg>
        <pc:picChg chg="del">
          <ac:chgData name="Qingxiang Guo" userId="cb78afbc-f92b-4c0c-9724-48495a690f81" providerId="ADAL" clId="{63B45E8C-BF4D-0148-9926-A7BCCF8DB750}" dt="2023-03-17T04:51:15.987" v="1467" actId="478"/>
          <ac:picMkLst>
            <pc:docMk/>
            <pc:sldMk cId="2396403389" sldId="410"/>
            <ac:picMk id="7" creationId="{ED5751B0-3A20-2394-4328-01BFC237A00B}"/>
          </ac:picMkLst>
        </pc:picChg>
        <pc:picChg chg="add mod">
          <ac:chgData name="Qingxiang Guo" userId="cb78afbc-f92b-4c0c-9724-48495a690f81" providerId="ADAL" clId="{63B45E8C-BF4D-0148-9926-A7BCCF8DB750}" dt="2023-03-17T04:56:31.380" v="1488" actId="1076"/>
          <ac:picMkLst>
            <pc:docMk/>
            <pc:sldMk cId="2396403389" sldId="410"/>
            <ac:picMk id="4098" creationId="{20E43E79-25E3-5C11-00BC-EE0ACF220A0E}"/>
          </ac:picMkLst>
        </pc:picChg>
      </pc:sldChg>
      <pc:sldChg chg="addSp delSp modSp add mod ord">
        <pc:chgData name="Qingxiang Guo" userId="cb78afbc-f92b-4c0c-9724-48495a690f81" providerId="ADAL" clId="{63B45E8C-BF4D-0148-9926-A7BCCF8DB750}" dt="2023-03-17T05:03:07.446" v="1536" actId="20578"/>
        <pc:sldMkLst>
          <pc:docMk/>
          <pc:sldMk cId="3070346895" sldId="411"/>
        </pc:sldMkLst>
        <pc:spChg chg="mod">
          <ac:chgData name="Qingxiang Guo" userId="cb78afbc-f92b-4c0c-9724-48495a690f81" providerId="ADAL" clId="{63B45E8C-BF4D-0148-9926-A7BCCF8DB750}" dt="2023-03-17T05:02:23.487" v="1527"/>
          <ac:spMkLst>
            <pc:docMk/>
            <pc:sldMk cId="3070346895" sldId="411"/>
            <ac:spMk id="2" creationId="{00000000-0000-0000-0000-000000000000}"/>
          </ac:spMkLst>
        </pc:spChg>
        <pc:spChg chg="mod">
          <ac:chgData name="Qingxiang Guo" userId="cb78afbc-f92b-4c0c-9724-48495a690f81" providerId="ADAL" clId="{63B45E8C-BF4D-0148-9926-A7BCCF8DB750}" dt="2023-03-17T05:02:50.074" v="1535" actId="1076"/>
          <ac:spMkLst>
            <pc:docMk/>
            <pc:sldMk cId="3070346895" sldId="411"/>
            <ac:spMk id="4" creationId="{99FC58F3-68CE-3CFD-6E46-C402A421221A}"/>
          </ac:spMkLst>
        </pc:spChg>
        <pc:spChg chg="mod">
          <ac:chgData name="Qingxiang Guo" userId="cb78afbc-f92b-4c0c-9724-48495a690f81" providerId="ADAL" clId="{63B45E8C-BF4D-0148-9926-A7BCCF8DB750}" dt="2023-03-17T05:02:00.780" v="1526" actId="20577"/>
          <ac:spMkLst>
            <pc:docMk/>
            <pc:sldMk cId="3070346895" sldId="411"/>
            <ac:spMk id="6" creationId="{79D1288D-1DD2-5D1F-0C20-54D335DCDFD4}"/>
          </ac:spMkLst>
        </pc:spChg>
        <pc:picChg chg="del">
          <ac:chgData name="Qingxiang Guo" userId="cb78afbc-f92b-4c0c-9724-48495a690f81" providerId="ADAL" clId="{63B45E8C-BF4D-0148-9926-A7BCCF8DB750}" dt="2023-03-17T04:59:20.084" v="1503" actId="478"/>
          <ac:picMkLst>
            <pc:docMk/>
            <pc:sldMk cId="3070346895" sldId="411"/>
            <ac:picMk id="4098" creationId="{20E43E79-25E3-5C11-00BC-EE0ACF220A0E}"/>
          </ac:picMkLst>
        </pc:picChg>
        <pc:picChg chg="add mod">
          <ac:chgData name="Qingxiang Guo" userId="cb78afbc-f92b-4c0c-9724-48495a690f81" providerId="ADAL" clId="{63B45E8C-BF4D-0148-9926-A7BCCF8DB750}" dt="2023-03-17T05:02:44.178" v="1533" actId="1076"/>
          <ac:picMkLst>
            <pc:docMk/>
            <pc:sldMk cId="3070346895" sldId="411"/>
            <ac:picMk id="5122" creationId="{A78D731E-CB7B-1FAB-E8F1-67AC7CE1267B}"/>
          </ac:picMkLst>
        </pc:picChg>
      </pc:sldChg>
      <pc:sldChg chg="addSp delSp modSp add mod">
        <pc:chgData name="Qingxiang Guo" userId="cb78afbc-f92b-4c0c-9724-48495a690f81" providerId="ADAL" clId="{63B45E8C-BF4D-0148-9926-A7BCCF8DB750}" dt="2023-03-17T05:12:54.770" v="1596" actId="1076"/>
        <pc:sldMkLst>
          <pc:docMk/>
          <pc:sldMk cId="695583025" sldId="412"/>
        </pc:sldMkLst>
        <pc:spChg chg="mod">
          <ac:chgData name="Qingxiang Guo" userId="cb78afbc-f92b-4c0c-9724-48495a690f81" providerId="ADAL" clId="{63B45E8C-BF4D-0148-9926-A7BCCF8DB750}" dt="2023-03-17T05:03:57.502" v="1554" actId="207"/>
          <ac:spMkLst>
            <pc:docMk/>
            <pc:sldMk cId="695583025" sldId="412"/>
            <ac:spMk id="4" creationId="{99FC58F3-68CE-3CFD-6E46-C402A421221A}"/>
          </ac:spMkLst>
        </pc:spChg>
        <pc:picChg chg="add mod">
          <ac:chgData name="Qingxiang Guo" userId="cb78afbc-f92b-4c0c-9724-48495a690f81" providerId="ADAL" clId="{63B45E8C-BF4D-0148-9926-A7BCCF8DB750}" dt="2023-03-17T05:12:54.770" v="1596" actId="1076"/>
          <ac:picMkLst>
            <pc:docMk/>
            <pc:sldMk cId="695583025" sldId="412"/>
            <ac:picMk id="7" creationId="{39C71150-8F37-1D91-6A3C-22DB559B12F8}"/>
          </ac:picMkLst>
        </pc:picChg>
        <pc:picChg chg="del">
          <ac:chgData name="Qingxiang Guo" userId="cb78afbc-f92b-4c0c-9724-48495a690f81" providerId="ADAL" clId="{63B45E8C-BF4D-0148-9926-A7BCCF8DB750}" dt="2023-03-17T04:59:24.428" v="1505" actId="478"/>
          <ac:picMkLst>
            <pc:docMk/>
            <pc:sldMk cId="695583025" sldId="412"/>
            <ac:picMk id="4098" creationId="{20E43E79-25E3-5C11-00BC-EE0ACF220A0E}"/>
          </ac:picMkLst>
        </pc:picChg>
      </pc:sldChg>
      <pc:sldChg chg="add del">
        <pc:chgData name="Qingxiang Guo" userId="cb78afbc-f92b-4c0c-9724-48495a690f81" providerId="ADAL" clId="{63B45E8C-BF4D-0148-9926-A7BCCF8DB750}" dt="2023-03-17T05:09:35.096" v="1577" actId="2890"/>
        <pc:sldMkLst>
          <pc:docMk/>
          <pc:sldMk cId="2744568989" sldId="413"/>
        </pc:sldMkLst>
      </pc:sldChg>
    </pc:docChg>
  </pc:docChgLst>
  <pc:docChgLst>
    <pc:chgData name="Qingxiang Guo" userId="cb78afbc-f92b-4c0c-9724-48495a690f81" providerId="ADAL" clId="{5662651A-FCF0-544E-A7A8-495F1B932894}"/>
    <pc:docChg chg="custSel addSld modSld">
      <pc:chgData name="Qingxiang Guo" userId="cb78afbc-f92b-4c0c-9724-48495a690f81" providerId="ADAL" clId="{5662651A-FCF0-544E-A7A8-495F1B932894}" dt="2024-08-05T23:36:47.151" v="737"/>
      <pc:docMkLst>
        <pc:docMk/>
      </pc:docMkLst>
      <pc:sldChg chg="modNotesTx">
        <pc:chgData name="Qingxiang Guo" userId="cb78afbc-f92b-4c0c-9724-48495a690f81" providerId="ADAL" clId="{5662651A-FCF0-544E-A7A8-495F1B932894}" dt="2024-08-01T18:36:01.608" v="638" actId="20577"/>
        <pc:sldMkLst>
          <pc:docMk/>
          <pc:sldMk cId="3913810400" sldId="578"/>
        </pc:sldMkLst>
      </pc:sldChg>
      <pc:sldChg chg="delSp modSp add mod">
        <pc:chgData name="Qingxiang Guo" userId="cb78afbc-f92b-4c0c-9724-48495a690f81" providerId="ADAL" clId="{5662651A-FCF0-544E-A7A8-495F1B932894}" dt="2024-08-05T23:36:47.151" v="737"/>
        <pc:sldMkLst>
          <pc:docMk/>
          <pc:sldMk cId="4220041653" sldId="643"/>
        </pc:sldMkLst>
        <pc:spChg chg="del">
          <ac:chgData name="Qingxiang Guo" userId="cb78afbc-f92b-4c0c-9724-48495a690f81" providerId="ADAL" clId="{5662651A-FCF0-544E-A7A8-495F1B932894}" dt="2024-08-05T23:35:05.251" v="734" actId="478"/>
          <ac:spMkLst>
            <pc:docMk/>
            <pc:sldMk cId="4220041653" sldId="643"/>
            <ac:spMk id="4" creationId="{1F5F11F3-5080-A11E-F271-56A463BD325C}"/>
          </ac:spMkLst>
        </pc:spChg>
        <pc:graphicFrameChg chg="mod modGraphic">
          <ac:chgData name="Qingxiang Guo" userId="cb78afbc-f92b-4c0c-9724-48495a690f81" providerId="ADAL" clId="{5662651A-FCF0-544E-A7A8-495F1B932894}" dt="2024-08-05T23:36:47.151" v="737"/>
          <ac:graphicFrameMkLst>
            <pc:docMk/>
            <pc:sldMk cId="4220041653" sldId="643"/>
            <ac:graphicFrameMk id="5" creationId="{BE306EB0-E07C-9E3F-5D12-55119D8BA78C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AE46FA-D1F8-4ACF-92B5-3A98AF05A8F6}" type="datetimeFigureOut">
              <a:rPr lang="zh-CN" altLang="en-US" smtClean="0"/>
              <a:t>2024/10/23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CD37D6-DE30-4EF5-A159-CC4B932668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692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Make sure the training set is good. Read, more. Yes or no, sequence + breakpoint, only think about the first step, training set, more and accurate. </a:t>
            </a:r>
          </a:p>
          <a:p>
            <a:endParaRPr lang="en-US" dirty="0"/>
          </a:p>
          <a:p>
            <a:r>
              <a:rPr lang="en-US" dirty="0"/>
              <a:t>Input: </a:t>
            </a:r>
            <a:r>
              <a:rPr lang="en-US" dirty="0" err="1"/>
              <a:t>fastq</a:t>
            </a:r>
            <a:r>
              <a:rPr lang="en-US" dirty="0"/>
              <a:t> file, </a:t>
            </a:r>
            <a:r>
              <a:rPr lang="en-US" dirty="0" err="1"/>
              <a:t>yangyang</a:t>
            </a:r>
            <a:r>
              <a:rPr lang="en-US" dirty="0"/>
              <a:t> can convert the </a:t>
            </a:r>
            <a:r>
              <a:rPr lang="en-US" dirty="0" err="1"/>
              <a:t>fastq</a:t>
            </a:r>
            <a:r>
              <a:rPr lang="en-US" dirty="0"/>
              <a:t> file. Breakpoint information. </a:t>
            </a:r>
          </a:p>
          <a:p>
            <a:endParaRPr lang="en-US" dirty="0"/>
          </a:p>
          <a:p>
            <a:r>
              <a:rPr lang="en-US" dirty="0" err="1"/>
              <a:t>Fastq</a:t>
            </a:r>
            <a:r>
              <a:rPr lang="en-US" dirty="0"/>
              <a:t> read ID:    </a:t>
            </a:r>
            <a:r>
              <a:rPr lang="en-US" dirty="0" err="1"/>
              <a:t>fastq</a:t>
            </a:r>
            <a:r>
              <a:rPr lang="en-US" dirty="0"/>
              <a:t>,    ID: breakpoint</a:t>
            </a:r>
          </a:p>
          <a:p>
            <a:endParaRPr lang="en-US" dirty="0"/>
          </a:p>
          <a:p>
            <a:r>
              <a:rPr lang="en-US" dirty="0"/>
              <a:t>Positive data set. </a:t>
            </a:r>
          </a:p>
          <a:p>
            <a:endParaRPr lang="en-US" dirty="0"/>
          </a:p>
          <a:p>
            <a:r>
              <a:rPr lang="en-US" dirty="0"/>
              <a:t>Truth </a:t>
            </a:r>
            <a:r>
              <a:rPr lang="en-US" dirty="0" err="1"/>
              <a:t>dateset</a:t>
            </a:r>
            <a:r>
              <a:rPr lang="en-US" dirty="0"/>
              <a:t>. Also </a:t>
            </a:r>
            <a:r>
              <a:rPr lang="en-US" dirty="0" err="1"/>
              <a:t>fastQ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Two 60% positive, 40% negative control. </a:t>
            </a:r>
          </a:p>
          <a:p>
            <a:endParaRPr lang="en-US" dirty="0"/>
          </a:p>
          <a:p>
            <a:r>
              <a:rPr lang="en-US" dirty="0"/>
              <a:t>Supporting reads. High confidence.   Nanopore.</a:t>
            </a:r>
          </a:p>
          <a:p>
            <a:endParaRPr lang="en-US" dirty="0"/>
          </a:p>
          <a:p>
            <a:r>
              <a:rPr lang="en-US" dirty="0" err="1"/>
              <a:t>FastQ</a:t>
            </a:r>
            <a:r>
              <a:rPr lang="en-US" dirty="0"/>
              <a:t> format. </a:t>
            </a:r>
          </a:p>
          <a:p>
            <a:endParaRPr lang="en-US" dirty="0"/>
          </a:p>
          <a:p>
            <a:r>
              <a:rPr lang="en-US" dirty="0"/>
              <a:t>Artifacts. Evidence proving it’s true.</a:t>
            </a:r>
          </a:p>
          <a:p>
            <a:endParaRPr lang="en-US" dirty="0"/>
          </a:p>
          <a:p>
            <a:r>
              <a:rPr lang="en-US" dirty="0"/>
              <a:t>Only care about it’s yes or no. </a:t>
            </a:r>
          </a:p>
          <a:p>
            <a:endParaRPr lang="en-US" dirty="0"/>
          </a:p>
          <a:p>
            <a:r>
              <a:rPr lang="en-US" dirty="0"/>
              <a:t>Control noise, accurate very important!!!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D37D6-DE30-4EF5-A159-CC4B932668A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269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97B85D-DDDC-F640-8B0E-17F17B5F22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8FD18C-E1BF-9174-E2FE-BDEC325FD0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4BF1E5-08F7-F9D4-B8FA-E969B4B68A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Make sure the training set is good. Read, more. Yes or no, sequence + breakpoint, only think about the first step, training set, more and accurate. </a:t>
            </a:r>
          </a:p>
          <a:p>
            <a:endParaRPr lang="en-US" dirty="0"/>
          </a:p>
          <a:p>
            <a:r>
              <a:rPr lang="en-US" dirty="0"/>
              <a:t>Input: </a:t>
            </a:r>
            <a:r>
              <a:rPr lang="en-US" dirty="0" err="1"/>
              <a:t>fastq</a:t>
            </a:r>
            <a:r>
              <a:rPr lang="en-US" dirty="0"/>
              <a:t> file, </a:t>
            </a:r>
            <a:r>
              <a:rPr lang="en-US" dirty="0" err="1"/>
              <a:t>yangyang</a:t>
            </a:r>
            <a:r>
              <a:rPr lang="en-US" dirty="0"/>
              <a:t> can convert the </a:t>
            </a:r>
            <a:r>
              <a:rPr lang="en-US" dirty="0" err="1"/>
              <a:t>fastq</a:t>
            </a:r>
            <a:r>
              <a:rPr lang="en-US" dirty="0"/>
              <a:t> file. Breakpoint information. </a:t>
            </a:r>
          </a:p>
          <a:p>
            <a:endParaRPr lang="en-US" dirty="0"/>
          </a:p>
          <a:p>
            <a:r>
              <a:rPr lang="en-US" dirty="0" err="1"/>
              <a:t>Fastq</a:t>
            </a:r>
            <a:r>
              <a:rPr lang="en-US" dirty="0"/>
              <a:t> read ID:    </a:t>
            </a:r>
            <a:r>
              <a:rPr lang="en-US" dirty="0" err="1"/>
              <a:t>fastq</a:t>
            </a:r>
            <a:r>
              <a:rPr lang="en-US" dirty="0"/>
              <a:t>,    ID: breakpoint</a:t>
            </a:r>
          </a:p>
          <a:p>
            <a:endParaRPr lang="en-US" dirty="0"/>
          </a:p>
          <a:p>
            <a:r>
              <a:rPr lang="en-US" dirty="0"/>
              <a:t>Positive data set. </a:t>
            </a:r>
          </a:p>
          <a:p>
            <a:endParaRPr lang="en-US" dirty="0"/>
          </a:p>
          <a:p>
            <a:r>
              <a:rPr lang="en-US" dirty="0"/>
              <a:t>Truth </a:t>
            </a:r>
            <a:r>
              <a:rPr lang="en-US" dirty="0" err="1"/>
              <a:t>dateset</a:t>
            </a:r>
            <a:r>
              <a:rPr lang="en-US" dirty="0"/>
              <a:t>. Also </a:t>
            </a:r>
            <a:r>
              <a:rPr lang="en-US" dirty="0" err="1"/>
              <a:t>fastQ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Two 60% positive, 40% negative control. </a:t>
            </a:r>
          </a:p>
          <a:p>
            <a:endParaRPr lang="en-US" dirty="0"/>
          </a:p>
          <a:p>
            <a:r>
              <a:rPr lang="en-US" dirty="0"/>
              <a:t>Supporting reads. High confidence.   Nanopore.</a:t>
            </a:r>
          </a:p>
          <a:p>
            <a:endParaRPr lang="en-US" dirty="0"/>
          </a:p>
          <a:p>
            <a:r>
              <a:rPr lang="en-US" dirty="0" err="1"/>
              <a:t>FastQ</a:t>
            </a:r>
            <a:r>
              <a:rPr lang="en-US" dirty="0"/>
              <a:t> format. </a:t>
            </a:r>
          </a:p>
          <a:p>
            <a:endParaRPr lang="en-US" dirty="0"/>
          </a:p>
          <a:p>
            <a:r>
              <a:rPr lang="en-US" dirty="0"/>
              <a:t>Artifacts. Evidence proving it’s true.</a:t>
            </a:r>
          </a:p>
          <a:p>
            <a:endParaRPr lang="en-US" dirty="0"/>
          </a:p>
          <a:p>
            <a:r>
              <a:rPr lang="en-US" dirty="0"/>
              <a:t>Only care about it’s yes or no. </a:t>
            </a:r>
          </a:p>
          <a:p>
            <a:endParaRPr lang="en-US" dirty="0"/>
          </a:p>
          <a:p>
            <a:r>
              <a:rPr lang="en-US" dirty="0"/>
              <a:t>Control noise, accurate very important!!!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17EEAF-B386-5E51-EEBC-18C8108341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D37D6-DE30-4EF5-A159-CC4B932668A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821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D8F844-32E1-AA49-0A7D-CC1738DFD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2A3AAD-3B60-2635-925A-5D7D8A1C07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E8DDA0-3BDE-9088-7DB9-DBAFC6BD5B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Make sure the training set is good. Read, more. Yes or no, sequence + breakpoint, only think about the first step, training set, more and accurate. </a:t>
            </a:r>
          </a:p>
          <a:p>
            <a:endParaRPr lang="en-US" dirty="0"/>
          </a:p>
          <a:p>
            <a:r>
              <a:rPr lang="en-US" dirty="0"/>
              <a:t>Input: </a:t>
            </a:r>
            <a:r>
              <a:rPr lang="en-US" dirty="0" err="1"/>
              <a:t>fastq</a:t>
            </a:r>
            <a:r>
              <a:rPr lang="en-US" dirty="0"/>
              <a:t> file, </a:t>
            </a:r>
            <a:r>
              <a:rPr lang="en-US" dirty="0" err="1"/>
              <a:t>yangyang</a:t>
            </a:r>
            <a:r>
              <a:rPr lang="en-US" dirty="0"/>
              <a:t> can convert the </a:t>
            </a:r>
            <a:r>
              <a:rPr lang="en-US" dirty="0" err="1"/>
              <a:t>fastq</a:t>
            </a:r>
            <a:r>
              <a:rPr lang="en-US" dirty="0"/>
              <a:t> file. Breakpoint information. </a:t>
            </a:r>
          </a:p>
          <a:p>
            <a:endParaRPr lang="en-US" dirty="0"/>
          </a:p>
          <a:p>
            <a:r>
              <a:rPr lang="en-US" dirty="0" err="1"/>
              <a:t>Fastq</a:t>
            </a:r>
            <a:r>
              <a:rPr lang="en-US" dirty="0"/>
              <a:t> read ID:    </a:t>
            </a:r>
            <a:r>
              <a:rPr lang="en-US" dirty="0" err="1"/>
              <a:t>fastq</a:t>
            </a:r>
            <a:r>
              <a:rPr lang="en-US" dirty="0"/>
              <a:t>,    ID: breakpoint</a:t>
            </a:r>
          </a:p>
          <a:p>
            <a:endParaRPr lang="en-US" dirty="0"/>
          </a:p>
          <a:p>
            <a:r>
              <a:rPr lang="en-US" dirty="0"/>
              <a:t>Positive data set. </a:t>
            </a:r>
          </a:p>
          <a:p>
            <a:endParaRPr lang="en-US" dirty="0"/>
          </a:p>
          <a:p>
            <a:r>
              <a:rPr lang="en-US" dirty="0"/>
              <a:t>Truth </a:t>
            </a:r>
            <a:r>
              <a:rPr lang="en-US" dirty="0" err="1"/>
              <a:t>dateset</a:t>
            </a:r>
            <a:r>
              <a:rPr lang="en-US" dirty="0"/>
              <a:t>. Also </a:t>
            </a:r>
            <a:r>
              <a:rPr lang="en-US" dirty="0" err="1"/>
              <a:t>fastQ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Two 60% positive, 40% negative control. </a:t>
            </a:r>
          </a:p>
          <a:p>
            <a:endParaRPr lang="en-US" dirty="0"/>
          </a:p>
          <a:p>
            <a:r>
              <a:rPr lang="en-US" dirty="0"/>
              <a:t>Supporting reads. High confidence.   Nanopore.</a:t>
            </a:r>
          </a:p>
          <a:p>
            <a:endParaRPr lang="en-US" dirty="0"/>
          </a:p>
          <a:p>
            <a:r>
              <a:rPr lang="en-US" dirty="0" err="1"/>
              <a:t>FastQ</a:t>
            </a:r>
            <a:r>
              <a:rPr lang="en-US" dirty="0"/>
              <a:t> format. </a:t>
            </a:r>
          </a:p>
          <a:p>
            <a:endParaRPr lang="en-US" dirty="0"/>
          </a:p>
          <a:p>
            <a:r>
              <a:rPr lang="en-US" dirty="0"/>
              <a:t>Artifacts. Evidence proving it’s true.</a:t>
            </a:r>
          </a:p>
          <a:p>
            <a:endParaRPr lang="en-US" dirty="0"/>
          </a:p>
          <a:p>
            <a:r>
              <a:rPr lang="en-US" dirty="0"/>
              <a:t>Only care about it’s yes or no. </a:t>
            </a:r>
          </a:p>
          <a:p>
            <a:endParaRPr lang="en-US" dirty="0"/>
          </a:p>
          <a:p>
            <a:r>
              <a:rPr lang="en-US" dirty="0"/>
              <a:t>Control noise, accurate very important!!!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8913CB-7353-96F6-6942-0D30EDA8DA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D37D6-DE30-4EF5-A159-CC4B932668A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9114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91D320-ACDB-9A49-BEB7-9BB17DE31B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79AA8A-A87A-A8A8-2FA4-0267621D48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50B396-7547-6265-060D-C743B65F46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Make sure the training set is good. Read, more. Yes or no, sequence + breakpoint, only think about the first step, training set, more and accurate. </a:t>
            </a:r>
          </a:p>
          <a:p>
            <a:endParaRPr lang="en-US" dirty="0"/>
          </a:p>
          <a:p>
            <a:r>
              <a:rPr lang="en-US" dirty="0"/>
              <a:t>Input: </a:t>
            </a:r>
            <a:r>
              <a:rPr lang="en-US" dirty="0" err="1"/>
              <a:t>fastq</a:t>
            </a:r>
            <a:r>
              <a:rPr lang="en-US" dirty="0"/>
              <a:t> file, </a:t>
            </a:r>
            <a:r>
              <a:rPr lang="en-US" dirty="0" err="1"/>
              <a:t>yangyang</a:t>
            </a:r>
            <a:r>
              <a:rPr lang="en-US" dirty="0"/>
              <a:t> can convert the </a:t>
            </a:r>
            <a:r>
              <a:rPr lang="en-US" dirty="0" err="1"/>
              <a:t>fastq</a:t>
            </a:r>
            <a:r>
              <a:rPr lang="en-US" dirty="0"/>
              <a:t> file. Breakpoint information. </a:t>
            </a:r>
          </a:p>
          <a:p>
            <a:endParaRPr lang="en-US" dirty="0"/>
          </a:p>
          <a:p>
            <a:r>
              <a:rPr lang="en-US" dirty="0" err="1"/>
              <a:t>Fastq</a:t>
            </a:r>
            <a:r>
              <a:rPr lang="en-US" dirty="0"/>
              <a:t> read ID:    </a:t>
            </a:r>
            <a:r>
              <a:rPr lang="en-US" dirty="0" err="1"/>
              <a:t>fastq</a:t>
            </a:r>
            <a:r>
              <a:rPr lang="en-US" dirty="0"/>
              <a:t>,    ID: breakpoint</a:t>
            </a:r>
          </a:p>
          <a:p>
            <a:endParaRPr lang="en-US" dirty="0"/>
          </a:p>
          <a:p>
            <a:r>
              <a:rPr lang="en-US" dirty="0"/>
              <a:t>Positive data set. </a:t>
            </a:r>
          </a:p>
          <a:p>
            <a:endParaRPr lang="en-US" dirty="0"/>
          </a:p>
          <a:p>
            <a:r>
              <a:rPr lang="en-US" dirty="0"/>
              <a:t>Truth </a:t>
            </a:r>
            <a:r>
              <a:rPr lang="en-US" dirty="0" err="1"/>
              <a:t>dateset</a:t>
            </a:r>
            <a:r>
              <a:rPr lang="en-US" dirty="0"/>
              <a:t>. Also </a:t>
            </a:r>
            <a:r>
              <a:rPr lang="en-US" dirty="0" err="1"/>
              <a:t>fastQ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Two 60% positive, 40% negative control. </a:t>
            </a:r>
          </a:p>
          <a:p>
            <a:endParaRPr lang="en-US" dirty="0"/>
          </a:p>
          <a:p>
            <a:r>
              <a:rPr lang="en-US" dirty="0"/>
              <a:t>Supporting reads. High confidence.   Nanopore.</a:t>
            </a:r>
          </a:p>
          <a:p>
            <a:endParaRPr lang="en-US" dirty="0"/>
          </a:p>
          <a:p>
            <a:r>
              <a:rPr lang="en-US" dirty="0" err="1"/>
              <a:t>FastQ</a:t>
            </a:r>
            <a:r>
              <a:rPr lang="en-US" dirty="0"/>
              <a:t> format. </a:t>
            </a:r>
          </a:p>
          <a:p>
            <a:endParaRPr lang="en-US" dirty="0"/>
          </a:p>
          <a:p>
            <a:r>
              <a:rPr lang="en-US" dirty="0"/>
              <a:t>Artifacts. Evidence proving it’s true.</a:t>
            </a:r>
          </a:p>
          <a:p>
            <a:endParaRPr lang="en-US" dirty="0"/>
          </a:p>
          <a:p>
            <a:r>
              <a:rPr lang="en-US" dirty="0"/>
              <a:t>Only care about it’s yes or no. </a:t>
            </a:r>
          </a:p>
          <a:p>
            <a:endParaRPr lang="en-US" dirty="0"/>
          </a:p>
          <a:p>
            <a:r>
              <a:rPr lang="en-US" dirty="0"/>
              <a:t>Control noise, accurate very important!!!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A10E30-ED3F-9538-F5EB-2CDE56013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D37D6-DE30-4EF5-A159-CC4B932668A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7757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AC91C0-6DA2-002B-53C8-DEC6971C8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C96FC4-F3B4-39D2-5408-4796053E63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E2FEFE-9E9F-330B-87B9-40E0AC7FA4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Make sure the training set is good. Read, more. Yes or no, sequence + breakpoint, only think about the first step, training set, more and accurate. </a:t>
            </a:r>
          </a:p>
          <a:p>
            <a:endParaRPr lang="en-US" dirty="0"/>
          </a:p>
          <a:p>
            <a:r>
              <a:rPr lang="en-US" dirty="0"/>
              <a:t>Input: </a:t>
            </a:r>
            <a:r>
              <a:rPr lang="en-US" dirty="0" err="1"/>
              <a:t>fastq</a:t>
            </a:r>
            <a:r>
              <a:rPr lang="en-US" dirty="0"/>
              <a:t> file, </a:t>
            </a:r>
            <a:r>
              <a:rPr lang="en-US" dirty="0" err="1"/>
              <a:t>yangyang</a:t>
            </a:r>
            <a:r>
              <a:rPr lang="en-US" dirty="0"/>
              <a:t> can convert the </a:t>
            </a:r>
            <a:r>
              <a:rPr lang="en-US" dirty="0" err="1"/>
              <a:t>fastq</a:t>
            </a:r>
            <a:r>
              <a:rPr lang="en-US" dirty="0"/>
              <a:t> file. Breakpoint information. </a:t>
            </a:r>
          </a:p>
          <a:p>
            <a:endParaRPr lang="en-US" dirty="0"/>
          </a:p>
          <a:p>
            <a:r>
              <a:rPr lang="en-US" dirty="0" err="1"/>
              <a:t>Fastq</a:t>
            </a:r>
            <a:r>
              <a:rPr lang="en-US" dirty="0"/>
              <a:t> read ID:    </a:t>
            </a:r>
            <a:r>
              <a:rPr lang="en-US" dirty="0" err="1"/>
              <a:t>fastq</a:t>
            </a:r>
            <a:r>
              <a:rPr lang="en-US" dirty="0"/>
              <a:t>,    ID: breakpoint</a:t>
            </a:r>
          </a:p>
          <a:p>
            <a:endParaRPr lang="en-US" dirty="0"/>
          </a:p>
          <a:p>
            <a:r>
              <a:rPr lang="en-US" dirty="0"/>
              <a:t>Positive data set. </a:t>
            </a:r>
          </a:p>
          <a:p>
            <a:endParaRPr lang="en-US" dirty="0"/>
          </a:p>
          <a:p>
            <a:r>
              <a:rPr lang="en-US" dirty="0"/>
              <a:t>Truth </a:t>
            </a:r>
            <a:r>
              <a:rPr lang="en-US" dirty="0" err="1"/>
              <a:t>dateset</a:t>
            </a:r>
            <a:r>
              <a:rPr lang="en-US" dirty="0"/>
              <a:t>. Also </a:t>
            </a:r>
            <a:r>
              <a:rPr lang="en-US" dirty="0" err="1"/>
              <a:t>fastQ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Two 60% positive, 40% negative control. </a:t>
            </a:r>
          </a:p>
          <a:p>
            <a:endParaRPr lang="en-US" dirty="0"/>
          </a:p>
          <a:p>
            <a:r>
              <a:rPr lang="en-US" dirty="0"/>
              <a:t>Supporting reads. High confidence.   Nanopore.</a:t>
            </a:r>
          </a:p>
          <a:p>
            <a:endParaRPr lang="en-US" dirty="0"/>
          </a:p>
          <a:p>
            <a:r>
              <a:rPr lang="en-US" dirty="0" err="1"/>
              <a:t>FastQ</a:t>
            </a:r>
            <a:r>
              <a:rPr lang="en-US" dirty="0"/>
              <a:t> format. </a:t>
            </a:r>
          </a:p>
          <a:p>
            <a:endParaRPr lang="en-US" dirty="0"/>
          </a:p>
          <a:p>
            <a:r>
              <a:rPr lang="en-US" dirty="0"/>
              <a:t>Artifacts. Evidence proving it’s true.</a:t>
            </a:r>
          </a:p>
          <a:p>
            <a:endParaRPr lang="en-US" dirty="0"/>
          </a:p>
          <a:p>
            <a:r>
              <a:rPr lang="en-US" dirty="0"/>
              <a:t>Only care about it’s yes or no. </a:t>
            </a:r>
          </a:p>
          <a:p>
            <a:endParaRPr lang="en-US" dirty="0"/>
          </a:p>
          <a:p>
            <a:r>
              <a:rPr lang="en-US" dirty="0"/>
              <a:t>Control noise, accurate very important!!!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8501C-C661-9FB4-D032-3D444D9B58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D37D6-DE30-4EF5-A159-CC4B932668A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161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parator Page">
    <p:bg>
      <p:bgPr>
        <a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056080"/>
            <a:ext cx="12192000" cy="2738880"/>
          </a:xfrm>
        </p:spPr>
        <p:txBody>
          <a:bodyPr/>
          <a:lstStyle>
            <a:lvl1pPr algn="ctr">
              <a:defRPr>
                <a:solidFill>
                  <a:srgbClr val="404040"/>
                </a:solidFill>
                <a:latin typeface="Arial"/>
              </a:defRPr>
            </a:lvl1pPr>
          </a:lstStyle>
          <a:p>
            <a:r>
              <a:rPr lang="en-US" dirty="0"/>
              <a:t>Separator </a:t>
            </a:r>
          </a:p>
        </p:txBody>
      </p:sp>
      <p:pic>
        <p:nvPicPr>
          <p:cNvPr id="3" name="Picture 2" descr="NWU PPT Wide Opt 4_Separator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303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>
                <a:latin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>
                <a:latin typeface="Arial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7">
                <a:latin typeface="Arial"/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B362BA78-8688-C546-A03A-2A39F84C0B58}" type="datetime1">
              <a:rPr lang="en-US" smtClean="0"/>
              <a:pPr/>
              <a:t>10/23/24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106E12CD-FCB1-464E-A775-0B83FDDACE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744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Arial"/>
              </a:defRPr>
            </a:lvl1pPr>
            <a:lvl2pPr>
              <a:defRPr>
                <a:latin typeface="Arial"/>
              </a:defRPr>
            </a:lvl2pPr>
            <a:lvl3pPr>
              <a:defRPr>
                <a:latin typeface="Arial"/>
              </a:defRPr>
            </a:lvl3pPr>
            <a:lvl4pPr>
              <a:defRPr>
                <a:latin typeface="Arial"/>
              </a:defRPr>
            </a:lvl4pPr>
            <a:lvl5pPr>
              <a:defRPr>
                <a:latin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EF5B9135-15EF-DE46-84CC-16626B0FAF7F}" type="datetime1">
              <a:rPr lang="en-US" smtClean="0"/>
              <a:pPr/>
              <a:t>10/23/24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106E12CD-FCB1-464E-A775-0B83FDDACE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4181597" y="-406079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9836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>
            <a:lvl1pPr>
              <a:defRPr>
                <a:latin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>
            <a:lvl1pPr>
              <a:defRPr>
                <a:latin typeface="Arial"/>
              </a:defRPr>
            </a:lvl1pPr>
            <a:lvl2pPr>
              <a:defRPr>
                <a:latin typeface="Arial"/>
              </a:defRPr>
            </a:lvl2pPr>
            <a:lvl3pPr>
              <a:defRPr>
                <a:latin typeface="Arial"/>
              </a:defRPr>
            </a:lvl3pPr>
            <a:lvl4pPr>
              <a:defRPr>
                <a:latin typeface="Arial"/>
              </a:defRPr>
            </a:lvl4pPr>
            <a:lvl5pPr>
              <a:defRPr>
                <a:latin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77ADD-011F-3541-9724-9C7FC92455D5}" type="datetime1">
              <a:rPr lang="en-US" smtClean="0"/>
              <a:t>10/23/24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106E12CD-FCB1-464E-A775-0B83FDDACE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454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D3421027-4EC0-9C48-8CFB-B8A3104CB056}" type="datetime1">
              <a:rPr lang="en-US" smtClean="0"/>
              <a:pPr/>
              <a:t>10/23/24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106E12CD-FCB1-464E-A775-0B83FDDACE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113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FA5DAB8B-8178-D047-869E-5A62AF236443}" type="datetime1">
              <a:rPr lang="en-US" smtClean="0"/>
              <a:t>10/23/24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106E12CD-FCB1-464E-A775-0B83FDDACE0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194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  <a:lvl2pPr>
              <a:defRPr>
                <a:latin typeface="Arial"/>
              </a:defRPr>
            </a:lvl2pPr>
            <a:lvl3pPr>
              <a:defRPr>
                <a:latin typeface="Arial"/>
              </a:defRPr>
            </a:lvl3pPr>
            <a:lvl4pPr>
              <a:defRPr>
                <a:latin typeface="Arial"/>
              </a:defRPr>
            </a:lvl4pPr>
            <a:lvl5pPr>
              <a:defRPr>
                <a:latin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B9AB8213-A564-3C44-8CA0-968996562138}" type="datetime1">
              <a:rPr lang="en-US" smtClean="0"/>
              <a:pPr/>
              <a:t>10/23/24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106E12CD-FCB1-464E-A775-0B83FDDACE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724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>
            <a:normAutofit/>
          </a:bodyPr>
          <a:lstStyle>
            <a:lvl1pPr algn="l">
              <a:defRPr sz="4267" b="1" cap="all"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0A83DA12-03A5-114A-ABAE-78CD6BB6AC19}" type="datetime1">
              <a:rPr lang="en-US" smtClean="0"/>
              <a:pPr/>
              <a:t>10/23/24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106E12CD-FCB1-464E-A775-0B83FDDACE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48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>
                <a:latin typeface="Arial"/>
              </a:defRPr>
            </a:lvl1pPr>
            <a:lvl2pPr>
              <a:defRPr sz="3200">
                <a:latin typeface="Arial"/>
              </a:defRPr>
            </a:lvl2pPr>
            <a:lvl3pPr>
              <a:defRPr sz="2667">
                <a:latin typeface="Arial"/>
              </a:defRPr>
            </a:lvl3pPr>
            <a:lvl4pPr>
              <a:defRPr sz="2400">
                <a:latin typeface="Arial"/>
              </a:defRPr>
            </a:lvl4pPr>
            <a:lvl5pPr>
              <a:defRPr sz="2400">
                <a:latin typeface="Arial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>
                <a:latin typeface="Arial"/>
              </a:defRPr>
            </a:lvl1pPr>
            <a:lvl2pPr>
              <a:defRPr sz="3200">
                <a:latin typeface="Arial"/>
              </a:defRPr>
            </a:lvl2pPr>
            <a:lvl3pPr>
              <a:defRPr sz="2667">
                <a:latin typeface="Arial"/>
              </a:defRPr>
            </a:lvl3pPr>
            <a:lvl4pPr>
              <a:defRPr sz="2400">
                <a:latin typeface="Arial"/>
              </a:defRPr>
            </a:lvl4pPr>
            <a:lvl5pPr>
              <a:defRPr sz="2400">
                <a:latin typeface="Arial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1FFF386F-14E4-954A-9EC2-E277FFD66D49}" type="datetime1">
              <a:rPr lang="en-US" smtClean="0"/>
              <a:pPr/>
              <a:t>10/23/24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106E12CD-FCB1-464E-A775-0B83FDDACE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031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>
            <a:normAutofit/>
          </a:bodyPr>
          <a:lstStyle>
            <a:lvl1pPr marL="0" indent="0">
              <a:buNone/>
              <a:defRPr sz="2667" b="1">
                <a:latin typeface="Arial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>
                <a:latin typeface="Arial"/>
              </a:defRPr>
            </a:lvl1pPr>
            <a:lvl2pPr>
              <a:defRPr sz="2667">
                <a:latin typeface="Arial"/>
              </a:defRPr>
            </a:lvl2pPr>
            <a:lvl3pPr>
              <a:defRPr sz="2400">
                <a:latin typeface="Arial"/>
              </a:defRPr>
            </a:lvl3pPr>
            <a:lvl4pPr>
              <a:defRPr sz="2133">
                <a:latin typeface="Arial"/>
              </a:defRPr>
            </a:lvl4pPr>
            <a:lvl5pPr>
              <a:defRPr sz="2133">
                <a:latin typeface="Arial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>
            <a:normAutofit/>
          </a:bodyPr>
          <a:lstStyle>
            <a:lvl1pPr marL="0" indent="0">
              <a:buNone/>
              <a:defRPr sz="2667" b="1">
                <a:latin typeface="Arial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3200">
                <a:latin typeface="Arial"/>
              </a:defRPr>
            </a:lvl1pPr>
            <a:lvl2pPr>
              <a:defRPr sz="2667">
                <a:latin typeface="Arial"/>
              </a:defRPr>
            </a:lvl2pPr>
            <a:lvl3pPr>
              <a:defRPr sz="2400">
                <a:latin typeface="Arial"/>
              </a:defRPr>
            </a:lvl3pPr>
            <a:lvl4pPr>
              <a:defRPr sz="2133">
                <a:latin typeface="Arial"/>
              </a:defRPr>
            </a:lvl4pPr>
            <a:lvl5pPr>
              <a:defRPr sz="2133">
                <a:latin typeface="Arial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D8FFCF06-3344-8345-BEA6-DDAEFCC6ECCE}" type="datetime1">
              <a:rPr lang="en-US" smtClean="0"/>
              <a:pPr/>
              <a:t>10/23/24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106E12CD-FCB1-464E-A775-0B83FDDACE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832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84C6D879-35D4-554E-9D6D-93E8130AA922}" type="datetime1">
              <a:rPr lang="en-US" smtClean="0"/>
              <a:pPr/>
              <a:t>10/23/24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106E12CD-FCB1-464E-A775-0B83FDDACE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607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5" y="273049"/>
            <a:ext cx="4011084" cy="1162051"/>
          </a:xfrm>
        </p:spPr>
        <p:txBody>
          <a:bodyPr anchor="b"/>
          <a:lstStyle>
            <a:lvl1pPr algn="l">
              <a:defRPr sz="2667" b="1">
                <a:latin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>
                <a:latin typeface="Arial"/>
              </a:defRPr>
            </a:lvl1pPr>
            <a:lvl2pPr>
              <a:defRPr sz="3733">
                <a:latin typeface="Arial"/>
              </a:defRPr>
            </a:lvl2pPr>
            <a:lvl3pPr>
              <a:defRPr sz="3200">
                <a:latin typeface="Arial"/>
              </a:defRPr>
            </a:lvl3pPr>
            <a:lvl4pPr>
              <a:defRPr sz="2667">
                <a:latin typeface="Arial"/>
              </a:defRPr>
            </a:lvl4pPr>
            <a:lvl5pPr>
              <a:defRPr sz="2667">
                <a:latin typeface="Arial"/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5" y="1435103"/>
            <a:ext cx="4011084" cy="4691063"/>
          </a:xfrm>
        </p:spPr>
        <p:txBody>
          <a:bodyPr/>
          <a:lstStyle>
            <a:lvl1pPr marL="0" indent="0">
              <a:buNone/>
              <a:defRPr sz="1867">
                <a:latin typeface="Arial"/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AB182AE3-760A-8E44-AB65-03A533386DFC}" type="datetime1">
              <a:rPr lang="en-US" smtClean="0"/>
              <a:pPr/>
              <a:t>10/23/24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106E12CD-FCB1-464E-A775-0B83FDDACE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905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176C-065F-124D-AAA4-94F2B7A2EC7C}" type="datetime1">
              <a:rPr lang="en-US" smtClean="0"/>
              <a:t>10/23/24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106E12CD-FCB1-464E-A775-0B83FDDACE0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NWU PPT Wide Opt 4_Master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170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hf hdr="0" ftr="0" dt="0"/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Arial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Arial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Arial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Arial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Arial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F5F11F3-5080-A11E-F271-56A463BD325C}"/>
              </a:ext>
            </a:extLst>
          </p:cNvPr>
          <p:cNvSpPr txBox="1"/>
          <p:nvPr/>
        </p:nvSpPr>
        <p:spPr>
          <a:xfrm>
            <a:off x="3047095" y="161365"/>
            <a:ext cx="118466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SV type distribution across 5 samples</a:t>
            </a:r>
            <a:endParaRPr lang="en-US" sz="2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D433B4-9041-AC77-A688-78DE2C32028B}"/>
              </a:ext>
            </a:extLst>
          </p:cNvPr>
          <p:cNvSpPr txBox="1"/>
          <p:nvPr/>
        </p:nvSpPr>
        <p:spPr>
          <a:xfrm>
            <a:off x="1889790" y="2933585"/>
            <a:ext cx="7010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</a:rPr>
              <a:t>PC3_10_cells_MDA_Mk1c_dirty </a:t>
            </a:r>
          </a:p>
        </p:txBody>
      </p:sp>
      <p:pic>
        <p:nvPicPr>
          <p:cNvPr id="11" name="Picture 10" descr="A diagram of a number of different colored circles&#10;&#10;Description automatically generated">
            <a:extLst>
              <a:ext uri="{FF2B5EF4-FFF2-40B4-BE49-F238E27FC236}">
                <a16:creationId xmlns:a16="http://schemas.microsoft.com/office/drawing/2014/main" id="{F115421F-52D6-F861-48EB-FD80083DD7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459" y="896856"/>
            <a:ext cx="2983640" cy="19750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86DF91E-D81D-DCD4-0DD5-24AD28092F78}"/>
              </a:ext>
            </a:extLst>
          </p:cNvPr>
          <p:cNvSpPr txBox="1"/>
          <p:nvPr/>
        </p:nvSpPr>
        <p:spPr>
          <a:xfrm>
            <a:off x="609535" y="5845662"/>
            <a:ext cx="7010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</a:rPr>
              <a:t>PC3_bulk_WGS_Mk1c_clean</a:t>
            </a:r>
          </a:p>
        </p:txBody>
      </p:sp>
      <p:pic>
        <p:nvPicPr>
          <p:cNvPr id="14" name="Picture 13" descr="A diagram of a number of different colored circles&#10;&#10;Description automatically generated with medium confidence">
            <a:extLst>
              <a:ext uri="{FF2B5EF4-FFF2-40B4-BE49-F238E27FC236}">
                <a16:creationId xmlns:a16="http://schemas.microsoft.com/office/drawing/2014/main" id="{402AABA5-6794-8DBE-93B2-81FB687CBC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96" y="3622661"/>
            <a:ext cx="2983668" cy="197510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BE6F2DF-98E3-4BF0-45DB-902304992359}"/>
              </a:ext>
            </a:extLst>
          </p:cNvPr>
          <p:cNvSpPr txBox="1"/>
          <p:nvPr/>
        </p:nvSpPr>
        <p:spPr>
          <a:xfrm>
            <a:off x="4572065" y="5844799"/>
            <a:ext cx="7010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</a:rPr>
              <a:t>PC3_bulk_WGS_P2_clean</a:t>
            </a:r>
          </a:p>
        </p:txBody>
      </p:sp>
      <p:pic>
        <p:nvPicPr>
          <p:cNvPr id="17" name="Picture 16" descr="A diagram of a distribution&#10;&#10;Description automatically generated with medium confidence">
            <a:extLst>
              <a:ext uri="{FF2B5EF4-FFF2-40B4-BE49-F238E27FC236}">
                <a16:creationId xmlns:a16="http://schemas.microsoft.com/office/drawing/2014/main" id="{8134494B-B085-FAF4-4A8C-5E75A81A78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417" y="3622661"/>
            <a:ext cx="2983668" cy="197510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CEF5D1C-748D-92B5-20FD-73C5BD7FFC9D}"/>
              </a:ext>
            </a:extLst>
          </p:cNvPr>
          <p:cNvSpPr txBox="1"/>
          <p:nvPr/>
        </p:nvSpPr>
        <p:spPr>
          <a:xfrm>
            <a:off x="7883308" y="5844799"/>
            <a:ext cx="7010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</a:rPr>
              <a:t>PC3_bulk_WGS_Pacbio_clean</a:t>
            </a:r>
          </a:p>
        </p:txBody>
      </p:sp>
      <p:pic>
        <p:nvPicPr>
          <p:cNvPr id="20" name="Picture 19" descr="A diagram of a type distribution&#10;&#10;Description automatically generated with medium confidence">
            <a:extLst>
              <a:ext uri="{FF2B5EF4-FFF2-40B4-BE49-F238E27FC236}">
                <a16:creationId xmlns:a16="http://schemas.microsoft.com/office/drawing/2014/main" id="{5FBFAFFE-A6C2-2CA3-131A-66F6A74D21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339" y="3622661"/>
            <a:ext cx="2983668" cy="197510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89BBDCF-6AEA-2807-DE5B-409E452F8ADC}"/>
              </a:ext>
            </a:extLst>
          </p:cNvPr>
          <p:cNvSpPr txBox="1"/>
          <p:nvPr/>
        </p:nvSpPr>
        <p:spPr>
          <a:xfrm>
            <a:off x="7099712" y="2900190"/>
            <a:ext cx="7010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</a:rPr>
              <a:t>PC3_10_cells_MDA_P2_dirty</a:t>
            </a:r>
          </a:p>
        </p:txBody>
      </p:sp>
      <p:pic>
        <p:nvPicPr>
          <p:cNvPr id="25" name="Picture 24" descr="A red circle with blue and green stripes&#10;&#10;Description automatically generated">
            <a:extLst>
              <a:ext uri="{FF2B5EF4-FFF2-40B4-BE49-F238E27FC236}">
                <a16:creationId xmlns:a16="http://schemas.microsoft.com/office/drawing/2014/main" id="{577C3BD5-EEAF-9F23-2851-9260AAAC0A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379" y="931619"/>
            <a:ext cx="2983668" cy="197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810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07F220-DF3D-16A4-1AE3-4F43E294F3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FA10CF8-DECE-04FE-85E6-F36B86E077D1}"/>
              </a:ext>
            </a:extLst>
          </p:cNvPr>
          <p:cNvSpPr txBox="1"/>
          <p:nvPr/>
        </p:nvSpPr>
        <p:spPr>
          <a:xfrm>
            <a:off x="2760224" y="125506"/>
            <a:ext cx="118466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SV size distribution across 5 samples</a:t>
            </a:r>
            <a:endParaRPr lang="en-US" sz="2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graph of a number of bars&#10;&#10;Description automatically generated with medium confidence">
            <a:extLst>
              <a:ext uri="{FF2B5EF4-FFF2-40B4-BE49-F238E27FC236}">
                <a16:creationId xmlns:a16="http://schemas.microsoft.com/office/drawing/2014/main" id="{479B878E-1458-AF9E-3FBF-E81FFD75F0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110" y="798958"/>
            <a:ext cx="3544481" cy="2009721"/>
          </a:xfrm>
          <a:prstGeom prst="rect">
            <a:avLst/>
          </a:prstGeom>
        </p:spPr>
      </p:pic>
      <p:pic>
        <p:nvPicPr>
          <p:cNvPr id="8" name="Picture 7" descr="A graph of a number of sv size distribution&#10;&#10;Description automatically generated">
            <a:extLst>
              <a:ext uri="{FF2B5EF4-FFF2-40B4-BE49-F238E27FC236}">
                <a16:creationId xmlns:a16="http://schemas.microsoft.com/office/drawing/2014/main" id="{5CDCF1D9-30D3-0104-F78E-72A8C9FAD6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8" y="3730109"/>
            <a:ext cx="3558852" cy="2011680"/>
          </a:xfrm>
          <a:prstGeom prst="rect">
            <a:avLst/>
          </a:prstGeom>
        </p:spPr>
      </p:pic>
      <p:pic>
        <p:nvPicPr>
          <p:cNvPr id="12" name="Picture 11" descr="A graph of a number of bars&#10;&#10;Description automatically generated with medium confidence">
            <a:extLst>
              <a:ext uri="{FF2B5EF4-FFF2-40B4-BE49-F238E27FC236}">
                <a16:creationId xmlns:a16="http://schemas.microsoft.com/office/drawing/2014/main" id="{5D02224B-8D72-B926-01A3-85203FC6C7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457" y="3730109"/>
            <a:ext cx="3558851" cy="2011680"/>
          </a:xfrm>
          <a:prstGeom prst="rect">
            <a:avLst/>
          </a:prstGeom>
        </p:spPr>
      </p:pic>
      <p:pic>
        <p:nvPicPr>
          <p:cNvPr id="15" name="Picture 14" descr="A graph of a number of bars&#10;&#10;Description automatically generated with medium confidence">
            <a:extLst>
              <a:ext uri="{FF2B5EF4-FFF2-40B4-BE49-F238E27FC236}">
                <a16:creationId xmlns:a16="http://schemas.microsoft.com/office/drawing/2014/main" id="{5A19152B-6AB6-5B84-F7D9-1048D0C154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285" y="3730109"/>
            <a:ext cx="3558853" cy="201168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140DFA2-3AD0-D2AE-37AD-C079C05E59AB}"/>
              </a:ext>
            </a:extLst>
          </p:cNvPr>
          <p:cNvSpPr txBox="1"/>
          <p:nvPr/>
        </p:nvSpPr>
        <p:spPr>
          <a:xfrm>
            <a:off x="1857779" y="2958911"/>
            <a:ext cx="7010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PC3_10_cells_MDA_Mk1c_dirty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C12410-6DEA-4DB6-533D-772B936F9D67}"/>
              </a:ext>
            </a:extLst>
          </p:cNvPr>
          <p:cNvSpPr txBox="1"/>
          <p:nvPr/>
        </p:nvSpPr>
        <p:spPr>
          <a:xfrm>
            <a:off x="8854352" y="5792743"/>
            <a:ext cx="7010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</a:rPr>
              <a:t>PC3_bulk_WGS_Pacbio_clean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DD6A1AE-D058-3265-2D1D-D110552BA70A}"/>
              </a:ext>
            </a:extLst>
          </p:cNvPr>
          <p:cNvSpPr txBox="1"/>
          <p:nvPr/>
        </p:nvSpPr>
        <p:spPr>
          <a:xfrm>
            <a:off x="872908" y="5826210"/>
            <a:ext cx="7010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</a:rPr>
              <a:t>PC3_bulk_WGS_Mk1c_clean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16356E-0518-41C6-3921-4BC152267FCE}"/>
              </a:ext>
            </a:extLst>
          </p:cNvPr>
          <p:cNvSpPr txBox="1"/>
          <p:nvPr/>
        </p:nvSpPr>
        <p:spPr>
          <a:xfrm>
            <a:off x="4828913" y="5814670"/>
            <a:ext cx="272904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</a:rPr>
              <a:t>PC3_bulk_WGS_P2_clean</a:t>
            </a:r>
          </a:p>
        </p:txBody>
      </p:sp>
      <p:pic>
        <p:nvPicPr>
          <p:cNvPr id="22" name="Picture 21" descr="A graph of a number of bars&#10;&#10;Description automatically generated with medium confidence">
            <a:extLst>
              <a:ext uri="{FF2B5EF4-FFF2-40B4-BE49-F238E27FC236}">
                <a16:creationId xmlns:a16="http://schemas.microsoft.com/office/drawing/2014/main" id="{8AAE71AC-8B8E-82B0-FC7D-62C22A7DC1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014" y="810717"/>
            <a:ext cx="3552542" cy="201168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51F86A5C-3A66-F10F-3079-879142444AB1}"/>
              </a:ext>
            </a:extLst>
          </p:cNvPr>
          <p:cNvSpPr txBox="1"/>
          <p:nvPr/>
        </p:nvSpPr>
        <p:spPr>
          <a:xfrm>
            <a:off x="7075436" y="2984388"/>
            <a:ext cx="7010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PC3_10_cells_MDA_P2_dirty</a:t>
            </a:r>
          </a:p>
        </p:txBody>
      </p:sp>
    </p:spTree>
    <p:extLst>
      <p:ext uri="{BB962C8B-B14F-4D97-AF65-F5344CB8AC3E}">
        <p14:creationId xmlns:p14="http://schemas.microsoft.com/office/powerpoint/2010/main" val="3642874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68E77-3F63-A87C-E9EE-C195D67AB8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C232944-A33A-46E3-D344-D36F535622F6}"/>
              </a:ext>
            </a:extLst>
          </p:cNvPr>
          <p:cNvSpPr txBox="1"/>
          <p:nvPr/>
        </p:nvSpPr>
        <p:spPr>
          <a:xfrm>
            <a:off x="2443373" y="146694"/>
            <a:ext cx="118466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SV chromosome distribution across 5 samples</a:t>
            </a:r>
            <a:endParaRPr lang="en-US" sz="2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B68B9F-4DF4-D0AE-C778-E21ACCA308E2}"/>
              </a:ext>
            </a:extLst>
          </p:cNvPr>
          <p:cNvSpPr txBox="1"/>
          <p:nvPr/>
        </p:nvSpPr>
        <p:spPr>
          <a:xfrm>
            <a:off x="1812814" y="3035589"/>
            <a:ext cx="7010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PC3_10_cells_MDA_Mk1c_dirty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2C371E-C147-A09E-3D45-DCF13BED49DC}"/>
              </a:ext>
            </a:extLst>
          </p:cNvPr>
          <p:cNvSpPr txBox="1"/>
          <p:nvPr/>
        </p:nvSpPr>
        <p:spPr>
          <a:xfrm>
            <a:off x="851348" y="5911630"/>
            <a:ext cx="289412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</a:rPr>
              <a:t>PC3_bulk_WGS_Mk1c_clean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145497-9EF9-F3AC-4AF8-082483CE386C}"/>
              </a:ext>
            </a:extLst>
          </p:cNvPr>
          <p:cNvSpPr txBox="1"/>
          <p:nvPr/>
        </p:nvSpPr>
        <p:spPr>
          <a:xfrm>
            <a:off x="5156070" y="5914198"/>
            <a:ext cx="25714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</a:rPr>
              <a:t>PC3_bulk_WGS_P2_clean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C32125A-0EFC-42FB-B37A-6812B75C7485}"/>
              </a:ext>
            </a:extLst>
          </p:cNvPr>
          <p:cNvSpPr txBox="1"/>
          <p:nvPr/>
        </p:nvSpPr>
        <p:spPr>
          <a:xfrm>
            <a:off x="9024791" y="5906646"/>
            <a:ext cx="28545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</a:rPr>
              <a:t>PC3_bulk_WGS_Pacbio_clean</a:t>
            </a:r>
          </a:p>
        </p:txBody>
      </p:sp>
      <p:pic>
        <p:nvPicPr>
          <p:cNvPr id="17" name="Picture 16" descr="A graph of different colored bars&#10;&#10;Description automatically generated with medium confidence">
            <a:extLst>
              <a:ext uri="{FF2B5EF4-FFF2-40B4-BE49-F238E27FC236}">
                <a16:creationId xmlns:a16="http://schemas.microsoft.com/office/drawing/2014/main" id="{69F2DF21-71EE-A81A-A142-23E1A1F003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337" y="710444"/>
            <a:ext cx="3056099" cy="2377440"/>
          </a:xfrm>
          <a:prstGeom prst="rect">
            <a:avLst/>
          </a:prstGeom>
        </p:spPr>
      </p:pic>
      <p:pic>
        <p:nvPicPr>
          <p:cNvPr id="19" name="Picture 18" descr="A graph of different colored bars&#10;&#10;Description automatically generated with medium confidence">
            <a:extLst>
              <a:ext uri="{FF2B5EF4-FFF2-40B4-BE49-F238E27FC236}">
                <a16:creationId xmlns:a16="http://schemas.microsoft.com/office/drawing/2014/main" id="{886806A1-ABA0-FA1F-BA5E-A7C5A2241D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81" y="3488676"/>
            <a:ext cx="3056100" cy="2377440"/>
          </a:xfrm>
          <a:prstGeom prst="rect">
            <a:avLst/>
          </a:prstGeom>
        </p:spPr>
      </p:pic>
      <p:pic>
        <p:nvPicPr>
          <p:cNvPr id="21" name="Picture 20" descr="A graph of different colored bars&#10;&#10;Description automatically generated with medium confidence">
            <a:extLst>
              <a:ext uri="{FF2B5EF4-FFF2-40B4-BE49-F238E27FC236}">
                <a16:creationId xmlns:a16="http://schemas.microsoft.com/office/drawing/2014/main" id="{E77BC623-1105-283D-61C4-1E32A72B7A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436" y="3488676"/>
            <a:ext cx="3056100" cy="2377440"/>
          </a:xfrm>
          <a:prstGeom prst="rect">
            <a:avLst/>
          </a:prstGeom>
        </p:spPr>
      </p:pic>
      <p:pic>
        <p:nvPicPr>
          <p:cNvPr id="23" name="Picture 22" descr="A graph of different colored bars&#10;&#10;Description automatically generated with medium confidence">
            <a:extLst>
              <a:ext uri="{FF2B5EF4-FFF2-40B4-BE49-F238E27FC236}">
                <a16:creationId xmlns:a16="http://schemas.microsoft.com/office/drawing/2014/main" id="{39045292-B7E1-A14E-DA7C-61C74B03E3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214" y="3488676"/>
            <a:ext cx="3056100" cy="237744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58DC0B68-6ED3-436C-D765-430CC3021E24}"/>
              </a:ext>
            </a:extLst>
          </p:cNvPr>
          <p:cNvSpPr txBox="1"/>
          <p:nvPr/>
        </p:nvSpPr>
        <p:spPr>
          <a:xfrm>
            <a:off x="7273665" y="3021186"/>
            <a:ext cx="7010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PC3_10_cells_MDA_P2_dirty</a:t>
            </a:r>
          </a:p>
        </p:txBody>
      </p:sp>
      <p:pic>
        <p:nvPicPr>
          <p:cNvPr id="26" name="Picture 25" descr="A graph of different colored bars&#10;&#10;Description automatically generated with medium confidence">
            <a:extLst>
              <a:ext uri="{FF2B5EF4-FFF2-40B4-BE49-F238E27FC236}">
                <a16:creationId xmlns:a16="http://schemas.microsoft.com/office/drawing/2014/main" id="{5F753DD4-C9B6-5F38-42A1-8655FA4CBB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620" y="634108"/>
            <a:ext cx="3056100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965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AA67EE-3BFC-3E1D-985A-739F698692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8266596-1893-EF4A-4359-3828BF98811C}"/>
              </a:ext>
            </a:extLst>
          </p:cNvPr>
          <p:cNvSpPr txBox="1"/>
          <p:nvPr/>
        </p:nvSpPr>
        <p:spPr>
          <a:xfrm>
            <a:off x="1528973" y="89580"/>
            <a:ext cx="118466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“Clean” has higher SV quality score and higher read support </a:t>
            </a:r>
            <a:endParaRPr lang="en-US" sz="2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06FE29-26F7-FDBF-489D-BC0CDCA9CCE3}"/>
              </a:ext>
            </a:extLst>
          </p:cNvPr>
          <p:cNvSpPr txBox="1"/>
          <p:nvPr/>
        </p:nvSpPr>
        <p:spPr>
          <a:xfrm>
            <a:off x="1812814" y="3035589"/>
            <a:ext cx="7010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PC3_10_cells_MDA_Mk1c_dirty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9F3FBF-9432-7836-AF6C-54C8C6A82237}"/>
              </a:ext>
            </a:extLst>
          </p:cNvPr>
          <p:cNvSpPr txBox="1"/>
          <p:nvPr/>
        </p:nvSpPr>
        <p:spPr>
          <a:xfrm>
            <a:off x="851348" y="5911630"/>
            <a:ext cx="289412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</a:rPr>
              <a:t>PC3_bulk_WGS_Mk1c_clean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2B297A-A7DD-6530-1C7B-FBF795E3B414}"/>
              </a:ext>
            </a:extLst>
          </p:cNvPr>
          <p:cNvSpPr txBox="1"/>
          <p:nvPr/>
        </p:nvSpPr>
        <p:spPr>
          <a:xfrm>
            <a:off x="4702256" y="5911630"/>
            <a:ext cx="25714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</a:rPr>
              <a:t>PC3_bulk_WGS_P2_clean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27F6C7-ECFC-CC82-AE0D-3699A8C1BB3D}"/>
              </a:ext>
            </a:extLst>
          </p:cNvPr>
          <p:cNvSpPr txBox="1"/>
          <p:nvPr/>
        </p:nvSpPr>
        <p:spPr>
          <a:xfrm>
            <a:off x="9024791" y="5906646"/>
            <a:ext cx="28545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</a:rPr>
              <a:t>PC3_bulk_WGS_Pacbio_clean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291315-FE7F-7777-9932-7366E56E9C6D}"/>
              </a:ext>
            </a:extLst>
          </p:cNvPr>
          <p:cNvSpPr txBox="1"/>
          <p:nvPr/>
        </p:nvSpPr>
        <p:spPr>
          <a:xfrm>
            <a:off x="7273665" y="3021186"/>
            <a:ext cx="7010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PC3_10_cells_MDA_P2_dirty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321110-F931-20B8-2231-7805F15C70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724" y="618543"/>
            <a:ext cx="2105595" cy="221641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0ADDE69-031F-9584-5222-821F9D039F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3665" y="618543"/>
            <a:ext cx="2340512" cy="22128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32005E-8E90-5046-68F8-B633AB162C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4747" y="3536850"/>
            <a:ext cx="2141974" cy="22128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3B1668-226D-94AB-70A6-5CC9B5820F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4327" y="3536850"/>
            <a:ext cx="2277720" cy="22128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5BEC465-1BE1-9E11-5DB1-9217A97B05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23214" y="3536850"/>
            <a:ext cx="2212848" cy="221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77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699165-30FA-488B-9A92-2C496424B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B66ACEA-C353-9B6B-4D51-F2DD5DF87CC2}"/>
              </a:ext>
            </a:extLst>
          </p:cNvPr>
          <p:cNvSpPr txBox="1"/>
          <p:nvPr/>
        </p:nvSpPr>
        <p:spPr>
          <a:xfrm>
            <a:off x="1528973" y="89580"/>
            <a:ext cx="118466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“Clean” and “dirty” has significant SV genotype difference</a:t>
            </a:r>
            <a:endParaRPr lang="en-US" sz="2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6CD81C-6CAA-F356-4B54-10A3919D692C}"/>
              </a:ext>
            </a:extLst>
          </p:cNvPr>
          <p:cNvSpPr txBox="1"/>
          <p:nvPr/>
        </p:nvSpPr>
        <p:spPr>
          <a:xfrm>
            <a:off x="1812814" y="3035589"/>
            <a:ext cx="7010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PC3_10_cells_MDA_Mk1c_dirty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EB19BB-8955-0E45-7337-908CE4F93901}"/>
              </a:ext>
            </a:extLst>
          </p:cNvPr>
          <p:cNvSpPr txBox="1"/>
          <p:nvPr/>
        </p:nvSpPr>
        <p:spPr>
          <a:xfrm>
            <a:off x="851348" y="5911630"/>
            <a:ext cx="289412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</a:rPr>
              <a:t>PC3_bulk_WGS_Mk1c_clean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437B7D-0DD3-BDD4-D7BA-611BF1FF9E5F}"/>
              </a:ext>
            </a:extLst>
          </p:cNvPr>
          <p:cNvSpPr txBox="1"/>
          <p:nvPr/>
        </p:nvSpPr>
        <p:spPr>
          <a:xfrm>
            <a:off x="4810294" y="5906646"/>
            <a:ext cx="25714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</a:rPr>
              <a:t>PC3_bulk_WGS_P2_clean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939625F-3F52-0AF4-5CD3-B5826D3B2944}"/>
              </a:ext>
            </a:extLst>
          </p:cNvPr>
          <p:cNvSpPr txBox="1"/>
          <p:nvPr/>
        </p:nvSpPr>
        <p:spPr>
          <a:xfrm>
            <a:off x="9024791" y="5906646"/>
            <a:ext cx="28545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</a:rPr>
              <a:t>PC3_bulk_WGS_Pacbio_clean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514184A-366D-F896-38A3-3E8ED024E4DD}"/>
              </a:ext>
            </a:extLst>
          </p:cNvPr>
          <p:cNvSpPr txBox="1"/>
          <p:nvPr/>
        </p:nvSpPr>
        <p:spPr>
          <a:xfrm>
            <a:off x="7273665" y="3021186"/>
            <a:ext cx="7010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PC3_10_cells_MDA_P2_dirty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617582C-0141-F6CF-C64A-A8CEF9B49F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2220" y="4385162"/>
            <a:ext cx="3789780" cy="11887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19946F8-BA49-968C-3704-A570B5F289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425" y="4360585"/>
            <a:ext cx="3834205" cy="118872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37F0BE5-0A73-5C1C-D308-B6DAA50F60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57" y="4374988"/>
            <a:ext cx="4207268" cy="118872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616CDF4-D502-5790-0E4E-34C3647CC4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65169" y="1382416"/>
            <a:ext cx="4070465" cy="11887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9CDCD8F-CFFC-03FD-B022-BE26621EEB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4244" y="1294292"/>
            <a:ext cx="4218039" cy="118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14067</TotalTime>
  <Words>827</Words>
  <Application>Microsoft Macintosh PowerPoint</Application>
  <PresentationFormat>Widescreen</PresentationFormat>
  <Paragraphs>160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等线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郭 庆祥</dc:creator>
  <cp:lastModifiedBy>Qingxiang Guo</cp:lastModifiedBy>
  <cp:revision>223</cp:revision>
  <dcterms:created xsi:type="dcterms:W3CDTF">2022-10-20T18:49:59Z</dcterms:created>
  <dcterms:modified xsi:type="dcterms:W3CDTF">2024-10-23T15:05:52Z</dcterms:modified>
</cp:coreProperties>
</file>