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2898"/>
    <p:restoredTop sz="94694"/>
  </p:normalViewPr>
  <p:slideViewPr>
    <p:cSldViewPr snapToGrid="0">
      <p:cViewPr varScale="1">
        <p:scale>
          <a:sx n="92" d="100"/>
          <a:sy n="92" d="100"/>
        </p:scale>
        <p:origin x="192" y="9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D9CE86E6-C782-BA2C-142C-EA8961D1A3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">
            <a:extLst>
              <a:ext uri="{FF2B5EF4-FFF2-40B4-BE49-F238E27FC236}">
                <a16:creationId xmlns:a16="http://schemas.microsoft.com/office/drawing/2014/main" id="{1F1E1204-8281-8730-94F6-02E56F6A3A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74987493-71B7-952F-137D-CD94C357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37DAC790-71C1-FA16-F2D9-3F6A698083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6A0BE762-E5B9-CAFA-9E55-F32EEA792A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6452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DF92BB2-90A0-1A3E-F4E8-D3E2E31074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0221042B-15B3-A933-BBDD-D8C661BB64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E88C8734-F937-9769-F315-D3DA12C50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BC7880A5-BD1A-FCB5-0B24-646DADD02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99AF9F98-B4EA-4BB4-C40E-99D238812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19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649F9082-7301-2126-CFB8-D1C7E9551F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8F4FB9DE-2E90-FF48-B12F-E0CD014BF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89DB3773-94E4-C353-BCA3-64EC35870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961B8EB8-F9E3-AFCA-4125-47A59660C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40EEFED1-1702-3FE1-FF04-FC05CBEBA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556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199" y="1996281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925260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80540" y="2019314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113800" y="2011360"/>
            <a:ext cx="3240000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933213"/>
            <a:ext cx="3240000" cy="28080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16281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8" y="2011360"/>
            <a:ext cx="3240000" cy="372190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71458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13800" y="2011360"/>
            <a:ext cx="3240000" cy="3729853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9144148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 With Tit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5" name="title_col1">
            <a:extLst>
              <a:ext uri="{FF2B5EF4-FFF2-40B4-BE49-F238E27FC236}">
                <a16:creationId xmlns:a16="http://schemas.microsoft.com/office/drawing/2014/main" id="{C5582F3A-D943-D22B-50C2-39C5D4F802E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7" name="title_col2">
            <a:extLst>
              <a:ext uri="{FF2B5EF4-FFF2-40B4-BE49-F238E27FC236}">
                <a16:creationId xmlns:a16="http://schemas.microsoft.com/office/drawing/2014/main" id="{C68EEECF-A9A2-01FF-29D1-8860960C11F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489541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9" name="title_col3">
            <a:extLst>
              <a:ext uri="{FF2B5EF4-FFF2-40B4-BE49-F238E27FC236}">
                <a16:creationId xmlns:a16="http://schemas.microsoft.com/office/drawing/2014/main" id="{D573766F-5004-93C6-42A6-7E3631D7309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59286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1" name="title_col4">
            <a:extLst>
              <a:ext uri="{FF2B5EF4-FFF2-40B4-BE49-F238E27FC236}">
                <a16:creationId xmlns:a16="http://schemas.microsoft.com/office/drawing/2014/main" id="{F12D07A2-F21E-7459-600E-C4B7BD11CD6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810627" y="1996281"/>
            <a:ext cx="2543175" cy="913899"/>
          </a:xfrm>
        </p:spPr>
        <p:txBody>
          <a:bodyPr anchor="ctr"/>
          <a:lstStyle>
            <a:lvl1pPr algn="ctr">
              <a:lnSpc>
                <a:spcPct val="100000"/>
              </a:lnSpc>
              <a:defRPr b="1"/>
            </a:lvl1pPr>
          </a:lstStyle>
          <a:p>
            <a:pPr lvl="0"/>
            <a:endParaRPr lang="en-AU" dirty="0"/>
          </a:p>
        </p:txBody>
      </p:sp>
      <p:sp>
        <p:nvSpPr>
          <p:cNvPr id="22" name="content_col4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2910180"/>
            <a:ext cx="2543175" cy="2826741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009292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2EE8977F-7A7D-ED41-7370-2E2BFBEDFF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Click to edit Master title style</a:t>
            </a:r>
          </a:p>
        </p:txBody>
      </p:sp>
      <p:sp>
        <p:nvSpPr>
          <p:cNvPr id="16" name="content_col1">
            <a:extLst>
              <a:ext uri="{FF2B5EF4-FFF2-40B4-BE49-F238E27FC236}">
                <a16:creationId xmlns:a16="http://schemas.microsoft.com/office/drawing/2014/main" id="{9A8DBF07-BA14-1071-232B-F98DD4E142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8199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18" name="content_col2">
            <a:extLst>
              <a:ext uri="{FF2B5EF4-FFF2-40B4-BE49-F238E27FC236}">
                <a16:creationId xmlns:a16="http://schemas.microsoft.com/office/drawing/2014/main" id="{3243E739-7F7F-7D90-BE91-2AD0ED2AAC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484320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0" name="content_col3">
            <a:extLst>
              <a:ext uri="{FF2B5EF4-FFF2-40B4-BE49-F238E27FC236}">
                <a16:creationId xmlns:a16="http://schemas.microsoft.com/office/drawing/2014/main" id="{46D4B212-27B2-3CDE-4333-250AB6ED694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58627" y="1996282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22" name="content_col4">
            <a:extLst>
              <a:ext uri="{FF2B5EF4-FFF2-40B4-BE49-F238E27FC236}">
                <a16:creationId xmlns:a16="http://schemas.microsoft.com/office/drawing/2014/main" id="{C35A8091-5AA2-245D-989D-83E80FA1E6B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09968" y="1996283"/>
            <a:ext cx="2543175" cy="3740640"/>
          </a:xfrm>
        </p:spPr>
        <p:txBody>
          <a:bodyPr lIns="146304" anchor="t"/>
          <a:lstStyle>
            <a:lvl1pPr algn="l">
              <a:lnSpc>
                <a:spcPct val="100000"/>
              </a:lnSpc>
              <a:defRPr sz="1400" b="0"/>
            </a:lvl1pPr>
          </a:lstStyle>
          <a:p>
            <a:pPr lvl="0"/>
            <a:endParaRPr lang="en-AU" noProof="0" dirty="0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0C5DD35D-1952-C99B-E166-7B080AC7AF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06FE9D83-1B1B-0E92-559C-E83F0EE29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FA093232-03CE-D3D4-9EED-ECB2BD712A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209298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, 6 Text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01">
            <a:extLst>
              <a:ext uri="{FF2B5EF4-FFF2-40B4-BE49-F238E27FC236}">
                <a16:creationId xmlns:a16="http://schemas.microsoft.com/office/drawing/2014/main" id="{D3B1BB6E-B06C-A17C-8C3E-79EABCBE4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17" name="Rectangle 02">
            <a:extLst>
              <a:ext uri="{FF2B5EF4-FFF2-40B4-BE49-F238E27FC236}">
                <a16:creationId xmlns:a16="http://schemas.microsoft.com/office/drawing/2014/main" id="{0731A7D4-E0B1-9EFC-60E9-55B28D5F02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18" name="Rectangle 03">
            <a:extLst>
              <a:ext uri="{FF2B5EF4-FFF2-40B4-BE49-F238E27FC236}">
                <a16:creationId xmlns:a16="http://schemas.microsoft.com/office/drawing/2014/main" id="{F379DD77-5A9A-AFFB-A8F9-07D52E7790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86779" y="489057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20" name="Rectangle 04">
            <a:extLst>
              <a:ext uri="{FF2B5EF4-FFF2-40B4-BE49-F238E27FC236}">
                <a16:creationId xmlns:a16="http://schemas.microsoft.com/office/drawing/2014/main" id="{8D81854D-7A68-8152-BE67-C5FD9CA58A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2576993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19" name="Rectangle 05">
            <a:extLst>
              <a:ext uri="{FF2B5EF4-FFF2-40B4-BE49-F238E27FC236}">
                <a16:creationId xmlns:a16="http://schemas.microsoft.com/office/drawing/2014/main" id="{EA9BC805-8AC0-6973-6307-402D4873D2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07406" y="37265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05</a:t>
            </a:r>
          </a:p>
        </p:txBody>
      </p:sp>
      <p:sp>
        <p:nvSpPr>
          <p:cNvPr id="15" name="Rectangle 06">
            <a:extLst>
              <a:ext uri="{FF2B5EF4-FFF2-40B4-BE49-F238E27FC236}">
                <a16:creationId xmlns:a16="http://schemas.microsoft.com/office/drawing/2014/main" id="{CDDF026D-1020-DA06-4A27-58414DD166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299433" y="489636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06</a:t>
            </a:r>
          </a:p>
        </p:txBody>
      </p:sp>
      <p:sp>
        <p:nvSpPr>
          <p:cNvPr id="2" name="title_top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915" y="1058974"/>
            <a:ext cx="7839200" cy="814279"/>
          </a:xfrm>
        </p:spPr>
        <p:txBody>
          <a:bodyPr lIns="0" tIns="0" rIns="0" bIns="0" anchor="b">
            <a:noAutofit/>
          </a:bodyPr>
          <a:lstStyle>
            <a:lvl1pPr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content_item1">
            <a:extLst>
              <a:ext uri="{FF2B5EF4-FFF2-40B4-BE49-F238E27FC236}">
                <a16:creationId xmlns:a16="http://schemas.microsoft.com/office/drawing/2014/main" id="{41A28972-BB4A-9DE5-EC1C-17EC2CEC12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722438" y="225583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>
              <a:lnSpc>
                <a:spcPct val="100000"/>
              </a:lnSpc>
              <a:defRPr sz="1800" b="1"/>
            </a:lvl2pPr>
            <a:lvl3pPr>
              <a:lnSpc>
                <a:spcPct val="100000"/>
              </a:lnSpc>
              <a:defRPr sz="1800" b="1"/>
            </a:lvl3pPr>
            <a:lvl4pPr>
              <a:lnSpc>
                <a:spcPct val="100000"/>
              </a:lnSpc>
              <a:defRPr sz="1800" b="1"/>
            </a:lvl4pPr>
            <a:lvl5pPr>
              <a:lnSpc>
                <a:spcPct val="100000"/>
              </a:lnSpc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2" name="content_item2">
            <a:extLst>
              <a:ext uri="{FF2B5EF4-FFF2-40B4-BE49-F238E27FC236}">
                <a16:creationId xmlns:a16="http://schemas.microsoft.com/office/drawing/2014/main" id="{2D4614F8-0641-9496-CFCF-28C79812257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722438" y="340955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4" name="content_item3">
            <a:extLst>
              <a:ext uri="{FF2B5EF4-FFF2-40B4-BE49-F238E27FC236}">
                <a16:creationId xmlns:a16="http://schemas.microsoft.com/office/drawing/2014/main" id="{F10C586E-C370-0572-962A-51D7AD99CB1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72243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0" name="content_item4">
            <a:extLst>
              <a:ext uri="{FF2B5EF4-FFF2-40B4-BE49-F238E27FC236}">
                <a16:creationId xmlns:a16="http://schemas.microsoft.com/office/drawing/2014/main" id="{C15F872C-5958-E6E3-B049-C7D76BD6022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047318" y="224428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3" name="content_item5">
            <a:extLst>
              <a:ext uri="{FF2B5EF4-FFF2-40B4-BE49-F238E27FC236}">
                <a16:creationId xmlns:a16="http://schemas.microsoft.com/office/drawing/2014/main" id="{48632D52-9F72-E6F7-9843-8646F95B5FA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047318" y="3398009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14" name="content_item6">
            <a:extLst>
              <a:ext uri="{FF2B5EF4-FFF2-40B4-BE49-F238E27FC236}">
                <a16:creationId xmlns:a16="http://schemas.microsoft.com/office/drawing/2014/main" id="{E70FC2D7-E550-F15F-22CE-FCD2FD90E5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7047318" y="4563278"/>
            <a:ext cx="4381500" cy="1111250"/>
          </a:xfrm>
        </p:spPr>
        <p:txBody>
          <a:bodyPr anchor="ctr"/>
          <a:lstStyle>
            <a:lvl1pPr marL="0" indent="0">
              <a:lnSpc>
                <a:spcPct val="100000"/>
              </a:lnSpc>
              <a:buFontTx/>
              <a:buNone/>
              <a:defRPr sz="1800" b="1">
                <a:latin typeface="+mj-lt"/>
              </a:defRPr>
            </a:lvl1pPr>
            <a:lvl2pPr marL="457200" indent="0">
              <a:lnSpc>
                <a:spcPct val="100000"/>
              </a:lnSpc>
              <a:buFontTx/>
              <a:buNone/>
              <a:defRPr sz="1800" b="1"/>
            </a:lvl2pPr>
            <a:lvl3pPr marL="914400" indent="0">
              <a:lnSpc>
                <a:spcPct val="100000"/>
              </a:lnSpc>
              <a:buFontTx/>
              <a:buNone/>
              <a:defRPr sz="1800" b="1"/>
            </a:lvl3pPr>
            <a:lvl4pPr marL="1371600" indent="0">
              <a:lnSpc>
                <a:spcPct val="100000"/>
              </a:lnSpc>
              <a:buFontTx/>
              <a:buNone/>
              <a:defRPr sz="1800" b="1"/>
            </a:lvl4pPr>
            <a:lvl5pPr marL="1828800" indent="0">
              <a:lnSpc>
                <a:spcPct val="100000"/>
              </a:lnSpc>
              <a:buFontTx/>
              <a:buNone/>
              <a:defRPr sz="1800" b="1"/>
            </a:lvl5pPr>
          </a:lstStyle>
          <a:p>
            <a:pPr lvl="0"/>
            <a:r>
              <a:rPr lang="en-GB" altLang="zh-CN"/>
              <a:t>Click to edit Master text styles</a:t>
            </a:r>
          </a:p>
        </p:txBody>
      </p:sp>
      <p:sp>
        <p:nvSpPr>
          <p:cNvPr id="21" name="date_footer">
            <a:extLst>
              <a:ext uri="{FF2B5EF4-FFF2-40B4-BE49-F238E27FC236}">
                <a16:creationId xmlns:a16="http://schemas.microsoft.com/office/drawing/2014/main" id="{F983A593-F38C-8AFA-FE6A-B735962851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25" name="footer_footer">
            <a:extLst>
              <a:ext uri="{FF2B5EF4-FFF2-40B4-BE49-F238E27FC236}">
                <a16:creationId xmlns:a16="http://schemas.microsoft.com/office/drawing/2014/main" id="{3704991B-DDAA-2769-42ED-44927C984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26" name="slide_number_footer">
            <a:extLst>
              <a:ext uri="{FF2B5EF4-FFF2-40B4-BE49-F238E27FC236}">
                <a16:creationId xmlns:a16="http://schemas.microsoft.com/office/drawing/2014/main" id="{41615C5F-6DB5-9390-FA55-46987A73A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806032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6-item Lis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4000" y="829006"/>
            <a:ext cx="10504000" cy="1101394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8208A5D7-2403-1350-DEF6-007D02B92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01</a:t>
            </a:r>
          </a:p>
        </p:txBody>
      </p:sp>
      <p:sp>
        <p:nvSpPr>
          <p:cNvPr id="39" name="Title1">
            <a:extLst>
              <a:ext uri="{FF2B5EF4-FFF2-40B4-BE49-F238E27FC236}">
                <a16:creationId xmlns:a16="http://schemas.microsoft.com/office/drawing/2014/main" id="{BC32326B-44AF-69A5-8950-3E83EB14E48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2790" y="2076889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 dirty="0"/>
              <a:t>Click to edit Master text styles</a:t>
            </a:r>
          </a:p>
        </p:txBody>
      </p:sp>
      <p:sp>
        <p:nvSpPr>
          <p:cNvPr id="38" name="Content1">
            <a:extLst>
              <a:ext uri="{FF2B5EF4-FFF2-40B4-BE49-F238E27FC236}">
                <a16:creationId xmlns:a16="http://schemas.microsoft.com/office/drawing/2014/main" id="{CCC11960-F75C-F63F-D4E4-8C19C5B899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2792" y="2851360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text styles</a:t>
            </a:r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FF347C45-9CAA-BA8B-3731-BEB81073E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02</a:t>
            </a:r>
          </a:p>
        </p:txBody>
      </p:sp>
      <p:sp>
        <p:nvSpPr>
          <p:cNvPr id="44" name="Title2">
            <a:extLst>
              <a:ext uri="{FF2B5EF4-FFF2-40B4-BE49-F238E27FC236}">
                <a16:creationId xmlns:a16="http://schemas.microsoft.com/office/drawing/2014/main" id="{0290AD35-CF09-6504-D01E-4C05D706F1C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2162" y="3407356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3" name="Content2">
            <a:extLst>
              <a:ext uri="{FF2B5EF4-FFF2-40B4-BE49-F238E27FC236}">
                <a16:creationId xmlns:a16="http://schemas.microsoft.com/office/drawing/2014/main" id="{05368349-BD70-533F-1B19-8FD3F67FB75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2164" y="4181827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49" name="Title3">
            <a:extLst>
              <a:ext uri="{FF2B5EF4-FFF2-40B4-BE49-F238E27FC236}">
                <a16:creationId xmlns:a16="http://schemas.microsoft.com/office/drawing/2014/main" id="{C7E3638A-E47B-2C16-051A-8CB00B9F895C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832162" y="4732585"/>
            <a:ext cx="3530468" cy="739384"/>
          </a:xfrm>
        </p:spPr>
        <p:txBody>
          <a:bodyPr anchor="b"/>
          <a:lstStyle>
            <a:lvl1pPr marL="0" indent="0" algn="r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r">
              <a:lnSpc>
                <a:spcPct val="100000"/>
              </a:lnSpc>
              <a:defRPr sz="1800" b="1">
                <a:latin typeface="+mj-lt"/>
              </a:defRPr>
            </a:lvl2pPr>
            <a:lvl3pPr algn="r">
              <a:lnSpc>
                <a:spcPct val="100000"/>
              </a:lnSpc>
              <a:defRPr sz="1800" b="1">
                <a:latin typeface="+mj-lt"/>
              </a:defRPr>
            </a:lvl3pPr>
            <a:lvl4pPr algn="r">
              <a:lnSpc>
                <a:spcPct val="100000"/>
              </a:lnSpc>
              <a:defRPr sz="1800" b="1">
                <a:latin typeface="+mj-lt"/>
              </a:defRPr>
            </a:lvl4pPr>
            <a:lvl5pPr algn="r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20" name="Rectangle_3">
            <a:extLst>
              <a:ext uri="{FF2B5EF4-FFF2-40B4-BE49-F238E27FC236}">
                <a16:creationId xmlns:a16="http://schemas.microsoft.com/office/drawing/2014/main" id="{CAC0BE5A-3FD4-01C0-EFCD-142421774C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529372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03</a:t>
            </a:r>
          </a:p>
        </p:txBody>
      </p:sp>
      <p:sp>
        <p:nvSpPr>
          <p:cNvPr id="48" name="Content3">
            <a:extLst>
              <a:ext uri="{FF2B5EF4-FFF2-40B4-BE49-F238E27FC236}">
                <a16:creationId xmlns:a16="http://schemas.microsoft.com/office/drawing/2014/main" id="{5A4CC468-3A85-49F0-099C-BC1F0F566DC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2164" y="5507056"/>
            <a:ext cx="3530466" cy="559032"/>
          </a:xfrm>
        </p:spPr>
        <p:txBody>
          <a:bodyPr anchor="t"/>
          <a:lstStyle>
            <a:lvl1pPr marL="0" indent="0" algn="r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r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3" name="Rectangle 4">
            <a:extLst>
              <a:ext uri="{FF2B5EF4-FFF2-40B4-BE49-F238E27FC236}">
                <a16:creationId xmlns:a16="http://schemas.microsoft.com/office/drawing/2014/main" id="{B592A1D3-2017-F169-B0A7-3173FF77C1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5249415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04</a:t>
            </a:r>
          </a:p>
        </p:txBody>
      </p:sp>
      <p:sp>
        <p:nvSpPr>
          <p:cNvPr id="51" name="Title4">
            <a:extLst>
              <a:ext uri="{FF2B5EF4-FFF2-40B4-BE49-F238E27FC236}">
                <a16:creationId xmlns:a16="http://schemas.microsoft.com/office/drawing/2014/main" id="{0F680350-5C6D-05CD-2861-1CBCFF6E39D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817532" y="4732585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50" name="Content4">
            <a:extLst>
              <a:ext uri="{FF2B5EF4-FFF2-40B4-BE49-F238E27FC236}">
                <a16:creationId xmlns:a16="http://schemas.microsoft.com/office/drawing/2014/main" id="{66541D57-A12D-E924-D596-DE278CD7F4D7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817534" y="5507056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2" name="Rectangle 5">
            <a:extLst>
              <a:ext uri="{FF2B5EF4-FFF2-40B4-BE49-F238E27FC236}">
                <a16:creationId xmlns:a16="http://schemas.microsoft.com/office/drawing/2014/main" id="{E8A6C772-C164-3CEA-A046-D9723CBD9F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3924200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05</a:t>
            </a:r>
          </a:p>
        </p:txBody>
      </p:sp>
      <p:sp>
        <p:nvSpPr>
          <p:cNvPr id="46" name="Title5">
            <a:extLst>
              <a:ext uri="{FF2B5EF4-FFF2-40B4-BE49-F238E27FC236}">
                <a16:creationId xmlns:a16="http://schemas.microsoft.com/office/drawing/2014/main" id="{9EBEE5F4-6259-F130-927E-7FFB60A40FD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7817532" y="3407356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5" name="Content5">
            <a:extLst>
              <a:ext uri="{FF2B5EF4-FFF2-40B4-BE49-F238E27FC236}">
                <a16:creationId xmlns:a16="http://schemas.microsoft.com/office/drawing/2014/main" id="{66237AC4-EBD4-DD9E-69D9-8D385F6C75A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7817534" y="4181827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1" name="Rectangle 6">
            <a:extLst>
              <a:ext uri="{FF2B5EF4-FFF2-40B4-BE49-F238E27FC236}">
                <a16:creationId xmlns:a16="http://schemas.microsoft.com/office/drawing/2014/main" id="{3C5137EE-3743-D56F-8A63-2370A4C0D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81831" y="2599076"/>
            <a:ext cx="468000" cy="468000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 rtlCol="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noProof="1">
                <a:solidFill>
                  <a:schemeClr val="bg2"/>
                </a:solidFill>
                <a:latin typeface="+mj-lt"/>
                <a:ea typeface="+mj-ea"/>
              </a:rPr>
              <a:t>06</a:t>
            </a:r>
          </a:p>
        </p:txBody>
      </p:sp>
      <p:sp>
        <p:nvSpPr>
          <p:cNvPr id="41" name="Title6">
            <a:extLst>
              <a:ext uri="{FF2B5EF4-FFF2-40B4-BE49-F238E27FC236}">
                <a16:creationId xmlns:a16="http://schemas.microsoft.com/office/drawing/2014/main" id="{1580A2FB-D18E-CCE5-D7D5-AB29B0225C0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18160" y="2076889"/>
            <a:ext cx="3530468" cy="739384"/>
          </a:xfrm>
        </p:spPr>
        <p:txBody>
          <a:bodyPr anchor="b"/>
          <a:lstStyle>
            <a:lvl1pPr marL="0" indent="0" algn="l">
              <a:lnSpc>
                <a:spcPct val="100000"/>
              </a:lnSpc>
              <a:buNone/>
              <a:defRPr sz="1800" b="1">
                <a:latin typeface="+mj-lt"/>
              </a:defRPr>
            </a:lvl1pPr>
            <a:lvl2pPr algn="l">
              <a:lnSpc>
                <a:spcPct val="100000"/>
              </a:lnSpc>
              <a:defRPr sz="1800" b="1">
                <a:latin typeface="+mj-lt"/>
              </a:defRPr>
            </a:lvl2pPr>
            <a:lvl3pPr algn="l">
              <a:lnSpc>
                <a:spcPct val="100000"/>
              </a:lnSpc>
              <a:defRPr sz="1800" b="1">
                <a:latin typeface="+mj-lt"/>
              </a:defRPr>
            </a:lvl3pPr>
            <a:lvl4pPr algn="l">
              <a:lnSpc>
                <a:spcPct val="100000"/>
              </a:lnSpc>
              <a:defRPr sz="1800" b="1">
                <a:latin typeface="+mj-lt"/>
              </a:defRPr>
            </a:lvl4pPr>
            <a:lvl5pPr algn="l">
              <a:lnSpc>
                <a:spcPct val="100000"/>
              </a:lnSpc>
              <a:defRPr sz="1800" b="1">
                <a:latin typeface="+mj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altLang="zh-CN"/>
              <a:t>Click to edit Master text styles</a:t>
            </a:r>
          </a:p>
        </p:txBody>
      </p:sp>
      <p:sp>
        <p:nvSpPr>
          <p:cNvPr id="40" name="Content6">
            <a:extLst>
              <a:ext uri="{FF2B5EF4-FFF2-40B4-BE49-F238E27FC236}">
                <a16:creationId xmlns:a16="http://schemas.microsoft.com/office/drawing/2014/main" id="{8B832846-EB9F-5EFA-F397-ED05D7CD5CB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18162" y="2851360"/>
            <a:ext cx="3530466" cy="559032"/>
          </a:xfrm>
        </p:spPr>
        <p:txBody>
          <a:bodyPr anchor="t"/>
          <a:lstStyle>
            <a:lvl1pPr marL="0" indent="0" algn="l">
              <a:lnSpc>
                <a:spcPct val="120000"/>
              </a:lnSpc>
              <a:spcBef>
                <a:spcPts val="0"/>
              </a:spcBef>
              <a:buNone/>
              <a:defRPr sz="1400" b="0">
                <a:latin typeface="+mn-lt"/>
              </a:defRPr>
            </a:lvl1pPr>
            <a:lvl2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2pPr>
            <a:lvl3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3pPr>
            <a:lvl4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4pPr>
            <a:lvl5pPr marL="0" algn="l">
              <a:lnSpc>
                <a:spcPct val="120000"/>
              </a:lnSpc>
              <a:spcBef>
                <a:spcPts val="0"/>
              </a:spcBef>
              <a:defRPr sz="1400" b="0">
                <a:latin typeface="+mn-lt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/>
              <a:t>Click to edit Master text styles</a:t>
            </a:r>
          </a:p>
        </p:txBody>
      </p:sp>
      <p:sp>
        <p:nvSpPr>
          <p:cNvPr id="24" name="Oval 14">
            <a:extLst>
              <a:ext uri="{FF2B5EF4-FFF2-40B4-BE49-F238E27FC236}">
                <a16:creationId xmlns:a16="http://schemas.microsoft.com/office/drawing/2014/main" id="{6F924045-417C-C278-4D5D-0671DFFEA1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5" name="Oval 42">
            <a:extLst>
              <a:ext uri="{FF2B5EF4-FFF2-40B4-BE49-F238E27FC236}">
                <a16:creationId xmlns:a16="http://schemas.microsoft.com/office/drawing/2014/main" id="{5BC3F4C5-4FB3-F517-627A-E393C3CE2B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096307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6" name="Oval 50">
            <a:extLst>
              <a:ext uri="{FF2B5EF4-FFF2-40B4-BE49-F238E27FC236}">
                <a16:creationId xmlns:a16="http://schemas.microsoft.com/office/drawing/2014/main" id="{1B466D3D-3E71-2F97-7F18-51F8A46E48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142873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Oval 58">
            <a:extLst>
              <a:ext uri="{FF2B5EF4-FFF2-40B4-BE49-F238E27FC236}">
                <a16:creationId xmlns:a16="http://schemas.microsoft.com/office/drawing/2014/main" id="{00CD6578-9EEA-5E52-3E03-6000B3C4C6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2769072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8" name="Oval 83">
            <a:extLst>
              <a:ext uri="{FF2B5EF4-FFF2-40B4-BE49-F238E27FC236}">
                <a16:creationId xmlns:a16="http://schemas.microsoft.com/office/drawing/2014/main" id="{CD7CB540-1BF1-F1AC-AE10-C8B626E0A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926073" y="4094196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9" name="Oval 91">
            <a:extLst>
              <a:ext uri="{FF2B5EF4-FFF2-40B4-BE49-F238E27FC236}">
                <a16:creationId xmlns:a16="http://schemas.microsoft.com/office/drawing/2014/main" id="{B18690F7-0CC3-4A81-2333-82F5519006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H="1">
            <a:off x="6879507" y="5419411"/>
            <a:ext cx="128008" cy="128008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" name="Freeform: Shape 8">
            <a:extLst>
              <a:ext uri="{FF2B5EF4-FFF2-40B4-BE49-F238E27FC236}">
                <a16:creationId xmlns:a16="http://schemas.microsoft.com/office/drawing/2014/main" id="{2AD7E1B5-43F5-AA4B-C9F4-7A7B6668FB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5160311" y="2094269"/>
            <a:ext cx="1831860" cy="3988301"/>
          </a:xfrm>
          <a:custGeom>
            <a:avLst/>
            <a:gdLst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0 w 2268638"/>
              <a:gd name="connsiteY3" fmla="*/ 5034987 h 5034987"/>
              <a:gd name="connsiteX4" fmla="*/ 0 w 2268638"/>
              <a:gd name="connsiteY4" fmla="*/ 1134319 h 5034987"/>
              <a:gd name="connsiteX5" fmla="*/ 1134319 w 2268638"/>
              <a:gd name="connsiteY5" fmla="*/ 0 h 5034987"/>
              <a:gd name="connsiteX0" fmla="*/ 1134319 w 2268638"/>
              <a:gd name="connsiteY0" fmla="*/ 0 h 5034987"/>
              <a:gd name="connsiteX1" fmla="*/ 2268638 w 2268638"/>
              <a:gd name="connsiteY1" fmla="*/ 1134319 h 5034987"/>
              <a:gd name="connsiteX2" fmla="*/ 2268637 w 2268638"/>
              <a:gd name="connsiteY2" fmla="*/ 5034987 h 5034987"/>
              <a:gd name="connsiteX3" fmla="*/ 486137 w 2268638"/>
              <a:gd name="connsiteY3" fmla="*/ 5023412 h 5034987"/>
              <a:gd name="connsiteX4" fmla="*/ 0 w 2268638"/>
              <a:gd name="connsiteY4" fmla="*/ 5034987 h 5034987"/>
              <a:gd name="connsiteX5" fmla="*/ 0 w 2268638"/>
              <a:gd name="connsiteY5" fmla="*/ 1134319 h 5034987"/>
              <a:gd name="connsiteX6" fmla="*/ 1134319 w 2268638"/>
              <a:gd name="connsiteY6" fmla="*/ 0 h 5034987"/>
              <a:gd name="connsiteX0" fmla="*/ 486137 w 2268638"/>
              <a:gd name="connsiteY0" fmla="*/ 5023412 h 5114852"/>
              <a:gd name="connsiteX1" fmla="*/ 0 w 2268638"/>
              <a:gd name="connsiteY1" fmla="*/ 5034987 h 5114852"/>
              <a:gd name="connsiteX2" fmla="*/ 0 w 2268638"/>
              <a:gd name="connsiteY2" fmla="*/ 1134319 h 5114852"/>
              <a:gd name="connsiteX3" fmla="*/ 1134319 w 2268638"/>
              <a:gd name="connsiteY3" fmla="*/ 0 h 5114852"/>
              <a:gd name="connsiteX4" fmla="*/ 2268638 w 2268638"/>
              <a:gd name="connsiteY4" fmla="*/ 1134319 h 5114852"/>
              <a:gd name="connsiteX5" fmla="*/ 2268637 w 2268638"/>
              <a:gd name="connsiteY5" fmla="*/ 5034987 h 5114852"/>
              <a:gd name="connsiteX6" fmla="*/ 577577 w 2268638"/>
              <a:gd name="connsiteY6" fmla="*/ 5114852 h 5114852"/>
              <a:gd name="connsiteX0" fmla="*/ 486137 w 2268638"/>
              <a:gd name="connsiteY0" fmla="*/ 5023412 h 5034987"/>
              <a:gd name="connsiteX1" fmla="*/ 0 w 2268638"/>
              <a:gd name="connsiteY1" fmla="*/ 5034987 h 5034987"/>
              <a:gd name="connsiteX2" fmla="*/ 0 w 2268638"/>
              <a:gd name="connsiteY2" fmla="*/ 1134319 h 5034987"/>
              <a:gd name="connsiteX3" fmla="*/ 1134319 w 2268638"/>
              <a:gd name="connsiteY3" fmla="*/ 0 h 5034987"/>
              <a:gd name="connsiteX4" fmla="*/ 2268638 w 2268638"/>
              <a:gd name="connsiteY4" fmla="*/ 1134319 h 5034987"/>
              <a:gd name="connsiteX5" fmla="*/ 2268637 w 2268638"/>
              <a:gd name="connsiteY5" fmla="*/ 5034987 h 5034987"/>
              <a:gd name="connsiteX0" fmla="*/ 0 w 2268638"/>
              <a:gd name="connsiteY0" fmla="*/ 5034987 h 5034987"/>
              <a:gd name="connsiteX1" fmla="*/ 0 w 2268638"/>
              <a:gd name="connsiteY1" fmla="*/ 1134319 h 5034987"/>
              <a:gd name="connsiteX2" fmla="*/ 1134319 w 2268638"/>
              <a:gd name="connsiteY2" fmla="*/ 0 h 5034987"/>
              <a:gd name="connsiteX3" fmla="*/ 2268638 w 2268638"/>
              <a:gd name="connsiteY3" fmla="*/ 1134319 h 5034987"/>
              <a:gd name="connsiteX4" fmla="*/ 2268637 w 2268638"/>
              <a:gd name="connsiteY4" fmla="*/ 5034987 h 5034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8638" h="5034987">
                <a:moveTo>
                  <a:pt x="0" y="5034987"/>
                </a:moveTo>
                <a:lnTo>
                  <a:pt x="0" y="1134319"/>
                </a:lnTo>
                <a:cubicBezTo>
                  <a:pt x="0" y="507852"/>
                  <a:pt x="507852" y="0"/>
                  <a:pt x="1134319" y="0"/>
                </a:cubicBezTo>
                <a:cubicBezTo>
                  <a:pt x="1760786" y="0"/>
                  <a:pt x="2268638" y="507852"/>
                  <a:pt x="2268638" y="1134319"/>
                </a:cubicBezTo>
                <a:cubicBezTo>
                  <a:pt x="2268638" y="2434542"/>
                  <a:pt x="2268637" y="3734764"/>
                  <a:pt x="2268637" y="5034987"/>
                </a:cubicBezTo>
              </a:path>
            </a:pathLst>
          </a:custGeom>
          <a:noFill/>
          <a:ln>
            <a:solidFill>
              <a:schemeClr val="tx1">
                <a:alpha val="40000"/>
              </a:schemeClr>
            </a:solidFill>
            <a:prstDash val="dash"/>
            <a:tailEnd type="arrow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5A8B6810-D233-996D-4DDF-C06BD0CB9A5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EFC8C12A-DE08-BA6B-0CED-4D57F46C9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15B3EF65-8890-DC92-F5F2-8E60B6F35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032020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44000" y="831918"/>
            <a:ext cx="10521992" cy="4069265"/>
          </a:xfrm>
        </p:spPr>
        <p:txBody>
          <a:bodyPr anchor="b">
            <a:normAutofit/>
          </a:bodyPr>
          <a:lstStyle>
            <a:lvl1pPr algn="l">
              <a:defRPr sz="23200">
                <a:solidFill>
                  <a:schemeClr val="tx1"/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3999" y="5076496"/>
            <a:ext cx="10521992" cy="949583"/>
          </a:xfrm>
        </p:spPr>
        <p:txBody>
          <a:bodyPr anchor="t">
            <a:normAutofit/>
          </a:bodyPr>
          <a:lstStyle>
            <a:lvl1pPr marL="0" indent="0" algn="l">
              <a:buNone/>
              <a:defRPr sz="2800" cap="none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5C740740-642A-05CB-CC9F-1DC9240B26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EC529286-92C0-9541-AD8C-01D6C4AD1D19}" type="datetimeFigureOut">
              <a:rPr lang="en-AU" smtClean="0"/>
              <a:t>19/8/2025</a:t>
            </a:fld>
            <a:endParaRPr lang="en-AU" dirty="0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885655D9-AA5E-F291-7A59-6B22014D4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F49B6A9E-B05B-5C4F-FA33-8D5E0A9E23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A143B96B-A9D1-B043-A895-7058C808B531}" type="slidenum">
              <a:rPr lang="en-AU" smtClean="0"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6901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">
            <a:extLst>
              <a:ext uri="{FF2B5EF4-FFF2-40B4-BE49-F238E27FC236}">
                <a16:creationId xmlns:a16="http://schemas.microsoft.com/office/drawing/2014/main" id="{96C81B9D-47B6-B0B5-2504-6CFC56639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B0BCA-A8D4-8D47-B4D9-B8F6CDA51159}" type="datetimeFigureOut">
              <a:rPr lang="en-AU" smtClean="0"/>
              <a:t>19/8/2025</a:t>
            </a:fld>
            <a:endParaRPr lang="en-AU"/>
          </a:p>
        </p:txBody>
      </p:sp>
      <p:sp>
        <p:nvSpPr>
          <p:cNvPr id="3" name="footer_footer">
            <a:extLst>
              <a:ext uri="{FF2B5EF4-FFF2-40B4-BE49-F238E27FC236}">
                <a16:creationId xmlns:a16="http://schemas.microsoft.com/office/drawing/2014/main" id="{9B911889-8BA3-6D6C-44C3-ACA9D7747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_number_footer">
            <a:extLst>
              <a:ext uri="{FF2B5EF4-FFF2-40B4-BE49-F238E27FC236}">
                <a16:creationId xmlns:a16="http://schemas.microsoft.com/office/drawing/2014/main" id="{CE7A5EE5-3CDF-03B4-3589-866B3437F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9D9D5-AE39-6C4D-B8E2-4A7BF8EE83B9}" type="slidenum">
              <a:rPr lang="en-AU" smtClean="0"/>
              <a:t>‹#›</a:t>
            </a:fld>
            <a:endParaRPr lang="en-AU"/>
          </a:p>
        </p:txBody>
      </p:sp>
      <p:sp>
        <p:nvSpPr>
          <p:cNvPr id="26" name="content_top_left">
            <a:extLst>
              <a:ext uri="{FF2B5EF4-FFF2-40B4-BE49-F238E27FC236}">
                <a16:creationId xmlns:a16="http://schemas.microsoft.com/office/drawing/2014/main" id="{42E77249-2175-C589-1BF1-E79E063547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9102" y="976555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7" name="content_top_right">
            <a:extLst>
              <a:ext uri="{FF2B5EF4-FFF2-40B4-BE49-F238E27FC236}">
                <a16:creationId xmlns:a16="http://schemas.microsoft.com/office/drawing/2014/main" id="{51628B60-961D-665B-F6C3-732491D38B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68886" y="976555"/>
            <a:ext cx="5434012" cy="2640496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8" name="content_bottom_left">
            <a:extLst>
              <a:ext uri="{FF2B5EF4-FFF2-40B4-BE49-F238E27FC236}">
                <a16:creationId xmlns:a16="http://schemas.microsoft.com/office/drawing/2014/main" id="{D751D188-82D0-B381-C234-7DD4F5EB595C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89102" y="3712321"/>
            <a:ext cx="5434012" cy="2410182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29" name="content_bottom_right">
            <a:extLst>
              <a:ext uri="{FF2B5EF4-FFF2-40B4-BE49-F238E27FC236}">
                <a16:creationId xmlns:a16="http://schemas.microsoft.com/office/drawing/2014/main" id="{B0A5CF0E-F4A4-002B-E8F8-28011639E48A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68886" y="3733974"/>
            <a:ext cx="5434012" cy="2388529"/>
          </a:xfrm>
        </p:spPr>
        <p:txBody>
          <a:bodyPr wrap="square"/>
          <a:lstStyle>
            <a:lvl1pPr marL="0" indent="0">
              <a:buNone/>
              <a:defRPr/>
            </a:lvl1pPr>
            <a:lvl2pPr marL="365125" indent="-352425">
              <a:buFont typeface="Arial" panose="020B0604020202020204" pitchFamily="34" charset="0"/>
              <a:buChar char="•"/>
              <a:tabLst/>
              <a:defRPr sz="1800"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endParaRPr lang="en-AU" dirty="0"/>
          </a:p>
        </p:txBody>
      </p:sp>
      <p:sp>
        <p:nvSpPr>
          <p:cNvPr id="5" name="title_top">
            <a:extLst>
              <a:ext uri="{FF2B5EF4-FFF2-40B4-BE49-F238E27FC236}">
                <a16:creationId xmlns:a16="http://schemas.microsoft.com/office/drawing/2014/main" id="{1ECC0F9B-5B0D-07EA-0DE4-EAAF6E5CA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9102" y="184799"/>
            <a:ext cx="11013796" cy="674832"/>
          </a:xfrm>
        </p:spPr>
        <p:txBody>
          <a:bodyPr/>
          <a:lstStyle>
            <a:lvl1pPr algn="ctr">
              <a:defRPr sz="36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8436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D1E7D0BC-1FE8-F732-1F77-1B44ED986B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49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1659848"/>
            <a:ext cx="10515600" cy="4295611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7424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ontent Abov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438345"/>
            <a:ext cx="10515600" cy="1682681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3300413"/>
            <a:ext cx="10515600" cy="2876550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323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ontent Above and Be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_above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508367"/>
            <a:ext cx="10515600" cy="1216058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200" y="2935288"/>
            <a:ext cx="10515600" cy="2300491"/>
          </a:xfrm>
        </p:spPr>
        <p:txBody>
          <a:bodyPr/>
          <a:lstStyle/>
          <a:p>
            <a:endParaRPr lang="en-AU"/>
          </a:p>
        </p:txBody>
      </p:sp>
      <p:sp>
        <p:nvSpPr>
          <p:cNvPr id="3" name="content_below">
            <a:extLst>
              <a:ext uri="{FF2B5EF4-FFF2-40B4-BE49-F238E27FC236}">
                <a16:creationId xmlns:a16="http://schemas.microsoft.com/office/drawing/2014/main" id="{E56EF2C4-56EE-CD3B-0E87-BB8C3D767D3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38200" y="5446642"/>
            <a:ext cx="10515600" cy="698845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590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with Conten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_left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200" y="1822451"/>
            <a:ext cx="3200400" cy="4354512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214191" y="1822451"/>
            <a:ext cx="7139609" cy="4354512"/>
          </a:xfrm>
        </p:spPr>
        <p:txBody>
          <a:bodyPr/>
          <a:lstStyle/>
          <a:p>
            <a:endParaRPr lang="en-AU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4226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able Content Tabl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936320B5-3B09-2712-F489-3173237EF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content_1">
            <a:extLst>
              <a:ext uri="{FF2B5EF4-FFF2-40B4-BE49-F238E27FC236}">
                <a16:creationId xmlns:a16="http://schemas.microsoft.com/office/drawing/2014/main" id="{045A9FCB-1CAC-A20E-13E5-077103D54B7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8199" y="1465643"/>
            <a:ext cx="5125277" cy="1092027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8" name="table_data_1">
            <a:extLst>
              <a:ext uri="{FF2B5EF4-FFF2-40B4-BE49-F238E27FC236}">
                <a16:creationId xmlns:a16="http://schemas.microsoft.com/office/drawing/2014/main" id="{CE204764-CDA7-EA98-178A-3B1A79C9755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838199" y="2689433"/>
            <a:ext cx="5125277" cy="2518327"/>
          </a:xfrm>
        </p:spPr>
        <p:txBody>
          <a:bodyPr/>
          <a:lstStyle/>
          <a:p>
            <a:endParaRPr lang="en-AU"/>
          </a:p>
        </p:txBody>
      </p:sp>
      <p:sp>
        <p:nvSpPr>
          <p:cNvPr id="3" name="content_2">
            <a:extLst>
              <a:ext uri="{FF2B5EF4-FFF2-40B4-BE49-F238E27FC236}">
                <a16:creationId xmlns:a16="http://schemas.microsoft.com/office/drawing/2014/main" id="{1C59040E-8C6B-2994-AAF2-8C5AFB07D578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228522" y="1465643"/>
            <a:ext cx="5125278" cy="1092027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9" name="table_data_2">
            <a:extLst>
              <a:ext uri="{FF2B5EF4-FFF2-40B4-BE49-F238E27FC236}">
                <a16:creationId xmlns:a16="http://schemas.microsoft.com/office/drawing/2014/main" id="{B45880DC-11EB-2D59-7005-5A65D5E555FF}"/>
              </a:ext>
            </a:extLst>
          </p:cNvPr>
          <p:cNvSpPr>
            <a:spLocks noGrp="1"/>
          </p:cNvSpPr>
          <p:nvPr>
            <p:ph type="tbl" sz="quarter" idx="16"/>
          </p:nvPr>
        </p:nvSpPr>
        <p:spPr>
          <a:xfrm>
            <a:off x="6228522" y="2689433"/>
            <a:ext cx="5125278" cy="2518327"/>
          </a:xfrm>
        </p:spPr>
        <p:txBody>
          <a:bodyPr/>
          <a:lstStyle/>
          <a:p>
            <a:endParaRPr lang="en-AU"/>
          </a:p>
        </p:txBody>
      </p:sp>
      <p:sp>
        <p:nvSpPr>
          <p:cNvPr id="10" name="content_3">
            <a:extLst>
              <a:ext uri="{FF2B5EF4-FFF2-40B4-BE49-F238E27FC236}">
                <a16:creationId xmlns:a16="http://schemas.microsoft.com/office/drawing/2014/main" id="{2E9098B0-9218-261C-4303-D9052926EFE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38198" y="5414445"/>
            <a:ext cx="10515599" cy="735219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endParaRPr lang="en-AU" dirty="0"/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F3E8509B-696E-FF26-4FE1-44C3689008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5C9DFDB6-CF10-BC20-2915-3DC022E293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711CADE5-6EB6-4288-1EE2-979A6CBD57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478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DEBE0B7E-AA23-739F-44BB-2AB172CAAF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">
            <a:extLst>
              <a:ext uri="{FF2B5EF4-FFF2-40B4-BE49-F238E27FC236}">
                <a16:creationId xmlns:a16="http://schemas.microsoft.com/office/drawing/2014/main" id="{5AC24772-3DA8-7B98-01F5-8ECAC2A39C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_footer">
            <a:extLst>
              <a:ext uri="{FF2B5EF4-FFF2-40B4-BE49-F238E27FC236}">
                <a16:creationId xmlns:a16="http://schemas.microsoft.com/office/drawing/2014/main" id="{25527903-74DF-8563-E5E8-46A8C8576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footer_footer">
            <a:extLst>
              <a:ext uri="{FF2B5EF4-FFF2-40B4-BE49-F238E27FC236}">
                <a16:creationId xmlns:a16="http://schemas.microsoft.com/office/drawing/2014/main" id="{03FCDC84-DADA-4EFE-32E6-651C07CF5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_number_footer">
            <a:extLst>
              <a:ext uri="{FF2B5EF4-FFF2-40B4-BE49-F238E27FC236}">
                <a16:creationId xmlns:a16="http://schemas.microsoft.com/office/drawing/2014/main" id="{640EF1B5-6CED-6D09-9DC0-95F299570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8056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0F38DD02-1D84-971F-219D-ABEAF1D814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_left">
            <a:extLst>
              <a:ext uri="{FF2B5EF4-FFF2-40B4-BE49-F238E27FC236}">
                <a16:creationId xmlns:a16="http://schemas.microsoft.com/office/drawing/2014/main" id="{68779667-283B-01FA-8294-375A07C9C72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_right">
            <a:extLst>
              <a:ext uri="{FF2B5EF4-FFF2-40B4-BE49-F238E27FC236}">
                <a16:creationId xmlns:a16="http://schemas.microsoft.com/office/drawing/2014/main" id="{3CA78424-686E-19C4-2223-AD3644EAF4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A50666D6-FACE-CBAE-DE7A-6833FEBFD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CB84FBD2-6A70-6780-629A-6DCACAC4C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28B8B21C-ADF8-9AEC-B1C2-1FB0D14F7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642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344942AA-343E-93BC-7C95-F3A7D2AFD3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itle_left">
            <a:extLst>
              <a:ext uri="{FF2B5EF4-FFF2-40B4-BE49-F238E27FC236}">
                <a16:creationId xmlns:a16="http://schemas.microsoft.com/office/drawing/2014/main" id="{3B99860B-8335-4A2C-01D6-61113F7BE8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_left">
            <a:extLst>
              <a:ext uri="{FF2B5EF4-FFF2-40B4-BE49-F238E27FC236}">
                <a16:creationId xmlns:a16="http://schemas.microsoft.com/office/drawing/2014/main" id="{24111872-E559-20AA-D15F-0CC5729BE4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_right">
            <a:extLst>
              <a:ext uri="{FF2B5EF4-FFF2-40B4-BE49-F238E27FC236}">
                <a16:creationId xmlns:a16="http://schemas.microsoft.com/office/drawing/2014/main" id="{30D71C89-F5B5-EEA8-F9D1-63D1A3DB59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_right">
            <a:extLst>
              <a:ext uri="{FF2B5EF4-FFF2-40B4-BE49-F238E27FC236}">
                <a16:creationId xmlns:a16="http://schemas.microsoft.com/office/drawing/2014/main" id="{02AD09D2-6A5B-C3BF-30D1-C8A8A681F14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_footer">
            <a:extLst>
              <a:ext uri="{FF2B5EF4-FFF2-40B4-BE49-F238E27FC236}">
                <a16:creationId xmlns:a16="http://schemas.microsoft.com/office/drawing/2014/main" id="{4D572917-F65B-6EDF-0060-213541FE1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8" name="footer_footer">
            <a:extLst>
              <a:ext uri="{FF2B5EF4-FFF2-40B4-BE49-F238E27FC236}">
                <a16:creationId xmlns:a16="http://schemas.microsoft.com/office/drawing/2014/main" id="{1B3F2CD2-8359-7886-0193-1BC7F1FB2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_number_footer">
            <a:extLst>
              <a:ext uri="{FF2B5EF4-FFF2-40B4-BE49-F238E27FC236}">
                <a16:creationId xmlns:a16="http://schemas.microsoft.com/office/drawing/2014/main" id="{AF74797B-ACEA-E082-B62D-DC01F3C830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195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4A03CBFB-B82C-66BE-0186-13796173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_footer">
            <a:extLst>
              <a:ext uri="{FF2B5EF4-FFF2-40B4-BE49-F238E27FC236}">
                <a16:creationId xmlns:a16="http://schemas.microsoft.com/office/drawing/2014/main" id="{87D4F309-CC62-3032-2EE7-33F4976FC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4" name="footer_footer">
            <a:extLst>
              <a:ext uri="{FF2B5EF4-FFF2-40B4-BE49-F238E27FC236}">
                <a16:creationId xmlns:a16="http://schemas.microsoft.com/office/drawing/2014/main" id="{690FF4BC-7595-6782-038E-E0CE5A45A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_number_footer">
            <a:extLst>
              <a:ext uri="{FF2B5EF4-FFF2-40B4-BE49-F238E27FC236}">
                <a16:creationId xmlns:a16="http://schemas.microsoft.com/office/drawing/2014/main" id="{57249B9B-302A-3551-62F9-777EF78DC4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21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_footer">
            <a:extLst>
              <a:ext uri="{FF2B5EF4-FFF2-40B4-BE49-F238E27FC236}">
                <a16:creationId xmlns:a16="http://schemas.microsoft.com/office/drawing/2014/main" id="{7E144A57-1D3F-753F-432B-D6103D24E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3" name="footer_footer">
            <a:extLst>
              <a:ext uri="{FF2B5EF4-FFF2-40B4-BE49-F238E27FC236}">
                <a16:creationId xmlns:a16="http://schemas.microsoft.com/office/drawing/2014/main" id="{E81DD142-52A3-259B-59C3-04F714479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_number_footer">
            <a:extLst>
              <a:ext uri="{FF2B5EF4-FFF2-40B4-BE49-F238E27FC236}">
                <a16:creationId xmlns:a16="http://schemas.microsoft.com/office/drawing/2014/main" id="{00E1BFDE-AF7A-27C2-8B42-1BF393B6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2543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78BE29A6-8C68-A0E7-DB00-1EC2C4A15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">
            <a:extLst>
              <a:ext uri="{FF2B5EF4-FFF2-40B4-BE49-F238E27FC236}">
                <a16:creationId xmlns:a16="http://schemas.microsoft.com/office/drawing/2014/main" id="{EE9B037F-072D-604E-3087-C6AB2E273A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>
              <a:defRPr lang="en-US" sz="16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4" name="text_caption">
            <a:extLst>
              <a:ext uri="{FF2B5EF4-FFF2-40B4-BE49-F238E27FC236}">
                <a16:creationId xmlns:a16="http://schemas.microsoft.com/office/drawing/2014/main" id="{7F2EF8C8-D6E6-30C3-71CB-BAB3D0ACBB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9A855646-1485-4EEF-2DC6-BA01D494EE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C531B637-EAF5-C59B-4F74-92DEEA6EA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B0B3D9EC-D2F8-9494-9FA1-70AE91FDA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478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">
            <a:extLst>
              <a:ext uri="{FF2B5EF4-FFF2-40B4-BE49-F238E27FC236}">
                <a16:creationId xmlns:a16="http://schemas.microsoft.com/office/drawing/2014/main" id="{7D87E6D3-569E-0B7F-EEA9-88F8520608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image">
            <a:extLst>
              <a:ext uri="{FF2B5EF4-FFF2-40B4-BE49-F238E27FC236}">
                <a16:creationId xmlns:a16="http://schemas.microsoft.com/office/drawing/2014/main" id="{626C9B64-94EB-4E47-3135-E27D435C37B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_caption">
            <a:extLst>
              <a:ext uri="{FF2B5EF4-FFF2-40B4-BE49-F238E27FC236}">
                <a16:creationId xmlns:a16="http://schemas.microsoft.com/office/drawing/2014/main" id="{EC045B9E-FD0B-2317-0A55-F4A0876CA9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_footer">
            <a:extLst>
              <a:ext uri="{FF2B5EF4-FFF2-40B4-BE49-F238E27FC236}">
                <a16:creationId xmlns:a16="http://schemas.microsoft.com/office/drawing/2014/main" id="{880E2CA8-9924-8AF8-CE6F-D5EC88A5B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6" name="footer_footer">
            <a:extLst>
              <a:ext uri="{FF2B5EF4-FFF2-40B4-BE49-F238E27FC236}">
                <a16:creationId xmlns:a16="http://schemas.microsoft.com/office/drawing/2014/main" id="{5FB106BC-9E7F-B6A4-E169-055C3A5C1F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_number_footer">
            <a:extLst>
              <a:ext uri="{FF2B5EF4-FFF2-40B4-BE49-F238E27FC236}">
                <a16:creationId xmlns:a16="http://schemas.microsoft.com/office/drawing/2014/main" id="{AA0BDA70-9B77-5C84-99B8-149EA1AC5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57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_top_1">
            <a:extLst>
              <a:ext uri="{FF2B5EF4-FFF2-40B4-BE49-F238E27FC236}">
                <a16:creationId xmlns:a16="http://schemas.microsoft.com/office/drawing/2014/main" id="{B9B18E12-C90C-1B65-42E8-96CE8D34C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38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_1">
            <a:extLst>
              <a:ext uri="{FF2B5EF4-FFF2-40B4-BE49-F238E27FC236}">
                <a16:creationId xmlns:a16="http://schemas.microsoft.com/office/drawing/2014/main" id="{6284AD76-518F-B369-C27A-4C1CF4113C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0499"/>
            <a:ext cx="10515600" cy="46752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_right_1">
            <a:extLst>
              <a:ext uri="{FF2B5EF4-FFF2-40B4-BE49-F238E27FC236}">
                <a16:creationId xmlns:a16="http://schemas.microsoft.com/office/drawing/2014/main" id="{3D803EDE-61C6-1F86-7C27-588022D65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C529286-92C0-9541-AD8C-01D6C4AD1D19}" type="datetimeFigureOut">
              <a:rPr lang="en-US" smtClean="0"/>
              <a:t>8/19/25</a:t>
            </a:fld>
            <a:endParaRPr lang="en-US"/>
          </a:p>
        </p:txBody>
      </p:sp>
      <p:sp>
        <p:nvSpPr>
          <p:cNvPr id="5" name="title_right_1">
            <a:extLst>
              <a:ext uri="{FF2B5EF4-FFF2-40B4-BE49-F238E27FC236}">
                <a16:creationId xmlns:a16="http://schemas.microsoft.com/office/drawing/2014/main" id="{FF26CE3E-92FC-B16A-B340-7F3D0216C2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ontent_right_1">
            <a:extLst>
              <a:ext uri="{FF2B5EF4-FFF2-40B4-BE49-F238E27FC236}">
                <a16:creationId xmlns:a16="http://schemas.microsoft.com/office/drawing/2014/main" id="{35EE3809-8DA6-2282-CDA5-EA09B7D8E4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143B96B-A9D1-B043-A895-7058C808B5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902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0" r:id="rId14"/>
    <p:sldLayoutId id="2147483662" r:id="rId15"/>
    <p:sldLayoutId id="2147483665" r:id="rId16"/>
    <p:sldLayoutId id="2147483666" r:id="rId17"/>
    <p:sldLayoutId id="2147483661" r:id="rId18"/>
    <p:sldLayoutId id="2147483679" r:id="rId19"/>
    <p:sldLayoutId id="2147483680" r:id="rId20"/>
    <p:sldLayoutId id="2147483681" r:id="rId21"/>
    <p:sldLayoutId id="2147483684" r:id="rId22"/>
    <p:sldLayoutId id="2147483683" r:id="rId23"/>
    <p:sldLayoutId id="2147483682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212725" indent="-2127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667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90563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23925" indent="-2032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0</Words>
  <Application>Microsoft Macintosh PowerPoint</Application>
  <PresentationFormat>Widescreen</PresentationFormat>
  <Paragraphs>0</Paragraphs>
  <Slides>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4" baseType="lpstr">
      <vt:lpstr>Aptos</vt:lpstr>
      <vt:lpstr>Aptos Display</vt:lpstr>
      <vt:lpstr>Arial</vt:lpstr>
      <vt:lpstr>Office Theme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Bruce McLeod</cp:lastModifiedBy>
  <cp:revision>35</cp:revision>
  <dcterms:created xsi:type="dcterms:W3CDTF">2025-05-28T09:45:14Z</dcterms:created>
  <dcterms:modified xsi:type="dcterms:W3CDTF">2025-08-19T04:43:48Z</dcterms:modified>
  <cp:category/>
</cp:coreProperties>
</file>