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Default Extension="jpeg" ContentType="image/jpeg"/>
  <Default Extension="png" ContentType="image/png"/>
  <Default Extension="wdp" ContentType="image/vnd.ms-photo"/>
  <Override PartName="/ppt/presentation.xml" ContentType="application/vnd.openxmlformats-officedocument.presentationml.presentation.main+xml"/>
  <Override PartName="/ppt/slides/slide41.xml" ContentType="application/vnd.openxmlformats-officedocument.presentationml.slide+xml"/>
  <Override PartName="/ppt/slideLayouts/slideLayout41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510.xml" ContentType="application/vnd.openxmlformats-officedocument.presentationml.slideLayout+xml"/>
  <Override PartName="/ppt/slideLayouts/slideLayout1011.xml" ContentType="application/vnd.openxmlformats-officedocument.presentationml.slideLayout+xml"/>
  <Override PartName="/ppt/slideLayouts/slideLayout912.xml" ContentType="application/vnd.openxmlformats-officedocument.presentationml.slideLayout+xml"/>
  <Override PartName="/ppt/slides/slide92.xml" ContentType="application/vnd.openxmlformats-officedocument.presentationml.slide+xml"/>
  <Override PartName="/ppt/notesMasters/notesMaster11.xml" ContentType="application/vnd.openxmlformats-officedocument.presentationml.notesMaster+xml"/>
  <Override PartName="/ppt/theme/theme22.xml" ContentType="application/vnd.openxmlformats-officedocument.theme+xml"/>
  <Override PartName="/customXml/item3.xml" ContentType="application/xml"/>
  <Override PartName="/customXml/itemProps31.xml" ContentType="application/vnd.openxmlformats-officedocument.customXmlProperties+xml"/>
  <Override PartName="/ppt/viewProps.xml" ContentType="application/vnd.openxmlformats-officedocument.presentationml.viewProps+xml"/>
  <Override PartName="/ppt/slides/slide33.xml" ContentType="application/vnd.openxmlformats-officedocument.presentationml.slide+xml"/>
  <Override PartName="/ppt/slides/slide84.xml" ContentType="application/vnd.openxmlformats-officedocument.presentationml.slide+xml"/>
  <Override PartName="/ppt/slides/slide135.xml" ContentType="application/vnd.openxmlformats-officedocument.presentationml.slide+xml"/>
  <Override PartName="/customXml/item22.xml" ContentType="application/xml"/>
  <Override PartName="/customXml/itemProps22.xml" ContentType="application/vnd.openxmlformats-officedocument.customXmlProperties+xml"/>
  <Override PartName="/ppt/slides/slide126.xml" ContentType="application/vnd.openxmlformats-officedocument.presentationml.slide+xml"/>
  <Override PartName="/ppt/presProps.xml" ContentType="application/vnd.openxmlformats-officedocument.presentationml.presProps+xml"/>
  <Override PartName="/customXml/item13.xml" ContentType="application/xml"/>
  <Override PartName="/customXml/itemProps13.xml" ContentType="application/vnd.openxmlformats-officedocument.customXmlProperties+xml"/>
  <Override PartName="/ppt/slides/slide27.xml" ContentType="application/vnd.openxmlformats-officedocument.presentationml.slide+xml"/>
  <Override PartName="/ppt/slides/slide78.xml" ContentType="application/vnd.openxmlformats-officedocument.presentationml.slide+xml"/>
  <Override PartName="/ppt/slides/slide19.xml" ContentType="application/vnd.openxmlformats-officedocument.presentationml.slide+xml"/>
  <Override PartName="/ppt/slides/slide1110.xml" ContentType="application/vnd.openxmlformats-officedocument.presentationml.slide+xml"/>
  <Override PartName="/ppt/tableStyles.xml" ContentType="application/vnd.openxmlformats-officedocument.presentationml.tableStyles+xml"/>
  <Override PartName="/ppt/slides/slide611.xml" ContentType="application/vnd.openxmlformats-officedocument.presentationml.slide+xml"/>
  <Override PartName="/ppt/handoutMasters/handoutMaster11.xml" ContentType="application/vnd.openxmlformats-officedocument.presentationml.handoutMaster+xml"/>
  <Override PartName="/ppt/theme/theme33.xml" ContentType="application/vnd.openxmlformats-officedocument.theme+xml"/>
  <Override PartName="/ppt/slides/slide512.xml" ContentType="application/vnd.openxmlformats-officedocument.presentationml.slide+xml"/>
  <Override PartName="/ppt/slides/slide1013.xml" ContentType="application/vnd.openxmlformats-officedocument.presentationml.slide+xml"/>
  <Override PartName="/docMetadata/LabelInfo.xml" ContentType="application/vnd.ms-office.classificationlabels+xml"/>
  <Override PartName="/docProps/custom.xml" ContentType="application/vnd.openxmlformats-officedocument.custom-properties+xml"/>
  <Override PartName="/docProps/app.xml" ContentType="application/vnd.openxmlformats-officedocument.extended-properties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Id3" /><Relationship Type="http://schemas.openxmlformats.org/package/2006/relationships/metadata/thumbnail" Target="/docProps/thumbnail.jpeg" Id="rId2" /><Relationship Type="http://schemas.openxmlformats.org/officeDocument/2006/relationships/officeDocument" Target="/ppt/presentation.xml" Id="rId1" /><Relationship Type="http://schemas.microsoft.com/office/2020/02/relationships/classificationlabels" Target="/docMetadata/LabelInfo.xml" Id="rId6" /><Relationship Type="http://schemas.openxmlformats.org/officeDocument/2006/relationships/custom-properties" Target="/docProps/custom.xml" Id="rId5" /><Relationship Type="http://schemas.openxmlformats.org/officeDocument/2006/relationships/extended-properties" Target="/docProps/app.xml" Id="rId4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8"/>
  </p:notesMasterIdLst>
  <p:handoutMasterIdLst>
    <p:handoutMasterId r:id="rId19"/>
  </p:handoutMasterIdLst>
  <p:sldIdLst>
    <p:sldId id="256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  <p:sldId id="334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61A06"/>
    <a:srgbClr val="4F26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B301B821-A1FF-4177-AEE7-76D212191A0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25" autoAdjust="0"/>
    <p:restoredTop sz="92183" autoAdjust="0"/>
  </p:normalViewPr>
  <p:slideViewPr>
    <p:cSldViewPr snapToGrid="0">
      <p:cViewPr>
        <p:scale>
          <a:sx n="100" d="100"/>
          <a:sy n="100" d="100"/>
        </p:scale>
        <p:origin x="-48" y="-581"/>
      </p:cViewPr>
      <p:guideLst>
        <p:guide pos="3840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" Target="/ppt/slides/slide41.xml" Id="rId8" /><Relationship Type="http://schemas.openxmlformats.org/officeDocument/2006/relationships/slide" Target="/ppt/slides/slide92.xml" Id="rId13" /><Relationship Type="http://schemas.openxmlformats.org/officeDocument/2006/relationships/notesMaster" Target="/ppt/notesMasters/notesMaster11.xml" Id="rId18" /><Relationship Type="http://schemas.openxmlformats.org/officeDocument/2006/relationships/customXml" Target="/customXml/item3.xml" Id="rId3" /><Relationship Type="http://schemas.openxmlformats.org/officeDocument/2006/relationships/viewProps" Target="/ppt/viewProps.xml" Id="rId21" /><Relationship Type="http://schemas.openxmlformats.org/officeDocument/2006/relationships/slide" Target="/ppt/slides/slide33.xml" Id="rId7" /><Relationship Type="http://schemas.openxmlformats.org/officeDocument/2006/relationships/slide" Target="/ppt/slides/slide84.xml" Id="rId12" /><Relationship Type="http://schemas.openxmlformats.org/officeDocument/2006/relationships/slide" Target="/ppt/slides/slide135.xml" Id="rId17" /><Relationship Type="http://schemas.openxmlformats.org/officeDocument/2006/relationships/customXml" Target="/customXml/item22.xml" Id="rId2" /><Relationship Type="http://schemas.openxmlformats.org/officeDocument/2006/relationships/slide" Target="/ppt/slides/slide126.xml" Id="rId16" /><Relationship Type="http://schemas.openxmlformats.org/officeDocument/2006/relationships/presProps" Target="/ppt/presProps.xml" Id="rId20" /><Relationship Type="http://schemas.openxmlformats.org/officeDocument/2006/relationships/customXml" Target="/customXml/item13.xml" Id="rId1" /><Relationship Type="http://schemas.openxmlformats.org/officeDocument/2006/relationships/slide" Target="/ppt/slides/slide27.xml" Id="rId6" /><Relationship Type="http://schemas.openxmlformats.org/officeDocument/2006/relationships/slide" Target="/ppt/slides/slide78.xml" Id="rId11" /><Relationship Type="http://schemas.openxmlformats.org/officeDocument/2006/relationships/slide" Target="/ppt/slides/slide19.xml" Id="rId5" /><Relationship Type="http://schemas.openxmlformats.org/officeDocument/2006/relationships/slide" Target="/ppt/slides/slide1110.xml" Id="rId15" /><Relationship Type="http://schemas.openxmlformats.org/officeDocument/2006/relationships/tableStyles" Target="/ppt/tableStyles.xml" Id="rId23" /><Relationship Type="http://schemas.openxmlformats.org/officeDocument/2006/relationships/slide" Target="/ppt/slides/slide611.xml" Id="rId10" /><Relationship Type="http://schemas.openxmlformats.org/officeDocument/2006/relationships/handoutMaster" Target="/ppt/handoutMasters/handoutMaster11.xml" Id="rId19" /><Relationship Type="http://schemas.openxmlformats.org/officeDocument/2006/relationships/slideMaster" Target="/ppt/slideMasters/slideMaster11.xml" Id="rId4" /><Relationship Type="http://schemas.openxmlformats.org/officeDocument/2006/relationships/slide" Target="/ppt/slides/slide512.xml" Id="rId9" /><Relationship Type="http://schemas.openxmlformats.org/officeDocument/2006/relationships/slide" Target="/ppt/slides/slide1013.xml" Id="rId14" /><Relationship Type="http://schemas.openxmlformats.org/officeDocument/2006/relationships/theme" Target="/ppt/theme/theme11.xml" Id="rId22" /></Relationships>
</file>

<file path=ppt/handoutMasters/_rels/handoutMaster11.xml.rels>&#65279;<?xml version="1.0" encoding="utf-8"?><Relationships xmlns="http://schemas.openxmlformats.org/package/2006/relationships"><Relationship Type="http://schemas.openxmlformats.org/officeDocument/2006/relationships/theme" Target="/ppt/theme/theme33.xml" Id="rId1" /></Relationships>
</file>

<file path=ppt/handoutMasters/handoutMaster1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75077-A074-4E8C-B45E-964494945228}" type="datetimeFigureOut">
              <a:rPr lang="en-US"/>
              <a:t>10/8/2024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E4C80B-8910-445E-8D30-7A590951118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212540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1.xml.rels>&#65279;<?xml version="1.0" encoding="utf-8"?><Relationships xmlns="http://schemas.openxmlformats.org/package/2006/relationships"><Relationship Type="http://schemas.openxmlformats.org/officeDocument/2006/relationships/theme" Target="/ppt/theme/theme22.xml" Id="rId1" /></Relationships>
</file>

<file path=ppt/notesMasters/notesMaster1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48A4-4B96-49F4-8C25-4C9D06114B2C}" type="datetimeFigureOut">
              <a:rPr lang="en-US"/>
              <a:t>10/8/2024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1F1E7-4EFD-4BFF-B438-FCD52FD36B1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73561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0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11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1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2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3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4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5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6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7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8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91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slideLayout10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  <a:solidFill>
            <a:schemeClr val="accent2">
              <a:lumMod val="40000"/>
              <a:lumOff val="60000"/>
              <a:alpha val="10000"/>
            </a:schemeClr>
          </a:solidFill>
        </p:spPr>
        <p:txBody>
          <a:bodyPr lIns="960120" tIns="274320" anchor="ctr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824" y="2212848"/>
            <a:ext cx="5458968" cy="3950208"/>
          </a:xfrm>
        </p:spPr>
        <p:txBody>
          <a:bodyPr anchor="t">
            <a:normAutofit/>
          </a:bodyPr>
          <a:lstStyle>
            <a:lvl1pPr marL="0" indent="0">
              <a:lnSpc>
                <a:spcPts val="1600"/>
              </a:lnSpc>
              <a:spcBef>
                <a:spcPts val="2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822960" indent="-274320">
              <a:lnSpc>
                <a:spcPts val="1600"/>
              </a:lnSpc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64592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CF9C60D-865F-3F1B-9254-DDF02D98340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949440" y="2212848"/>
            <a:ext cx="4178808" cy="3950208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14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E072FF-E3DE-5FA8-1AE6-1BCB86B69437}"/>
              </a:ext>
            </a:extLst>
          </p:cNvPr>
          <p:cNvCxnSpPr/>
          <p:nvPr userDrawn="1"/>
        </p:nvCxnSpPr>
        <p:spPr>
          <a:xfrm>
            <a:off x="0" y="1604169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BDD786-0BE3-3AF3-CF1B-DA5C1BE5B283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6897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  <a:solidFill>
            <a:schemeClr val="accent2">
              <a:lumMod val="40000"/>
              <a:lumOff val="60000"/>
              <a:alpha val="10000"/>
            </a:schemeClr>
          </a:solidFill>
        </p:spPr>
        <p:txBody>
          <a:bodyPr lIns="960120" tIns="274320" anchor="ctr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CF9C60D-865F-3F1B-9254-DDF02D98340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969264" y="1604169"/>
            <a:ext cx="10158984" cy="4562856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E072FF-E3DE-5FA8-1AE6-1BCB86B69437}"/>
              </a:ext>
            </a:extLst>
          </p:cNvPr>
          <p:cNvCxnSpPr>
            <a:cxnSpLocks/>
          </p:cNvCxnSpPr>
          <p:nvPr userDrawn="1"/>
        </p:nvCxnSpPr>
        <p:spPr>
          <a:xfrm>
            <a:off x="0" y="1604169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BDD786-0BE3-3AF3-CF1B-DA5C1BE5B283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276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DCFA0B9-F601-7806-0E88-7EF0773015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952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527977-A761-1ED9-833E-E20E106F3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94944"/>
            <a:ext cx="7251192" cy="5486400"/>
          </a:xfrm>
          <a:solidFill>
            <a:schemeClr val="accent1">
              <a:lumMod val="50000"/>
              <a:alpha val="80000"/>
            </a:schemeClr>
          </a:solidFill>
        </p:spPr>
        <p:txBody>
          <a:bodyPr lIns="987552" rIns="457200" bIns="1463040" anchor="ctr">
            <a:normAutofit/>
          </a:bodyPr>
          <a:lstStyle>
            <a:lvl1pPr algn="l">
              <a:defRPr sz="60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8680" y="4590288"/>
            <a:ext cx="6155068" cy="1289304"/>
          </a:xfrm>
        </p:spPr>
        <p:txBody>
          <a:bodyPr lIns="109728" tIns="0" anchor="t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68629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800077-2D15-208B-E225-7ADFD5B9FD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952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0" y="685800"/>
            <a:ext cx="7251192" cy="5486400"/>
          </a:xfrm>
          <a:solidFill>
            <a:schemeClr val="accent1">
              <a:lumMod val="50000"/>
              <a:alpha val="80000"/>
            </a:schemeClr>
          </a:solidFill>
        </p:spPr>
        <p:txBody>
          <a:bodyPr lIns="1005840" rIns="457200" anchor="ctr">
            <a:normAutofit/>
          </a:bodyPr>
          <a:lstStyle>
            <a:lvl1pPr algn="l">
              <a:defRPr sz="60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3116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39947F3-C13D-7955-3394-08DB05EC26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4279392"/>
            <a:ext cx="2514600" cy="257860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A9FA83-EEF6-2B1F-09F4-BD25C5FFCA3A}"/>
              </a:ext>
            </a:extLst>
          </p:cNvPr>
          <p:cNvSpPr/>
          <p:nvPr userDrawn="1"/>
        </p:nvSpPr>
        <p:spPr>
          <a:xfrm>
            <a:off x="5529120" y="682386"/>
            <a:ext cx="6662880" cy="5493225"/>
          </a:xfrm>
          <a:prstGeom prst="rect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824" y="685800"/>
            <a:ext cx="4398264" cy="5504688"/>
          </a:xfrm>
        </p:spPr>
        <p:txBody>
          <a:bodyPr>
            <a:normAutofit/>
          </a:bodyPr>
          <a:lstStyle>
            <a:lvl1pPr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08192" y="978408"/>
            <a:ext cx="6083807" cy="4892040"/>
          </a:xfrm>
        </p:spPr>
        <p:txBody>
          <a:bodyPr anchor="ctr"/>
          <a:lstStyle>
            <a:lvl1pPr marL="27432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800">
                <a:latin typeface="+mn-lt"/>
              </a:defRPr>
            </a:lvl1pPr>
            <a:lvl2pPr marL="594360" indent="-274320">
              <a:lnSpc>
                <a:spcPct val="90000"/>
              </a:lnSpc>
              <a:spcBef>
                <a:spcPts val="1400"/>
              </a:spcBef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>
                <a:latin typeface="+mn-lt"/>
              </a:defRPr>
            </a:lvl2pPr>
            <a:lvl3pPr marL="86868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>
                <a:latin typeface="+mn-lt"/>
              </a:defRPr>
            </a:lvl3pPr>
            <a:lvl4pPr marL="118872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>
                <a:latin typeface="+mn-lt"/>
              </a:defRPr>
            </a:lvl4pPr>
            <a:lvl5pPr marL="141732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AE2501-4A37-26E3-1CCC-AE20E462C1C8}"/>
              </a:ext>
            </a:extLst>
          </p:cNvPr>
          <p:cNvCxnSpPr/>
          <p:nvPr userDrawn="1"/>
        </p:nvCxnSpPr>
        <p:spPr>
          <a:xfrm>
            <a:off x="0" y="682388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2725FE-44E6-84A6-42F1-792B31AB206D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071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24800077-2D15-208B-E225-7ADFD5B9FD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952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9264" y="1600200"/>
            <a:ext cx="10250424" cy="3666744"/>
          </a:xfrm>
          <a:solidFill>
            <a:schemeClr val="accent1">
              <a:lumMod val="50000"/>
              <a:alpha val="75000"/>
            </a:schemeClr>
          </a:solidFill>
        </p:spPr>
        <p:txBody>
          <a:bodyPr lIns="91440" rIns="91440" anchor="ctr">
            <a:normAutofit/>
          </a:bodyPr>
          <a:lstStyle>
            <a:lvl1pPr algn="ctr">
              <a:defRPr sz="60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051490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DCFA0B9-F601-7806-0E88-7EF0773015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952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527977-A761-1ED9-833E-E20E106F3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94944"/>
            <a:ext cx="7251192" cy="5486400"/>
          </a:xfrm>
          <a:solidFill>
            <a:schemeClr val="accent1">
              <a:lumMod val="50000"/>
              <a:alpha val="80000"/>
            </a:schemeClr>
          </a:solidFill>
        </p:spPr>
        <p:txBody>
          <a:bodyPr lIns="950976" rIns="457200" bIns="1188720" anchor="ctr">
            <a:normAutofit/>
          </a:bodyPr>
          <a:lstStyle>
            <a:lvl1pPr algn="l">
              <a:defRPr sz="60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536" y="4946904"/>
            <a:ext cx="5852160" cy="1115568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3724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39947F3-C13D-7955-3394-08DB05EC26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90816" y="1828800"/>
            <a:ext cx="4901184" cy="5029200"/>
          </a:xfrm>
        </p:spPr>
        <p:txBody>
          <a:bodyPr anchor="b"/>
          <a:lstStyle>
            <a:lvl1pPr marL="0" indent="0">
              <a:buNone/>
              <a:defRPr/>
            </a:lvl1pPr>
          </a:lstStyle>
          <a:p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A9FA83-EEF6-2B1F-09F4-BD25C5FFCA3A}"/>
              </a:ext>
            </a:extLst>
          </p:cNvPr>
          <p:cNvSpPr/>
          <p:nvPr userDrawn="1"/>
        </p:nvSpPr>
        <p:spPr>
          <a:xfrm>
            <a:off x="0" y="682386"/>
            <a:ext cx="6099048" cy="5493225"/>
          </a:xfrm>
          <a:prstGeom prst="rect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568" y="1362456"/>
            <a:ext cx="4690872" cy="233172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824" y="1362456"/>
            <a:ext cx="4690872" cy="4343400"/>
          </a:xfrm>
        </p:spPr>
        <p:txBody>
          <a:bodyPr anchor="t">
            <a:normAutofit/>
          </a:bodyPr>
          <a:lstStyle>
            <a:lvl1pPr marL="0" indent="0"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1800">
                <a:latin typeface="+mn-lt"/>
              </a:defRPr>
            </a:lvl1pPr>
            <a:lvl2pPr marL="5943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2pPr>
            <a:lvl3pPr marL="86868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400">
                <a:latin typeface="+mn-lt"/>
              </a:defRPr>
            </a:lvl3pPr>
            <a:lvl4pPr marL="118872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200">
                <a:latin typeface="+mn-lt"/>
              </a:defRPr>
            </a:lvl4pPr>
            <a:lvl5pPr marL="1417320" indent="-22860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2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/>
              <a:t>8/5/20XX</a:t>
            </a:r>
            <a:endParaRPr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AE2501-4A37-26E3-1CCC-AE20E462C1C8}"/>
              </a:ext>
            </a:extLst>
          </p:cNvPr>
          <p:cNvCxnSpPr/>
          <p:nvPr userDrawn="1"/>
        </p:nvCxnSpPr>
        <p:spPr>
          <a:xfrm>
            <a:off x="0" y="682388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2725FE-44E6-84A6-42F1-792B31AB206D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64720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  <a:solidFill>
            <a:schemeClr val="accent2">
              <a:lumMod val="40000"/>
              <a:lumOff val="60000"/>
              <a:alpha val="10000"/>
            </a:schemeClr>
          </a:solidFill>
        </p:spPr>
        <p:txBody>
          <a:bodyPr lIns="960120" tIns="274320" anchor="ctr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824" y="2139696"/>
            <a:ext cx="4754880" cy="2724912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CF9C60D-865F-3F1B-9254-DDF02D98340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73368" y="2139696"/>
            <a:ext cx="4754880" cy="2724912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E072FF-E3DE-5FA8-1AE6-1BCB86B69437}"/>
              </a:ext>
            </a:extLst>
          </p:cNvPr>
          <p:cNvCxnSpPr/>
          <p:nvPr userDrawn="1"/>
        </p:nvCxnSpPr>
        <p:spPr>
          <a:xfrm>
            <a:off x="0" y="1604169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BDD786-0BE3-3AF3-CF1B-DA5C1BE5B283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66194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F39947F3-C13D-7955-3394-08DB05EC26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290816" y="1828800"/>
            <a:ext cx="4901184" cy="5029200"/>
          </a:xfrm>
        </p:spPr>
        <p:txBody>
          <a:bodyPr anchor="b"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A9FA83-EEF6-2B1F-09F4-BD25C5FFCA3A}"/>
              </a:ext>
            </a:extLst>
          </p:cNvPr>
          <p:cNvSpPr/>
          <p:nvPr userDrawn="1"/>
        </p:nvSpPr>
        <p:spPr>
          <a:xfrm>
            <a:off x="0" y="682386"/>
            <a:ext cx="6099048" cy="5493225"/>
          </a:xfrm>
          <a:prstGeom prst="rect">
            <a:avLst/>
          </a:prstGeom>
          <a:solidFill>
            <a:schemeClr val="accent2">
              <a:lumMod val="40000"/>
              <a:lumOff val="60000"/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0568" y="1362456"/>
            <a:ext cx="4690872" cy="2331720"/>
          </a:xfrm>
        </p:spPr>
        <p:txBody>
          <a:bodyPr anchor="t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3AE2501-4A37-26E3-1CCC-AE20E462C1C8}"/>
              </a:ext>
            </a:extLst>
          </p:cNvPr>
          <p:cNvCxnSpPr/>
          <p:nvPr userDrawn="1"/>
        </p:nvCxnSpPr>
        <p:spPr>
          <a:xfrm>
            <a:off x="0" y="682388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42725FE-44E6-84A6-42F1-792B31AB206D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E3A3DC3A-0C1B-C03D-9071-2F6785B7F874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77824" y="1216152"/>
            <a:ext cx="4690872" cy="1335024"/>
          </a:xfrm>
        </p:spPr>
        <p:txBody>
          <a:bodyPr anchor="t">
            <a:normAutofit/>
          </a:bodyPr>
          <a:lstStyle>
            <a:lvl1pPr marL="274320" indent="274320">
              <a:lnSpc>
                <a:spcPct val="90000"/>
              </a:lnSpc>
              <a:spcBef>
                <a:spcPts val="1200"/>
              </a:spcBef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1pPr>
            <a:lvl2pPr marL="548640" indent="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  <a:endParaRPr dirty="0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AFD30C5B-5D84-199E-EAAC-5888EA111C1A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77824" y="2816352"/>
            <a:ext cx="4690872" cy="3099816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spcBef>
                <a:spcPts val="1200"/>
              </a:spcBef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818549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DCFA0B9-F601-7806-0E88-7EF0773015E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88952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7527977-A761-1ED9-833E-E20E106F34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0808" y="694944"/>
            <a:ext cx="7251192" cy="5486400"/>
          </a:xfrm>
          <a:solidFill>
            <a:schemeClr val="accent1">
              <a:lumMod val="50000"/>
              <a:alpha val="80000"/>
            </a:schemeClr>
          </a:solidFill>
        </p:spPr>
        <p:txBody>
          <a:bodyPr lIns="914400" tIns="886968" rIns="457200" bIns="1188720" anchor="t">
            <a:normAutofit/>
          </a:bodyPr>
          <a:lstStyle>
            <a:lvl1pPr algn="l">
              <a:defRPr sz="3600" b="1" i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1E49BF2-D9CE-7B72-2AE9-C1715E2F5D17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779008" y="3200400"/>
            <a:ext cx="5577840" cy="2706624"/>
          </a:xfrm>
        </p:spPr>
        <p:txBody>
          <a:bodyPr rIns="91440" anchor="t">
            <a:normAutofit/>
          </a:bodyPr>
          <a:lstStyle>
            <a:lvl1pPr marL="0" indent="0">
              <a:lnSpc>
                <a:spcPct val="100000"/>
              </a:lnSpc>
              <a:spcBef>
                <a:spcPts val="22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solidFill>
                  <a:schemeClr val="tx1"/>
                </a:solidFill>
                <a:latin typeface="+mn-lt"/>
              </a:defRPr>
            </a:lvl1pPr>
            <a:lvl2pPr marL="548640" indent="-274320">
              <a:spcBef>
                <a:spcPts val="1200"/>
              </a:spcBef>
              <a:buClr>
                <a:schemeClr val="tx1"/>
              </a:buClr>
              <a:buFont typeface="Courier New" panose="02070309020205020404" pitchFamily="49" charset="0"/>
              <a:buChar char="o"/>
              <a:defRPr sz="2000">
                <a:solidFill>
                  <a:schemeClr val="tx1"/>
                </a:solidFill>
                <a:latin typeface="+mn-lt"/>
              </a:defRPr>
            </a:lvl2pPr>
            <a:lvl3pPr marL="822960" indent="-274320">
              <a:buClr>
                <a:schemeClr val="tx1"/>
              </a:buClr>
              <a:buFont typeface="Courier New" panose="02070309020205020404" pitchFamily="49" charset="0"/>
              <a:buChar char="o"/>
              <a:defRPr sz="1800">
                <a:solidFill>
                  <a:schemeClr val="tx1"/>
                </a:solidFill>
                <a:latin typeface="+mn-lt"/>
              </a:defRPr>
            </a:lvl3pPr>
            <a:lvl4pPr marL="1097280" indent="-274320">
              <a:buClr>
                <a:schemeClr val="tx1"/>
              </a:buClr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+mn-lt"/>
              </a:defRPr>
            </a:lvl4pPr>
            <a:lvl5pPr marL="1371600" indent="-274320">
              <a:buClr>
                <a:schemeClr val="tx1"/>
              </a:buClr>
              <a:buFont typeface="Courier New" panose="02070309020205020404" pitchFamily="49" charset="0"/>
              <a:buChar char="o"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10288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0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  <a:solidFill>
            <a:schemeClr val="accent2">
              <a:lumMod val="40000"/>
              <a:lumOff val="60000"/>
              <a:alpha val="10000"/>
            </a:schemeClr>
          </a:solidFill>
        </p:spPr>
        <p:txBody>
          <a:bodyPr lIns="960120" tIns="274320" anchor="ctr">
            <a:normAutofit/>
          </a:bodyPr>
          <a:lstStyle>
            <a:lvl1pPr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77824" y="2039112"/>
            <a:ext cx="2468880" cy="373989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22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6CF9C60D-865F-3F1B-9254-DDF02D98340B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4059936" y="1604169"/>
            <a:ext cx="7059168" cy="4562856"/>
          </a:xfrm>
        </p:spPr>
        <p:txBody>
          <a:bodyPr anchor="t">
            <a:normAutofit/>
          </a:bodyPr>
          <a:lstStyle>
            <a:lvl1pPr marL="0" indent="0">
              <a:lnSpc>
                <a:spcPct val="90000"/>
              </a:lnSpc>
              <a:spcBef>
                <a:spcPts val="8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None/>
              <a:defRPr sz="2000">
                <a:latin typeface="+mn-lt"/>
              </a:defRPr>
            </a:lvl1pPr>
            <a:lvl2pPr marL="54864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2000">
                <a:latin typeface="+mn-lt"/>
              </a:defRPr>
            </a:lvl2pPr>
            <a:lvl3pPr marL="82296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800">
                <a:latin typeface="+mn-lt"/>
              </a:defRPr>
            </a:lvl3pPr>
            <a:lvl4pPr marL="109728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4pPr>
            <a:lvl5pPr marL="1371600" indent="-274320">
              <a:buClr>
                <a:schemeClr val="accent2">
                  <a:lumMod val="75000"/>
                </a:schemeClr>
              </a:buClr>
              <a:buFont typeface="Courier New" panose="02070309020205020404" pitchFamily="49" charset="0"/>
              <a:buChar char="o"/>
              <a:defRPr sz="1600"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8/5/20XX</a:t>
            </a:r>
            <a:endParaRPr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1E072FF-E3DE-5FA8-1AE6-1BCB86B69437}"/>
              </a:ext>
            </a:extLst>
          </p:cNvPr>
          <p:cNvCxnSpPr>
            <a:cxnSpLocks/>
          </p:cNvCxnSpPr>
          <p:nvPr userDrawn="1"/>
        </p:nvCxnSpPr>
        <p:spPr>
          <a:xfrm>
            <a:off x="0" y="1604169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CBDD786-0BE3-3AF3-CF1B-DA5C1BE5B283}"/>
              </a:ext>
            </a:extLst>
          </p:cNvPr>
          <p:cNvCxnSpPr/>
          <p:nvPr userDrawn="1"/>
        </p:nvCxnSpPr>
        <p:spPr>
          <a:xfrm>
            <a:off x="-1" y="6163235"/>
            <a:ext cx="12192000" cy="0"/>
          </a:xfrm>
          <a:prstGeom prst="line">
            <a:avLst/>
          </a:prstGeom>
          <a:ln w="127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1962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82.xml" Id="rId8" /><Relationship Type="http://schemas.openxmlformats.org/officeDocument/2006/relationships/theme" Target="/ppt/theme/theme11.xml" Id="rId13" /><Relationship Type="http://schemas.openxmlformats.org/officeDocument/2006/relationships/slideLayout" Target="/ppt/slideLayouts/slideLayout33.xml" Id="rId3" /><Relationship Type="http://schemas.openxmlformats.org/officeDocument/2006/relationships/slideLayout" Target="/ppt/slideLayouts/slideLayout74.xml" Id="rId7" /><Relationship Type="http://schemas.openxmlformats.org/officeDocument/2006/relationships/slideLayout" Target="/ppt/slideLayouts/slideLayout125.xml" Id="rId12" /><Relationship Type="http://schemas.openxmlformats.org/officeDocument/2006/relationships/slideLayout" Target="/ppt/slideLayouts/slideLayout26.xml" Id="rId2" /><Relationship Type="http://schemas.openxmlformats.org/officeDocument/2006/relationships/slideLayout" Target="/ppt/slideLayouts/slideLayout17.xml" Id="rId1" /><Relationship Type="http://schemas.openxmlformats.org/officeDocument/2006/relationships/slideLayout" Target="/ppt/slideLayouts/slideLayout68.xml" Id="rId6" /><Relationship Type="http://schemas.openxmlformats.org/officeDocument/2006/relationships/slideLayout" Target="/ppt/slideLayouts/slideLayout119.xml" Id="rId11" /><Relationship Type="http://schemas.openxmlformats.org/officeDocument/2006/relationships/slideLayout" Target="/ppt/slideLayouts/slideLayout510.xml" Id="rId5" /><Relationship Type="http://schemas.openxmlformats.org/officeDocument/2006/relationships/slideLayout" Target="/ppt/slideLayouts/slideLayout1011.xml" Id="rId10" /><Relationship Type="http://schemas.openxmlformats.org/officeDocument/2006/relationships/slideLayout" Target="/ppt/slideLayouts/slideLayout41.xml" Id="rId4" /><Relationship Type="http://schemas.openxmlformats.org/officeDocument/2006/relationships/slideLayout" Target="/ppt/slideLayouts/slideLayout912.xml" Id="rId9" /></Relationships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1066800" y="127000"/>
            <a:ext cx="10058400" cy="1097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714500"/>
            <a:ext cx="10058400" cy="445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724" y="6394450"/>
            <a:ext cx="523875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5F4C9F40-B079-4B71-A627-7266DFEA7F03}" type="slidenum">
              <a:rPr/>
              <a:pPr/>
              <a:t>‹#›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9625" y="6394450"/>
            <a:ext cx="813435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86900" y="6394450"/>
            <a:ext cx="23241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en-US"/>
              <a:t>8/5/20XX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595847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66" r:id="rId2"/>
    <p:sldLayoutId id="2147483667" r:id="rId3"/>
    <p:sldLayoutId id="2147483651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i="0" kern="1200" spc="0">
          <a:solidFill>
            <a:schemeClr val="bg2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274320" algn="l" defTabSz="914400" rtl="0" eaLnBrk="1" latinLnBrk="0" hangingPunct="1">
        <a:spcBef>
          <a:spcPts val="2200"/>
        </a:spcBef>
        <a:buClr>
          <a:schemeClr val="accent2">
            <a:lumMod val="75000"/>
          </a:schemeClr>
        </a:buClr>
        <a:buFont typeface="Courier New" panose="02070309020205020404" pitchFamily="49" charset="0"/>
        <a:buChar char="o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94360" indent="274320" algn="l" defTabSz="914400" rtl="0" eaLnBrk="1" latinLnBrk="0" hangingPunct="1">
        <a:lnSpc>
          <a:spcPct val="90000"/>
        </a:lnSpc>
        <a:spcBef>
          <a:spcPts val="1400"/>
        </a:spcBef>
        <a:buClr>
          <a:schemeClr val="accent2">
            <a:lumMod val="75000"/>
          </a:schemeClr>
        </a:buClr>
        <a:buFont typeface="Courier New" panose="02070309020205020404" pitchFamily="49" charset="0"/>
        <a:buChar char="o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8680" indent="274320" algn="l" defTabSz="914400" rtl="0" eaLnBrk="1" latinLnBrk="0" hangingPunct="1">
        <a:spcBef>
          <a:spcPts val="1200"/>
        </a:spcBef>
        <a:buClr>
          <a:schemeClr val="accent2">
            <a:lumMod val="75000"/>
          </a:schemeClr>
        </a:buClr>
        <a:buFont typeface="Courier New" panose="02070309020205020404" pitchFamily="49" charset="0"/>
        <a:buChar char="o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88720" indent="274320" algn="l" defTabSz="914400" rtl="0" eaLnBrk="1" latinLnBrk="0" hangingPunct="1">
        <a:spcBef>
          <a:spcPts val="1000"/>
        </a:spcBef>
        <a:buClr>
          <a:schemeClr val="accent2">
            <a:lumMod val="75000"/>
          </a:schemeClr>
        </a:buClr>
        <a:buFont typeface="Courier New" panose="02070309020205020404" pitchFamily="49" charset="0"/>
        <a:buChar char="o"/>
        <a:defRPr sz="1600" kern="1200">
          <a:solidFill>
            <a:schemeClr val="bg1"/>
          </a:solidFill>
          <a:latin typeface="+mn-lt"/>
          <a:ea typeface="+mn-ea"/>
          <a:cs typeface="+mn-cs"/>
        </a:defRPr>
      </a:lvl4pPr>
      <a:lvl5pPr marL="1417320" indent="274320" algn="l" defTabSz="914400" rtl="0" eaLnBrk="1" latinLnBrk="0" hangingPunct="1">
        <a:spcBef>
          <a:spcPts val="800"/>
        </a:spcBef>
        <a:buClr>
          <a:schemeClr val="accent2">
            <a:lumMod val="75000"/>
          </a:schemeClr>
        </a:buClr>
        <a:buFont typeface="Courier New" panose="02070309020205020404" pitchFamily="49" charset="0"/>
        <a:buChar char="o"/>
        <a:defRPr sz="1600" kern="1200">
          <a:solidFill>
            <a:schemeClr val="bg1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228600" algn="l" defTabSz="914400" rtl="0" eaLnBrk="1" latinLnBrk="0" hangingPunct="1">
        <a:spcBef>
          <a:spcPts val="600"/>
        </a:spcBef>
        <a:buClr>
          <a:schemeClr val="tx1">
            <a:lumMod val="65000"/>
          </a:schemeClr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013.xml.rels>&#65279;<?xml version="1.0" encoding="utf-8"?><Relationships xmlns="http://schemas.openxmlformats.org/package/2006/relationships"><Relationship Type="http://schemas.openxmlformats.org/officeDocument/2006/relationships/slideLayout" Target="/ppt/slideLayouts/slideLayout912.xml" Id="rId1" /></Relationships>
</file>

<file path=ppt/slides/_rels/slide1110.xml.rels>&#65279;<?xml version="1.0" encoding="utf-8"?><Relationships xmlns="http://schemas.openxmlformats.org/package/2006/relationships"><Relationship Type="http://schemas.openxmlformats.org/officeDocument/2006/relationships/slideLayout" Target="/ppt/slideLayouts/slideLayout1011.xml" Id="rId1" /></Relationships>
</file>

<file path=ppt/slides/_rels/slide126.xml.rels>&#65279;<?xml version="1.0" encoding="utf-8"?><Relationships xmlns="http://schemas.openxmlformats.org/package/2006/relationships"><Relationship Type="http://schemas.openxmlformats.org/officeDocument/2006/relationships/slideLayout" Target="/ppt/slideLayouts/slideLayout119.xml" Id="rId1" /></Relationships>
</file>

<file path=ppt/slides/_rels/slide135.xml.rels>&#65279;<?xml version="1.0" encoding="utf-8"?><Relationships xmlns="http://schemas.openxmlformats.org/package/2006/relationships"><Relationship Type="http://schemas.openxmlformats.org/officeDocument/2006/relationships/image" Target="/ppt/media/image85.png" Id="rId2" /><Relationship Type="http://schemas.openxmlformats.org/officeDocument/2006/relationships/slideLayout" Target="/ppt/slideLayouts/slideLayout125.xml" Id="rId1" /></Relationships>
</file>

<file path=ppt/slides/_rels/slide19.xml.rels>&#65279;<?xml version="1.0" encoding="utf-8"?><Relationships xmlns="http://schemas.openxmlformats.org/package/2006/relationships"><Relationship Type="http://schemas.microsoft.com/office/2007/relationships/hdphoto" Target="/ppt/media/hdphoto12.wdp" Id="rId3" /><Relationship Type="http://schemas.openxmlformats.org/officeDocument/2006/relationships/image" Target="/ppt/media/image17.png" Id="rId2" /><Relationship Type="http://schemas.openxmlformats.org/officeDocument/2006/relationships/slideLayout" Target="/ppt/slideLayouts/slideLayout17.xml" Id="rId1" /></Relationships>
</file>

<file path=ppt/slides/_rels/slide27.xml.rels>&#65279;<?xml version="1.0" encoding="utf-8"?><Relationships xmlns="http://schemas.openxmlformats.org/package/2006/relationships"><Relationship Type="http://schemas.openxmlformats.org/officeDocument/2006/relationships/image" Target="/ppt/media/image26.png" Id="rId2" /><Relationship Type="http://schemas.openxmlformats.org/officeDocument/2006/relationships/slideLayout" Target="/ppt/slideLayouts/slideLayout26.xml" Id="rId1" /></Relationships>
</file>

<file path=ppt/slides/_rels/slide33.xml.rels>&#65279;<?xml version="1.0" encoding="utf-8"?><Relationships xmlns="http://schemas.openxmlformats.org/package/2006/relationships"><Relationship Type="http://schemas.microsoft.com/office/2007/relationships/hdphoto" Target="/ppt/media/hdphoto2.wdp" Id="rId3" /><Relationship Type="http://schemas.openxmlformats.org/officeDocument/2006/relationships/image" Target="/ppt/media/image33.png" Id="rId2" /><Relationship Type="http://schemas.openxmlformats.org/officeDocument/2006/relationships/slideLayout" Target="/ppt/slideLayouts/slideLayout33.xml" Id="rId1" /></Relationships>
</file>

<file path=ppt/slides/_rels/slide41.xml.rels>&#65279;<?xml version="1.0" encoding="utf-8"?><Relationships xmlns="http://schemas.openxmlformats.org/package/2006/relationships"><Relationship Type="http://schemas.openxmlformats.org/officeDocument/2006/relationships/image" Target="/ppt/media/image4.png" Id="rId2" /><Relationship Type="http://schemas.openxmlformats.org/officeDocument/2006/relationships/slideLayout" Target="/ppt/slideLayouts/slideLayout41.xml" Id="rId1" /></Relationships>
</file>

<file path=ppt/slides/_rels/slide512.xml.rels>&#65279;<?xml version="1.0" encoding="utf-8"?><Relationships xmlns="http://schemas.openxmlformats.org/package/2006/relationships"><Relationship Type="http://schemas.openxmlformats.org/officeDocument/2006/relationships/image" Target="/ppt/media/image54.png" Id="rId2" /><Relationship Type="http://schemas.openxmlformats.org/officeDocument/2006/relationships/slideLayout" Target="/ppt/slideLayouts/slideLayout510.xml" Id="rId1" /></Relationships>
</file>

<file path=ppt/slides/_rels/slide611.xml.rels>&#65279;<?xml version="1.0" encoding="utf-8"?><Relationships xmlns="http://schemas.openxmlformats.org/package/2006/relationships"><Relationship Type="http://schemas.openxmlformats.org/officeDocument/2006/relationships/image" Target="/ppt/media/image68.png" Id="rId2" /><Relationship Type="http://schemas.openxmlformats.org/officeDocument/2006/relationships/slideLayout" Target="/ppt/slideLayouts/slideLayout41.xml" Id="rId1" /></Relationships>
</file>

<file path=ppt/slides/_rels/slide78.xml.rels>&#65279;<?xml version="1.0" encoding="utf-8"?><Relationships xmlns="http://schemas.openxmlformats.org/package/2006/relationships"><Relationship Type="http://schemas.openxmlformats.org/officeDocument/2006/relationships/slideLayout" Target="/ppt/slideLayouts/slideLayout68.xml" Id="rId1" /></Relationships>
</file>

<file path=ppt/slides/_rels/slide84.xml.rels>&#65279;<?xml version="1.0" encoding="utf-8"?><Relationships xmlns="http://schemas.openxmlformats.org/package/2006/relationships"><Relationship Type="http://schemas.openxmlformats.org/officeDocument/2006/relationships/image" Target="/ppt/media/image54.png" Id="rId2" /><Relationship Type="http://schemas.openxmlformats.org/officeDocument/2006/relationships/slideLayout" Target="/ppt/slideLayouts/slideLayout74.xml" Id="rId1" /></Relationships>
</file>

<file path=ppt/slides/_rels/slide92.xml.rels>&#65279;<?xml version="1.0" encoding="utf-8"?><Relationships xmlns="http://schemas.openxmlformats.org/package/2006/relationships"><Relationship Type="http://schemas.openxmlformats.org/officeDocument/2006/relationships/image" Target="/ppt/media/image72.png" Id="rId2" /><Relationship Type="http://schemas.openxmlformats.org/officeDocument/2006/relationships/slideLayout" Target="/ppt/slideLayouts/slideLayout82.xml" Id="rId1" /></Relationships>
</file>

<file path=ppt/slides/slide10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057D1-B784-44C3-5201-0C7CFCDA6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</p:spPr>
        <p:txBody>
          <a:bodyPr/>
          <a:lstStyle/>
          <a:p>
            <a:r>
              <a:rPr lang="en-US" dirty="0"/>
              <a:t>Dynamic delivery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14602-38DB-1F54-362E-465722757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824" y="2039112"/>
            <a:ext cx="2468880" cy="3739896"/>
          </a:xfrm>
        </p:spPr>
        <p:txBody>
          <a:bodyPr/>
          <a:lstStyle/>
          <a:p>
            <a:r>
              <a:rPr lang="en-US" dirty="0"/>
              <a:t>Learn to infuse energy into your delivery to leave a lasting impression</a:t>
            </a:r>
          </a:p>
          <a:p>
            <a:r>
              <a:rPr lang="en-US" dirty="0"/>
              <a:t>One of the goals of effective communication is to motivate your audience</a:t>
            </a:r>
          </a:p>
          <a:p>
            <a:endParaRPr lang="en-US" dirty="0"/>
          </a:p>
        </p:txBody>
      </p:sp>
      <p:graphicFrame>
        <p:nvGraphicFramePr>
          <p:cNvPr id="5" name="Table Placeholder 2">
            <a:extLst>
              <a:ext uri="{FF2B5EF4-FFF2-40B4-BE49-F238E27FC236}">
                <a16:creationId xmlns:a16="http://schemas.microsoft.com/office/drawing/2014/main" id="{C8646A79-32CF-F05B-DAA8-F6EB071A0EAA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872422872"/>
              </p:ext>
            </p:extLst>
          </p:nvPr>
        </p:nvGraphicFramePr>
        <p:xfrm>
          <a:off x="4059238" y="1604963"/>
          <a:ext cx="7062866" cy="455905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445841">
                  <a:extLst>
                    <a:ext uri="{9D8B030D-6E8A-4147-A177-3AD203B41FA5}">
                      <a16:colId xmlns:a16="http://schemas.microsoft.com/office/drawing/2014/main" val="127040821"/>
                    </a:ext>
                  </a:extLst>
                </a:gridCol>
                <a:gridCol w="2056303">
                  <a:extLst>
                    <a:ext uri="{9D8B030D-6E8A-4147-A177-3AD203B41FA5}">
                      <a16:colId xmlns:a16="http://schemas.microsoft.com/office/drawing/2014/main" val="149845700"/>
                    </a:ext>
                  </a:extLst>
                </a:gridCol>
                <a:gridCol w="1346733">
                  <a:extLst>
                    <a:ext uri="{9D8B030D-6E8A-4147-A177-3AD203B41FA5}">
                      <a16:colId xmlns:a16="http://schemas.microsoft.com/office/drawing/2014/main" val="3119692462"/>
                    </a:ext>
                  </a:extLst>
                </a:gridCol>
                <a:gridCol w="1213989">
                  <a:extLst>
                    <a:ext uri="{9D8B030D-6E8A-4147-A177-3AD203B41FA5}">
                      <a16:colId xmlns:a16="http://schemas.microsoft.com/office/drawing/2014/main" val="3472639139"/>
                    </a:ext>
                  </a:extLst>
                </a:gridCol>
              </a:tblGrid>
              <a:tr h="7263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Metric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Actual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98013591"/>
                  </a:ext>
                </a:extLst>
              </a:tr>
              <a:tr h="72635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Audience attendance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# of attendees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120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3867931"/>
                  </a:ext>
                </a:extLst>
              </a:tr>
              <a:tr h="726357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Engagement duration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Minutes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60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5209771"/>
                  </a:ext>
                </a:extLst>
              </a:tr>
              <a:tr h="726357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Q&amp;A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# of questions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15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61031278"/>
                  </a:ext>
                </a:extLst>
              </a:tr>
              <a:tr h="726357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Positive feedback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90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95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1840781"/>
                  </a:ext>
                </a:extLst>
              </a:tr>
              <a:tr h="92726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Rate of information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80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85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5389741"/>
                  </a:ext>
                </a:extLst>
              </a:tr>
            </a:tbl>
          </a:graphicData>
        </a:graphic>
      </p:graphicFrame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9A9135CF-E304-D7AE-021B-A0013DE7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162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98B97-BB62-C880-9051-169E4C02B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</p:spPr>
        <p:txBody>
          <a:bodyPr/>
          <a:lstStyle/>
          <a:p>
            <a:r>
              <a:rPr lang="en-US" dirty="0"/>
              <a:t>Final tips &amp;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3D00AA-223F-5A2F-3252-AF02C86BF6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824" y="2212848"/>
            <a:ext cx="5458968" cy="3950208"/>
          </a:xfrm>
        </p:spPr>
        <p:txBody>
          <a:bodyPr>
            <a:noAutofit/>
          </a:bodyPr>
          <a:lstStyle/>
          <a:p>
            <a:r>
              <a:rPr lang="en-US" dirty="0"/>
              <a:t>Consistent rehearsal</a:t>
            </a:r>
          </a:p>
          <a:p>
            <a:pPr lvl="1"/>
            <a:r>
              <a:rPr lang="en-US" dirty="0"/>
              <a:t>Strengthen your familiarity</a:t>
            </a:r>
          </a:p>
          <a:p>
            <a:r>
              <a:rPr lang="en-US" dirty="0"/>
              <a:t>Refine delivery style</a:t>
            </a:r>
          </a:p>
          <a:p>
            <a:pPr lvl="1"/>
            <a:r>
              <a:rPr lang="en-US" dirty="0"/>
              <a:t>Pacing, tone, and emphasis</a:t>
            </a:r>
          </a:p>
          <a:p>
            <a:r>
              <a:rPr lang="en-US" dirty="0"/>
              <a:t>Timing and transitions</a:t>
            </a:r>
          </a:p>
          <a:p>
            <a:pPr lvl="1"/>
            <a:r>
              <a:rPr lang="en-US" dirty="0"/>
              <a:t>Aim for seamless, professional delivery</a:t>
            </a:r>
          </a:p>
          <a:p>
            <a:r>
              <a:rPr lang="en-US" dirty="0"/>
              <a:t>Practice audience</a:t>
            </a:r>
          </a:p>
          <a:p>
            <a:pPr lvl="1"/>
            <a:r>
              <a:rPr lang="en-US" dirty="0"/>
              <a:t>Enlist colleagues to listen &amp; provide feedback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0A92A8A-9953-0B9A-A3F6-1179891627C2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949440" y="2212848"/>
            <a:ext cx="4178808" cy="3950208"/>
          </a:xfrm>
        </p:spPr>
        <p:txBody>
          <a:bodyPr/>
          <a:lstStyle/>
          <a:p>
            <a:r>
              <a:rPr lang="en-US" dirty="0"/>
              <a:t>Seek feedback</a:t>
            </a:r>
          </a:p>
          <a:p>
            <a:r>
              <a:rPr lang="en-US" dirty="0"/>
              <a:t>Reflect on performance</a:t>
            </a:r>
          </a:p>
          <a:p>
            <a:r>
              <a:rPr lang="en-US" dirty="0"/>
              <a:t>Explore new techniques</a:t>
            </a:r>
          </a:p>
          <a:p>
            <a:r>
              <a:rPr lang="en-US" dirty="0"/>
              <a:t>Set personal goals</a:t>
            </a:r>
          </a:p>
          <a:p>
            <a:r>
              <a:rPr lang="en-US" dirty="0"/>
              <a:t>Iterate and adapt</a:t>
            </a:r>
          </a:p>
          <a:p>
            <a:endParaRPr lang="en-US" dirty="0"/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C11C886A-BA1B-891B-397C-3A8ACF57EB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47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ACC022-DA48-D040-2E23-23D4BD8A01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Speaking engagement metrics</a:t>
            </a:r>
          </a:p>
        </p:txBody>
      </p:sp>
      <p:graphicFrame>
        <p:nvGraphicFramePr>
          <p:cNvPr id="4" name="Table Placeholder 3">
            <a:extLst>
              <a:ext uri="{FF2B5EF4-FFF2-40B4-BE49-F238E27FC236}">
                <a16:creationId xmlns:a16="http://schemas.microsoft.com/office/drawing/2014/main" id="{71BE2346-9509-BC24-BD27-68261A6488C6}"/>
              </a:ext>
            </a:extLst>
          </p:cNvPr>
          <p:cNvGraphicFramePr>
            <a:graphicFrameLocks noGrp="1"/>
          </p:cNvGraphicFramePr>
          <p:nvPr>
            <p:ph idx="13"/>
            <p:extLst>
              <p:ext uri="{D42A27DB-BD31-4B8C-83A1-F6EECF244321}">
                <p14:modId xmlns:p14="http://schemas.microsoft.com/office/powerpoint/2010/main" val="4137842432"/>
              </p:ext>
            </p:extLst>
          </p:nvPr>
        </p:nvGraphicFramePr>
        <p:xfrm>
          <a:off x="969963" y="1604963"/>
          <a:ext cx="10155381" cy="4559052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3392248">
                  <a:extLst>
                    <a:ext uri="{9D8B030D-6E8A-4147-A177-3AD203B41FA5}">
                      <a16:colId xmlns:a16="http://schemas.microsoft.com/office/drawing/2014/main" val="2382218087"/>
                    </a:ext>
                  </a:extLst>
                </a:gridCol>
                <a:gridCol w="3005309">
                  <a:extLst>
                    <a:ext uri="{9D8B030D-6E8A-4147-A177-3AD203B41FA5}">
                      <a16:colId xmlns:a16="http://schemas.microsoft.com/office/drawing/2014/main" val="3953468724"/>
                    </a:ext>
                  </a:extLst>
                </a:gridCol>
                <a:gridCol w="2015478">
                  <a:extLst>
                    <a:ext uri="{9D8B030D-6E8A-4147-A177-3AD203B41FA5}">
                      <a16:colId xmlns:a16="http://schemas.microsoft.com/office/drawing/2014/main" val="4277526474"/>
                    </a:ext>
                  </a:extLst>
                </a:gridCol>
                <a:gridCol w="1742346">
                  <a:extLst>
                    <a:ext uri="{9D8B030D-6E8A-4147-A177-3AD203B41FA5}">
                      <a16:colId xmlns:a16="http://schemas.microsoft.com/office/drawing/2014/main" val="2438884888"/>
                    </a:ext>
                  </a:extLst>
                </a:gridCol>
              </a:tblGrid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n-lt"/>
                        </a:rPr>
                        <a:t>Impact factor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n-lt"/>
                        </a:rPr>
                        <a:t>Measurement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n-lt"/>
                        </a:rPr>
                        <a:t>Target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latin typeface="+mn-lt"/>
                        </a:rPr>
                        <a:t>Achieved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7107962"/>
                  </a:ext>
                </a:extLst>
              </a:tr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Audience interaction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85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88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71386868"/>
                  </a:ext>
                </a:extLst>
              </a:tr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Knowledge retention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75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80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0626418"/>
                  </a:ext>
                </a:extLst>
              </a:tr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Post-presentation surveys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Average rating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4.2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4.5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482967"/>
                  </a:ext>
                </a:extLst>
              </a:tr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Referral rate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Percentage (%)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36251906"/>
                  </a:ext>
                </a:extLst>
              </a:tr>
              <a:tr h="759842"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Collaboration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>
                          <a:latin typeface="+mn-lt"/>
                        </a:rPr>
                        <a:t># of opportunities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n-lt"/>
                        </a:rPr>
                        <a:t>10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68537164"/>
                  </a:ext>
                </a:extLst>
              </a:tr>
            </a:tbl>
          </a:graphicData>
        </a:graphic>
      </p:graphicFrame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3A81E1-8F07-61B6-A979-87DEA7154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23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Placeholder 37" descr="A child standing on a stool with a megaphone on the side of the road">
            <a:extLst>
              <a:ext uri="{FF2B5EF4-FFF2-40B4-BE49-F238E27FC236}">
                <a16:creationId xmlns:a16="http://schemas.microsoft.com/office/drawing/2014/main" id="{3B69F3D7-5CEF-E7E7-9360-ACA70DED28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76" b="76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1D35E51-A129-4783-7714-3BEF4B9D9D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94944"/>
            <a:ext cx="7251192" cy="5486400"/>
          </a:xfrm>
        </p:spPr>
        <p:txBody>
          <a:bodyPr/>
          <a:lstStyle/>
          <a:p>
            <a:r>
              <a:rPr lang="en-US"/>
              <a:t>Thank</a:t>
            </a:r>
            <a:br>
              <a:rPr lang="en-US"/>
            </a:br>
            <a:r>
              <a:rPr lang="en-US"/>
              <a:t>you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2B4A5E-D9C2-7188-BAA5-A7D998A949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8680" y="4590288"/>
            <a:ext cx="6155068" cy="1289304"/>
          </a:xfrm>
        </p:spPr>
        <p:txBody>
          <a:bodyPr/>
          <a:lstStyle/>
          <a:p>
            <a:r>
              <a:rPr lang="en-US"/>
              <a:t>Brita Tamm</a:t>
            </a:r>
          </a:p>
          <a:p>
            <a:r>
              <a:rPr lang="en-US"/>
              <a:t>COM101</a:t>
            </a:r>
          </a:p>
          <a:p>
            <a:r>
              <a:rPr lang="en-US"/>
              <a:t>britat@example.com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877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child standing on a stool with a megaphone on the side of the road">
            <a:extLst>
              <a:ext uri="{FF2B5EF4-FFF2-40B4-BE49-F238E27FC236}">
                <a16:creationId xmlns:a16="http://schemas.microsoft.com/office/drawing/2014/main" id="{242AF7A7-7CF9-D9CB-CDEF-1E6DC506AB4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88952" cy="6858000"/>
          </a:xfr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37760" y="685800"/>
            <a:ext cx="7251192" cy="5486400"/>
          </a:xfrm>
          <a:solidFill>
            <a:schemeClr val="accent1">
              <a:lumMod val="50000"/>
              <a:alpha val="80000"/>
            </a:schemeClr>
          </a:solidFill>
          <a:ln w="9525">
            <a:noFill/>
          </a:ln>
        </p:spPr>
        <p:txBody>
          <a:bodyPr>
            <a:normAutofit/>
          </a:bodyPr>
          <a:lstStyle/>
          <a:p>
            <a:r>
              <a:rPr lang="en-US" dirty="0"/>
              <a:t>The science </a:t>
            </a:r>
            <a:br>
              <a:rPr lang="en-US" dirty="0"/>
            </a:br>
            <a:r>
              <a:rPr lang="en-US" dirty="0"/>
              <a:t>of public </a:t>
            </a:r>
            <a:br>
              <a:rPr lang="en-US" dirty="0"/>
            </a:br>
            <a:r>
              <a:rPr lang="en-US" dirty="0"/>
              <a:t>speaking</a:t>
            </a:r>
          </a:p>
        </p:txBody>
      </p:sp>
    </p:spTree>
    <p:extLst>
      <p:ext uri="{BB962C8B-B14F-4D97-AF65-F5344CB8AC3E}">
        <p14:creationId xmlns:p14="http://schemas.microsoft.com/office/powerpoint/2010/main" val="142078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child with a megaphone">
            <a:extLst>
              <a:ext uri="{FF2B5EF4-FFF2-40B4-BE49-F238E27FC236}">
                <a16:creationId xmlns:a16="http://schemas.microsoft.com/office/drawing/2014/main" id="{A865A2A7-D0AA-B952-5182-069143A4C8C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103" b="103"/>
          <a:stretch/>
        </p:blipFill>
        <p:spPr>
          <a:xfrm>
            <a:off x="0" y="4279392"/>
            <a:ext cx="2514600" cy="2578608"/>
          </a:xfr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6B5F98F2-E5FC-D067-48D9-6C878A33A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7824" y="685800"/>
            <a:ext cx="4398264" cy="5504688"/>
          </a:xfrm>
        </p:spPr>
        <p:txBody>
          <a:bodyPr tIns="1088136" anchor="t"/>
          <a:lstStyle/>
          <a:p>
            <a:r>
              <a:rPr lang="en-US"/>
              <a:t>Agenda</a:t>
            </a:r>
            <a:endParaRPr lang="en-US" dirty="0"/>
          </a:p>
        </p:txBody>
      </p:sp>
      <p:sp>
        <p:nvSpPr>
          <p:cNvPr id="15" name="Slide Number Placeholder 14">
            <a:extLst>
              <a:ext uri="{FF2B5EF4-FFF2-40B4-BE49-F238E27FC236}">
                <a16:creationId xmlns:a16="http://schemas.microsoft.com/office/drawing/2014/main" id="{96E86625-67B9-3512-332F-488ABDE3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24" y="6394450"/>
            <a:ext cx="523875" cy="274320"/>
          </a:xfrm>
        </p:spPr>
        <p:txBody>
          <a:bodyPr/>
          <a:lstStyle/>
          <a:p>
            <a:fld id="{5F4C9F40-B079-4B71-A627-7266DFEA7F03}" type="slidenum">
              <a:rPr lang="en-US" smtClean="0"/>
              <a:pPr/>
              <a:t>2</a:t>
            </a:fld>
            <a:endParaRPr lang="en-US"/>
          </a:p>
        </p:txBody>
      </p:sp>
      <p:graphicFrame>
        <p:nvGraphicFramePr>
          <p:cNvPr id="22" name="Content Placeholder 10">
            <a:extLst>
              <a:ext uri="{FF2B5EF4-FFF2-40B4-BE49-F238E27FC236}">
                <a16:creationId xmlns:a16="http://schemas.microsoft.com/office/drawing/2014/main" id="{BCDF0072-243C-7EC0-E56D-F91BB893A92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8875581"/>
              </p:ext>
            </p:extLst>
          </p:nvPr>
        </p:nvGraphicFramePr>
        <p:xfrm>
          <a:off x="6108700" y="1675435"/>
          <a:ext cx="6083300" cy="3507130"/>
        </p:xfrm>
        <a:graphic>
          <a:graphicData uri="http://schemas.openxmlformats.org/drawingml/2006/table">
            <a:tbl>
              <a:tblPr firstRow="1"/>
              <a:tblGrid>
                <a:gridCol w="6083300">
                  <a:extLst>
                    <a:ext uri="{9D8B030D-6E8A-4147-A177-3AD203B41FA5}">
                      <a16:colId xmlns:a16="http://schemas.microsoft.com/office/drawing/2014/main" val="2237491423"/>
                    </a:ext>
                  </a:extLst>
                </a:gridCol>
              </a:tblGrid>
              <a:tr h="701426">
                <a:tc>
                  <a:txBody>
                    <a:bodyPr/>
                    <a:lstStyle/>
                    <a:p>
                      <a:pPr>
                        <a:spcBef>
                          <a:spcPts val="2200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+mn-lt"/>
                        </a:rPr>
                        <a:t>Introduction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41299677"/>
                  </a:ext>
                </a:extLst>
              </a:tr>
              <a:tr h="70142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2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+mn-lt"/>
                        </a:rPr>
                        <a:t>Building confidence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36082407"/>
                  </a:ext>
                </a:extLst>
              </a:tr>
              <a:tr h="701426">
                <a:tc>
                  <a:txBody>
                    <a:bodyPr/>
                    <a:lstStyle/>
                    <a:p>
                      <a:pPr>
                        <a:spcBef>
                          <a:spcPts val="2200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+mn-lt"/>
                        </a:rPr>
                        <a:t>Engaging the audience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17715607"/>
                  </a:ext>
                </a:extLst>
              </a:tr>
              <a:tr h="701426">
                <a:tc>
                  <a:txBody>
                    <a:bodyPr/>
                    <a:lstStyle/>
                    <a:p>
                      <a:pPr>
                        <a:spcBef>
                          <a:spcPts val="2200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+mn-lt"/>
                        </a:rPr>
                        <a:t>Visual aids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25252646"/>
                  </a:ext>
                </a:extLst>
              </a:tr>
              <a:tr h="701426">
                <a:tc>
                  <a:txBody>
                    <a:bodyPr/>
                    <a:lstStyle/>
                    <a:p>
                      <a:pPr>
                        <a:spcBef>
                          <a:spcPts val="2200"/>
                        </a:spcBef>
                      </a:pPr>
                      <a:r>
                        <a:rPr lang="en-US" sz="2800" dirty="0">
                          <a:solidFill>
                            <a:schemeClr val="bg1"/>
                          </a:solidFill>
                          <a:latin typeface="+mn-lt"/>
                        </a:rPr>
                        <a:t>Introduction</a:t>
                      </a:r>
                    </a:p>
                  </a:txBody>
                  <a:tcPr marL="0" marR="0" marT="0" marB="0" anchor="ctr">
                    <a:lnL w="12700" cmpd="sng">
                      <a:noFill/>
                      <a:prstDash val="solid"/>
                    </a:lnL>
                    <a:lnR w="12700" cmpd="sng">
                      <a:noFill/>
                      <a:prstDash val="solid"/>
                    </a:lnR>
                    <a:lnT w="9525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32148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37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4" descr="A classroom with kids putting their hands in the air">
            <a:extLst>
              <a:ext uri="{FF2B5EF4-FFF2-40B4-BE49-F238E27FC236}">
                <a16:creationId xmlns:a16="http://schemas.microsoft.com/office/drawing/2014/main" id="{18C73C98-D80D-79E8-8EE6-B029E12ED64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71"/>
                    </a14:imgEffect>
                    <a14:imgEffect>
                      <a14:saturation sat="7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/>
        </p:blipFill>
        <p:spPr>
          <a:xfrm>
            <a:off x="0" y="0"/>
            <a:ext cx="12188952" cy="6858000"/>
          </a:xfrm>
          <a:noFill/>
          <a:ln w="44450">
            <a:noFill/>
            <a:miter lim="800000"/>
          </a:ln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FA041D5-05F9-61DF-9DC3-9FDA8AF1352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69264" y="1600200"/>
            <a:ext cx="10250424" cy="3666744"/>
          </a:xfrm>
        </p:spPr>
        <p:txBody>
          <a:bodyPr/>
          <a:lstStyle/>
          <a:p>
            <a:r>
              <a:rPr lang="en-US" dirty="0"/>
              <a:t>The power of </a:t>
            </a:r>
            <a:br>
              <a:rPr lang="en-US" dirty="0"/>
            </a:br>
            <a:r>
              <a:rPr lang="en-US" dirty="0"/>
              <a:t>communication</a:t>
            </a:r>
          </a:p>
        </p:txBody>
      </p:sp>
    </p:spTree>
    <p:extLst>
      <p:ext uri="{BB962C8B-B14F-4D97-AF65-F5344CB8AC3E}">
        <p14:creationId xmlns:p14="http://schemas.microsoft.com/office/powerpoint/2010/main" val="88534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Placeholder 31" descr="A person talking into a camera">
            <a:extLst>
              <a:ext uri="{FF2B5EF4-FFF2-40B4-BE49-F238E27FC236}">
                <a16:creationId xmlns:a16="http://schemas.microsoft.com/office/drawing/2014/main" id="{78000767-3C18-B2D4-FD40-0D8D5B26D25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" r="13"/>
          <a:stretch/>
        </p:blipFill>
        <p:spPr>
          <a:xfrm>
            <a:off x="0" y="0"/>
            <a:ext cx="12188952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B088834-21E3-08AA-506F-1457F572E8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94944"/>
            <a:ext cx="7251192" cy="5486400"/>
          </a:xfrm>
        </p:spPr>
        <p:txBody>
          <a:bodyPr/>
          <a:lstStyle/>
          <a:p>
            <a:r>
              <a:rPr lang="en-US"/>
              <a:t>Overcoming nervousness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0314CB26-EA68-529E-5993-C1E7A4569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9536" y="4946904"/>
            <a:ext cx="5852160" cy="1115568"/>
          </a:xfrm>
        </p:spPr>
        <p:txBody>
          <a:bodyPr/>
          <a:lstStyle/>
          <a:p>
            <a:r>
              <a:rPr lang="en-US"/>
              <a:t>Confidence-building strategies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764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child with a megaphone">
            <a:extLst>
              <a:ext uri="{FF2B5EF4-FFF2-40B4-BE49-F238E27FC236}">
                <a16:creationId xmlns:a16="http://schemas.microsoft.com/office/drawing/2014/main" id="{3C377111-F433-E575-1FDB-887F5E374B6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55" b="55"/>
          <a:stretch/>
        </p:blipFill>
        <p:spPr>
          <a:xfrm>
            <a:off x="7290816" y="1828800"/>
            <a:ext cx="4901184" cy="50292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C4393F2E-A48D-6D13-8C13-A76661D488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0568" y="1362456"/>
            <a:ext cx="4690872" cy="2331720"/>
          </a:xfrm>
        </p:spPr>
        <p:txBody>
          <a:bodyPr/>
          <a:lstStyle/>
          <a:p>
            <a:r>
              <a:rPr lang="en-US" dirty="0"/>
              <a:t>Engaging the audience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546F887-D7C6-3028-895F-4826F38DC2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824" y="1362456"/>
            <a:ext cx="4690872" cy="4343400"/>
          </a:xfrm>
        </p:spPr>
        <p:txBody>
          <a:bodyPr/>
          <a:lstStyle/>
          <a:p>
            <a:r>
              <a:rPr lang="en-US" dirty="0"/>
              <a:t>Make eye contact with your audience to create a sense of intimacy and involvement</a:t>
            </a:r>
          </a:p>
          <a:p>
            <a:r>
              <a:rPr lang="en-US" dirty="0"/>
              <a:t>Weave relatable stories into your presentation using narratives that make your message memorable and impactful</a:t>
            </a:r>
          </a:p>
          <a:p>
            <a:r>
              <a:rPr lang="en-US" dirty="0"/>
              <a:t>Encourage questions and provide thoughtful responses to enhance audience participation</a:t>
            </a:r>
          </a:p>
          <a:p>
            <a:r>
              <a:rPr lang="en-US" dirty="0"/>
              <a:t>Use live polls or surveys to gather audience opinions, promoting engagement and making sure the audience feel involved</a:t>
            </a:r>
          </a:p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8087462D-17E8-2203-D255-F0625F0A02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76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n adult watching a kid put his hand in the air">
            <a:extLst>
              <a:ext uri="{FF2B5EF4-FFF2-40B4-BE49-F238E27FC236}">
                <a16:creationId xmlns:a16="http://schemas.microsoft.com/office/drawing/2014/main" id="{3CA5395B-158C-8CE0-ABCD-9298B7C29E7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" r="13"/>
          <a:stretch/>
        </p:blipFill>
        <p:spPr>
          <a:xfrm>
            <a:off x="0" y="0"/>
            <a:ext cx="12188952" cy="6858000"/>
          </a:xfr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FDDE38C-C03C-E544-E227-383D023EAC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694944"/>
            <a:ext cx="7251192" cy="5486400"/>
          </a:xfrm>
        </p:spPr>
        <p:txBody>
          <a:bodyPr/>
          <a:lstStyle/>
          <a:p>
            <a:r>
              <a:rPr lang="en-US" dirty="0"/>
              <a:t>Selecting</a:t>
            </a:r>
            <a:br>
              <a:rPr lang="en-US" dirty="0"/>
            </a:br>
            <a:r>
              <a:rPr lang="en-US" dirty="0"/>
              <a:t>visual aids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92A419-80AB-46F3-4BBE-D56AFD79B1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9536" y="4946904"/>
            <a:ext cx="5852160" cy="1115568"/>
          </a:xfrm>
        </p:spPr>
        <p:txBody>
          <a:bodyPr/>
          <a:lstStyle/>
          <a:p>
            <a:r>
              <a:rPr lang="en-US" dirty="0"/>
              <a:t>Enhancing your presentation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0789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>
            <a:extLst>
              <a:ext uri="{FF2B5EF4-FFF2-40B4-BE49-F238E27FC236}">
                <a16:creationId xmlns:a16="http://schemas.microsoft.com/office/drawing/2014/main" id="{C31D229B-A8A1-E758-5E20-0C427C9BE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2188952" cy="1600200"/>
          </a:xfrm>
        </p:spPr>
        <p:txBody>
          <a:bodyPr/>
          <a:lstStyle/>
          <a:p>
            <a:r>
              <a:rPr lang="en-US" dirty="0"/>
              <a:t>Effective delivery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29E10-BB8E-6DE9-23A7-A17353F1C4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824" y="2139696"/>
            <a:ext cx="4754880" cy="2724912"/>
          </a:xfrm>
        </p:spPr>
        <p:txBody>
          <a:bodyPr/>
          <a:lstStyle/>
          <a:p>
            <a:r>
              <a:rPr lang="en-US" dirty="0"/>
              <a:t>Voice modulation is a powerful tool in public speaking. It involves varying pitch, tone, and volume to convey emotion, emphasize points, and maintain interest. </a:t>
            </a:r>
          </a:p>
          <a:p>
            <a:pPr lvl="1"/>
            <a:r>
              <a:rPr lang="en-US" dirty="0"/>
              <a:t>Pitch variation</a:t>
            </a:r>
          </a:p>
          <a:p>
            <a:pPr lvl="1"/>
            <a:r>
              <a:rPr lang="en-US" dirty="0"/>
              <a:t>Tone inflection</a:t>
            </a:r>
          </a:p>
          <a:p>
            <a:pPr lvl="1"/>
            <a:r>
              <a:rPr lang="en-US" dirty="0"/>
              <a:t>Volume control</a:t>
            </a: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ECC78C6-E48B-5299-4940-D46FB6186A51}"/>
              </a:ext>
            </a:extLst>
          </p:cNvPr>
          <p:cNvSpPr>
            <a:spLocks noGrp="1"/>
          </p:cNvSpPr>
          <p:nvPr>
            <p:ph idx="13"/>
          </p:nvPr>
        </p:nvSpPr>
        <p:spPr>
          <a:xfrm>
            <a:off x="6373368" y="2139696"/>
            <a:ext cx="4754880" cy="2724912"/>
          </a:xfrm>
        </p:spPr>
        <p:txBody>
          <a:bodyPr/>
          <a:lstStyle/>
          <a:p>
            <a:r>
              <a:rPr lang="en-US" dirty="0"/>
              <a:t>Effective body language enhances your message, making it more impactful and memorable.</a:t>
            </a:r>
          </a:p>
          <a:p>
            <a:pPr lvl="1"/>
            <a:r>
              <a:rPr lang="en-US" dirty="0"/>
              <a:t>Meaningful eye contact</a:t>
            </a:r>
          </a:p>
          <a:p>
            <a:pPr lvl="1"/>
            <a:r>
              <a:rPr lang="en-US" dirty="0"/>
              <a:t>Purposeful gestures</a:t>
            </a:r>
          </a:p>
          <a:p>
            <a:pPr lvl="1"/>
            <a:r>
              <a:rPr lang="en-US" dirty="0"/>
              <a:t>Maintain good posture</a:t>
            </a:r>
          </a:p>
          <a:p>
            <a:pPr lvl="1"/>
            <a:r>
              <a:rPr lang="en-US" dirty="0"/>
              <a:t>Control your expressions</a:t>
            </a:r>
          </a:p>
        </p:txBody>
      </p:sp>
      <p:sp>
        <p:nvSpPr>
          <p:cNvPr id="18" name="Slide Number Placeholder 17">
            <a:extLst>
              <a:ext uri="{FF2B5EF4-FFF2-40B4-BE49-F238E27FC236}">
                <a16:creationId xmlns:a16="http://schemas.microsoft.com/office/drawing/2014/main" id="{599E0C2A-F41E-33CD-F2C4-9A897C177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724" y="6394450"/>
            <a:ext cx="523875" cy="274320"/>
          </a:xfrm>
        </p:spPr>
        <p:txBody>
          <a:bodyPr/>
          <a:lstStyle/>
          <a:p>
            <a:fld id="{5F4C9F40-B079-4B71-A627-7266DFEA7F03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64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child with a megaphone">
            <a:extLst>
              <a:ext uri="{FF2B5EF4-FFF2-40B4-BE49-F238E27FC236}">
                <a16:creationId xmlns:a16="http://schemas.microsoft.com/office/drawing/2014/main" id="{B059223F-F2FD-448F-FFFE-C26B7007CD4F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55" b="55"/>
          <a:stretch/>
        </p:blipFill>
        <p:spPr>
          <a:xfrm>
            <a:off x="7290816" y="1828800"/>
            <a:ext cx="4901184" cy="5029200"/>
          </a:xfrm>
        </p:spPr>
      </p:pic>
      <p:sp>
        <p:nvSpPr>
          <p:cNvPr id="8" name="Title 7">
            <a:extLst>
              <a:ext uri="{FF2B5EF4-FFF2-40B4-BE49-F238E27FC236}">
                <a16:creationId xmlns:a16="http://schemas.microsoft.com/office/drawing/2014/main" id="{B4D3A81C-646A-0ED6-4BCF-F4D30240D9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30568" y="1362456"/>
            <a:ext cx="4690872" cy="2331720"/>
          </a:xfrm>
        </p:spPr>
        <p:txBody>
          <a:bodyPr/>
          <a:lstStyle/>
          <a:p>
            <a:r>
              <a:rPr lang="en-US" dirty="0"/>
              <a:t>Navigating Q&amp;A sessions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6F104C-D9C6-C03C-D933-34ED4298E19A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877824" y="1216152"/>
            <a:ext cx="4690872" cy="1335024"/>
          </a:xfrm>
        </p:spPr>
        <p:txBody>
          <a:bodyPr/>
          <a:lstStyle/>
          <a:p>
            <a:r>
              <a:rPr lang="en-US" dirty="0"/>
              <a:t>Know your material in advance</a:t>
            </a:r>
          </a:p>
          <a:p>
            <a:r>
              <a:rPr lang="en-US" dirty="0"/>
              <a:t>Anticipate common questions</a:t>
            </a:r>
          </a:p>
          <a:p>
            <a:r>
              <a:rPr lang="en-US" dirty="0"/>
              <a:t>Rehearse your responses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1729A90D-721F-C6EB-BA09-474348C70D46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877824" y="2816352"/>
            <a:ext cx="4690872" cy="3099816"/>
          </a:xfrm>
        </p:spPr>
        <p:txBody>
          <a:bodyPr/>
          <a:lstStyle/>
          <a:p>
            <a:r>
              <a:rPr lang="en-US" dirty="0"/>
              <a:t>Maintaining composure during the Q&amp;A session is essential for projecting confidence and authority. Consider the following tips for staying composed:</a:t>
            </a:r>
          </a:p>
          <a:p>
            <a:pPr lvl="1"/>
            <a:r>
              <a:rPr lang="en-US" dirty="0"/>
              <a:t>Stay calm</a:t>
            </a:r>
          </a:p>
          <a:p>
            <a:pPr lvl="1"/>
            <a:r>
              <a:rPr lang="en-US" dirty="0"/>
              <a:t>Actively listen</a:t>
            </a:r>
          </a:p>
          <a:p>
            <a:pPr lvl="1"/>
            <a:r>
              <a:rPr lang="en-US" dirty="0"/>
              <a:t>Pause and reflect</a:t>
            </a:r>
          </a:p>
          <a:p>
            <a:pPr lvl="1"/>
            <a:r>
              <a:rPr lang="en-US" dirty="0"/>
              <a:t>Maintain eye contact</a:t>
            </a:r>
          </a:p>
        </p:txBody>
      </p:sp>
      <p:sp>
        <p:nvSpPr>
          <p:cNvPr id="16" name="Slide Number Placeholder 15">
            <a:extLst>
              <a:ext uri="{FF2B5EF4-FFF2-40B4-BE49-F238E27FC236}">
                <a16:creationId xmlns:a16="http://schemas.microsoft.com/office/drawing/2014/main" id="{8CC5F8ED-CE51-A1A6-33C2-1F447F8D6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4C9F40-B079-4B71-A627-7266DFEA7F0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66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 descr="A person smiling for the camera">
            <a:extLst>
              <a:ext uri="{FF2B5EF4-FFF2-40B4-BE49-F238E27FC236}">
                <a16:creationId xmlns:a16="http://schemas.microsoft.com/office/drawing/2014/main" id="{2BD8CDB9-9921-901F-61C9-98C0A2C5B3F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" r="1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AD74A3E-A71E-1D48-431A-6A87C1C144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0808" y="694944"/>
            <a:ext cx="7251192" cy="5486400"/>
          </a:xfrm>
        </p:spPr>
        <p:txBody>
          <a:bodyPr/>
          <a:lstStyle/>
          <a:p>
            <a:r>
              <a:rPr lang="en-US" dirty="0"/>
              <a:t>Speaking </a:t>
            </a:r>
            <a:br>
              <a:rPr lang="en-US" dirty="0"/>
            </a:br>
            <a:r>
              <a:rPr lang="en-US" dirty="0"/>
              <a:t>impact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DFBE2F-D5AF-BA17-9ED3-F9645A949C52}"/>
              </a:ext>
            </a:extLst>
          </p:cNvPr>
          <p:cNvSpPr>
            <a:spLocks noGrp="1"/>
          </p:cNvSpPr>
          <p:nvPr>
            <p:ph idx="15"/>
          </p:nvPr>
        </p:nvSpPr>
        <p:spPr>
          <a:xfrm>
            <a:off x="5779008" y="3200400"/>
            <a:ext cx="5577840" cy="2706624"/>
          </a:xfrm>
        </p:spPr>
        <p:txBody>
          <a:bodyPr/>
          <a:lstStyle/>
          <a:p>
            <a:r>
              <a:rPr lang="en-US" dirty="0"/>
              <a:t>Your ability to communicate effectively will leave a lasting impact on your audience</a:t>
            </a:r>
          </a:p>
          <a:p>
            <a:r>
              <a:rPr lang="en-US" dirty="0"/>
              <a:t>Effectively communicating involves not only delivering a message but also resonating with the experiences, values, and emotions of those listening </a:t>
            </a:r>
          </a:p>
        </p:txBody>
      </p:sp>
    </p:spTree>
    <p:extLst>
      <p:ext uri="{BB962C8B-B14F-4D97-AF65-F5344CB8AC3E}">
        <p14:creationId xmlns:p14="http://schemas.microsoft.com/office/powerpoint/2010/main" val="427250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1.xml><?xml version="1.0" encoding="utf-8"?>
<a:theme xmlns:a="http://schemas.openxmlformats.org/drawingml/2006/main" name="Custom">
  <a:themeElements>
    <a:clrScheme name="Science Communication June">
      <a:dk1>
        <a:srgbClr val="000000"/>
      </a:dk1>
      <a:lt1>
        <a:srgbClr val="FFFFFF"/>
      </a:lt1>
      <a:dk2>
        <a:srgbClr val="507096"/>
      </a:dk2>
      <a:lt2>
        <a:srgbClr val="E5E8E8"/>
      </a:lt2>
      <a:accent1>
        <a:srgbClr val="445464"/>
      </a:accent1>
      <a:accent2>
        <a:srgbClr val="6F8785"/>
      </a:accent2>
      <a:accent3>
        <a:srgbClr val="80AF97"/>
      </a:accent3>
      <a:accent4>
        <a:srgbClr val="EFC88C"/>
      </a:accent4>
      <a:accent5>
        <a:srgbClr val="DC7A5E"/>
      </a:accent5>
      <a:accent6>
        <a:srgbClr val="A87263"/>
      </a:accent6>
      <a:hlink>
        <a:srgbClr val="00B0EA"/>
      </a:hlink>
      <a:folHlink>
        <a:srgbClr val="969696"/>
      </a:folHlink>
    </a:clrScheme>
    <a:fontScheme name="Custom 30">
      <a:majorFont>
        <a:latin typeface="Agency FB"/>
        <a:ea typeface=""/>
        <a:cs typeface=""/>
      </a:majorFont>
      <a:minorFont>
        <a:latin typeface="Constant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02922647_win32_CP_V7" id="{29568384-0E55-4239-8ECA-7699D9C1A5B3}" vid="{92AF88C0-620D-496A-8CF1-4217DCE30921}"/>
    </a:ext>
  </a:extLst>
</a:theme>
</file>

<file path=ppt/theme/theme22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Office Theme">
  <a:themeElements>
    <a:clrScheme name="AcademicScience">
      <a:dk1>
        <a:srgbClr val="000000"/>
      </a:dk1>
      <a:lt1>
        <a:sysClr val="window" lastClr="FFFFFF"/>
      </a:lt1>
      <a:dk2>
        <a:srgbClr val="1B1B1B"/>
      </a:dk2>
      <a:lt2>
        <a:srgbClr val="E5E8E8"/>
      </a:lt2>
      <a:accent1>
        <a:srgbClr val="00B0EA"/>
      </a:accent1>
      <a:accent2>
        <a:srgbClr val="45AE22"/>
      </a:accent2>
      <a:accent3>
        <a:srgbClr val="FFFF00"/>
      </a:accent3>
      <a:accent4>
        <a:srgbClr val="F2760D"/>
      </a:accent4>
      <a:accent5>
        <a:srgbClr val="BB2B35"/>
      </a:accent5>
      <a:accent6>
        <a:srgbClr val="6C3CA2"/>
      </a:accent6>
      <a:hlink>
        <a:srgbClr val="00B0EA"/>
      </a:hlink>
      <a:folHlink>
        <a:srgbClr val="969696"/>
      </a:folHlink>
    </a:clrScheme>
    <a:fontScheme name="Arial">
      <a:maj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3.xml.rels>&#65279;<?xml version="1.0" encoding="utf-8"?><Relationships xmlns="http://schemas.openxmlformats.org/package/2006/relationships"><Relationship Type="http://schemas.openxmlformats.org/officeDocument/2006/relationships/customXmlProps" Target="/customXml/itemProps13.xml" Id="rId1" /></Relationships>
</file>

<file path=customXml/_rels/item22.xml.rels>&#65279;<?xml version="1.0" encoding="utf-8"?><Relationships xmlns="http://schemas.openxmlformats.org/package/2006/relationships"><Relationship Type="http://schemas.openxmlformats.org/officeDocument/2006/relationships/customXmlProps" Target="/customXml/itemProps2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1.xml" Id="rId1" /></Relationships>
</file>

<file path=customXml/item1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9" ma:contentTypeDescription="Create a new document." ma:contentTypeScope="" ma:versionID="6a914531ae0f23be31da2eba1f3b42a9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ae00154c9e66547f022c4923f88826d6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3.xml><?xml version="1.0" encoding="utf-8"?>
<ds:datastoreItem xmlns:ds="http://schemas.openxmlformats.org/officeDocument/2006/customXml" ds:itemID="{CEF68E4A-77D7-4725-A898-DF25666C9765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2.xml><?xml version="1.0" encoding="utf-8"?>
<ds:datastoreItem xmlns:ds="http://schemas.openxmlformats.org/officeDocument/2006/customXml" ds:itemID="{C3302991-1269-4BB1-8B36-D5CD4F029810}">
  <ds:schemaRefs>
    <ds:schemaRef ds:uri="http://schemas.microsoft.com/sharepoint/v3/contenttype/forms"/>
  </ds:schemaRefs>
</ds:datastoreItem>
</file>

<file path=customXml/itemProps31.xml><?xml version="1.0" encoding="utf-8"?>
<ds:datastoreItem xmlns:ds="http://schemas.openxmlformats.org/officeDocument/2006/customXml" ds:itemID="{84B8CE22-9EE8-4E18-A326-2187510B3394}"/>
</file>

<file path=docMetadata/LabelInfo.xml><?xml version="1.0" encoding="utf-8"?>
<clbl:labelList xmlns:clbl="http://schemas.microsoft.com/office/2020/mipLabelMetadata"/>
</file>

<file path=docProps/app.xml><?xml version="1.0" encoding="utf-8"?>
<ap:Properties xmlns:vt="http://schemas.openxmlformats.org/officeDocument/2006/docPropsVTypes" xmlns:ap="http://schemas.openxmlformats.org/officeDocument/2006/extended-properties">
  <ap:Template/>
  <ap:TotalTime>9759</ap:TotalTime>
  <ap:Words>418</ap:Words>
  <ap:Application>Microsoft Office PowerPoint</ap:Application>
  <ap:PresentationFormat>Widescreen</ap:PresentationFormat>
  <ap:Paragraphs>116</ap:Paragraphs>
  <ap:Slides>13</ap:Slides>
  <ap:Notes>0</ap:Notes>
  <ap:HiddenSlides>0</ap:HiddenSlides>
  <ap:MMClips>0</ap:MMClips>
  <ap:ScaleCrop>false</ap:ScaleCrop>
  <ap:HeadingPairs>
    <vt:vector baseType="variant" size="6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ap:HeadingPairs>
  <ap:TitlesOfParts>
    <vt:vector baseType="lpstr" size="19">
      <vt:lpstr>Agency FB</vt:lpstr>
      <vt:lpstr>Arial</vt:lpstr>
      <vt:lpstr>Constantia</vt:lpstr>
      <vt:lpstr>Courier New</vt:lpstr>
      <vt:lpstr>Wingdings</vt:lpstr>
      <vt:lpstr>Custom</vt:lpstr>
      <vt:lpstr>The science  of public  speaking</vt:lpstr>
      <vt:lpstr>Agenda</vt:lpstr>
      <vt:lpstr>The power of  communication</vt:lpstr>
      <vt:lpstr>Overcoming nervousness</vt:lpstr>
      <vt:lpstr>Engaging the audience</vt:lpstr>
      <vt:lpstr>Selecting visual aids</vt:lpstr>
      <vt:lpstr>Effective delivery techniques</vt:lpstr>
      <vt:lpstr>Navigating Q&amp;A sessions</vt:lpstr>
      <vt:lpstr>Speaking  impact</vt:lpstr>
      <vt:lpstr>Dynamic delivery</vt:lpstr>
      <vt:lpstr>Final tips &amp; takeaways</vt:lpstr>
      <vt:lpstr>Speaking engagement metrics</vt:lpstr>
      <vt:lpstr>Thank you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2023-08-29T05:35:29Z</dcterms:created>
  <dcterms:modified xsi:type="dcterms:W3CDTF">2024-10-08T18:05:06Z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