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authors.xml" ContentType="application/vnd.ms-powerpoint.authors+xml"/>
  <Override PartName="/ppt/theme/theme3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handoutMasterIdLst>
    <p:handoutMasterId r:id="rId17"/>
  </p:handoutMasterIdLst>
  <p:sldIdLst>
    <p:sldId id="309" r:id="rId2"/>
    <p:sldId id="1563" r:id="rId3"/>
    <p:sldId id="1656" r:id="rId4"/>
    <p:sldId id="1657" r:id="rId5"/>
    <p:sldId id="1658" r:id="rId6"/>
    <p:sldId id="261" r:id="rId7"/>
    <p:sldId id="269" r:id="rId8"/>
    <p:sldId id="1659" r:id="rId9"/>
    <p:sldId id="1660" r:id="rId10"/>
    <p:sldId id="1661" r:id="rId11"/>
    <p:sldId id="1663" r:id="rId12"/>
    <p:sldId id="266" r:id="rId13"/>
    <p:sldId id="1664" r:id="rId14"/>
    <p:sldId id="1665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2471F2E-E011-F521-299E-65FC243E7E5E}" name="David Salaguinto" initials="DS" userId="S::davidsa@microsoft.com::9399e6ad-b974-43d0-b593-8c2804f84e0d" providerId="AD"/>
  <p188:author id="{9941987A-41B7-49AC-EE6E-03F2D0BD95BA}" name="Daria Naidenov" initials="DN" userId="S::danaidenov@microsoft.com::ab38ab5f-bdf0-4774-ae5a-d2782abb2027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4E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F5AB1C69-6EDB-4FF4-983F-18BD219EF322}"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98"/>
    <p:restoredTop sz="94665"/>
  </p:normalViewPr>
  <p:slideViewPr>
    <p:cSldViewPr snapToGrid="0">
      <p:cViewPr>
        <p:scale>
          <a:sx n="100" d="100"/>
          <a:sy n="100" d="100"/>
        </p:scale>
        <p:origin x="-14" y="-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5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1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8/10/relationships/authors" Target="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4198972-73C8-9327-0850-18A64251345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955A2EB-01C3-20E0-FF45-07CCC86724F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D1EC30-5B0B-48D0-A1A8-66A96720DF24}" type="datetimeFigureOut">
              <a:rPr lang="en-US" smtClean="0"/>
              <a:t>2/26/2025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C50A84-CDF8-9D1C-7599-D1B543581C0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AAFBD2-1F7B-DB18-5994-6D22C6743F9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8FBFCE-2205-4B9C-81E5-532E0690D8C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311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F68A4D-42A7-45F7-9930-00E8DCB48D7E}" type="datetimeFigureOut">
              <a:rPr lang="en-US" smtClean="0"/>
              <a:t>2/26/2025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DD6F49-EBB7-4CCF-97A8-E526BB28BB6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9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38912"/>
            <a:ext cx="9317736" cy="4453128"/>
          </a:xfrm>
        </p:spPr>
        <p:txBody>
          <a:bodyPr anchor="t">
            <a:normAutofit/>
          </a:bodyPr>
          <a:lstStyle>
            <a:lvl1pPr algn="l">
              <a:defRPr sz="9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965192"/>
            <a:ext cx="5431536" cy="1289304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F91071A-A69E-4756-A27D-7C7C5F9F32BB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29645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411480"/>
            <a:ext cx="11045952" cy="1828800"/>
          </a:xfrm>
        </p:spPr>
        <p:txBody>
          <a:bodyPr anchor="t">
            <a:normAutofit/>
          </a:bodyPr>
          <a:lstStyle>
            <a:lvl1pPr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2784" y="2423160"/>
            <a:ext cx="5202936" cy="3858768"/>
          </a:xfrm>
        </p:spPr>
        <p:txBody>
          <a:bodyPr vert="horz" lIns="91440" tIns="45720" rIns="91440" bIns="45720" rtlCol="0">
            <a:normAutofit/>
          </a:bodyPr>
          <a:lstStyle>
            <a:lvl1pPr marL="457200" indent="-457200">
              <a:buFont typeface="+mj-lt"/>
              <a:buAutoNum type="arabicPeriod"/>
              <a:defRPr lang="en-US" dirty="0"/>
            </a:lvl1pPr>
            <a:lvl2pPr marL="571500" indent="-342900">
              <a:buFont typeface="+mj-lt"/>
              <a:buAutoNum type="arabicPeriod"/>
              <a:defRPr lang="en-US" dirty="0"/>
            </a:lvl2pPr>
            <a:lvl3pPr marL="800100" indent="-342900">
              <a:buFont typeface="+mj-lt"/>
              <a:buAutoNum type="arabicPeriod"/>
              <a:defRPr lang="en-US" dirty="0"/>
            </a:lvl3pPr>
            <a:lvl4pPr>
              <a:buFont typeface="+mj-lt"/>
              <a:buAutoNum type="arabicPeriod"/>
              <a:defRPr lang="en-US" dirty="0"/>
            </a:lvl4pPr>
            <a:lvl5pPr>
              <a:buFont typeface="+mj-lt"/>
              <a:buAutoNum type="arabicPeriod"/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0FBA-2DD9-4488-808B-852669FDC9B7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035622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4019F8-742E-9EEF-F591-C9666AC32A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4383" y="1012952"/>
            <a:ext cx="4023360" cy="1636776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BA22E09C-1954-DBFC-E669-2449D22D2D2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2901" y="345109"/>
            <a:ext cx="6714969" cy="6163508"/>
          </a:xfrm>
          <a:custGeom>
            <a:avLst/>
            <a:gdLst>
              <a:gd name="connsiteX0" fmla="*/ 312551 w 6714969"/>
              <a:gd name="connsiteY0" fmla="*/ 0 h 6163508"/>
              <a:gd name="connsiteX1" fmla="*/ 6402418 w 6714969"/>
              <a:gd name="connsiteY1" fmla="*/ 0 h 6163508"/>
              <a:gd name="connsiteX2" fmla="*/ 6714969 w 6714969"/>
              <a:gd name="connsiteY2" fmla="*/ 312551 h 6163508"/>
              <a:gd name="connsiteX3" fmla="*/ 6714969 w 6714969"/>
              <a:gd name="connsiteY3" fmla="*/ 5850957 h 6163508"/>
              <a:gd name="connsiteX4" fmla="*/ 6402418 w 6714969"/>
              <a:gd name="connsiteY4" fmla="*/ 6163508 h 6163508"/>
              <a:gd name="connsiteX5" fmla="*/ 312551 w 6714969"/>
              <a:gd name="connsiteY5" fmla="*/ 6163508 h 6163508"/>
              <a:gd name="connsiteX6" fmla="*/ 0 w 6714969"/>
              <a:gd name="connsiteY6" fmla="*/ 5850957 h 6163508"/>
              <a:gd name="connsiteX7" fmla="*/ 0 w 6714969"/>
              <a:gd name="connsiteY7" fmla="*/ 312551 h 6163508"/>
              <a:gd name="connsiteX8" fmla="*/ 312551 w 6714969"/>
              <a:gd name="connsiteY8" fmla="*/ 0 h 61635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4969" h="6163508">
                <a:moveTo>
                  <a:pt x="312551" y="0"/>
                </a:moveTo>
                <a:lnTo>
                  <a:pt x="6402418" y="0"/>
                </a:lnTo>
                <a:cubicBezTo>
                  <a:pt x="6575035" y="0"/>
                  <a:pt x="6714969" y="139934"/>
                  <a:pt x="6714969" y="312551"/>
                </a:cubicBezTo>
                <a:lnTo>
                  <a:pt x="6714969" y="5850957"/>
                </a:lnTo>
                <a:cubicBezTo>
                  <a:pt x="6714969" y="6023574"/>
                  <a:pt x="6575035" y="6163508"/>
                  <a:pt x="6402418" y="6163508"/>
                </a:cubicBezTo>
                <a:lnTo>
                  <a:pt x="312551" y="6163508"/>
                </a:lnTo>
                <a:cubicBezTo>
                  <a:pt x="139934" y="6163508"/>
                  <a:pt x="0" y="6023574"/>
                  <a:pt x="0" y="5850957"/>
                </a:cubicBezTo>
                <a:lnTo>
                  <a:pt x="0" y="312551"/>
                </a:lnTo>
                <a:cubicBezTo>
                  <a:pt x="0" y="139934"/>
                  <a:pt x="139934" y="0"/>
                  <a:pt x="312551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28C8B19A-6FC1-2B71-0BFB-9274CBF396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44384" y="2896616"/>
            <a:ext cx="4023360" cy="3364992"/>
          </a:xfrm>
        </p:spPr>
        <p:txBody>
          <a:bodyPr vert="horz" lIns="91440" tIns="45720" rIns="91440" bIns="45720" rtlCol="0">
            <a:normAutofit/>
          </a:bodyPr>
          <a:lstStyle>
            <a:lvl1pPr marL="342900" indent="-342900">
              <a:buFont typeface="+mj-lt"/>
              <a:buAutoNum type="arabicPeriod"/>
              <a:defRPr lang="en-US" dirty="0"/>
            </a:lvl1pPr>
            <a:lvl2pPr marL="571500" indent="-342900">
              <a:buFont typeface="+mj-lt"/>
              <a:buAutoNum type="arabicPeriod"/>
              <a:defRPr lang="en-US" dirty="0"/>
            </a:lvl2pPr>
            <a:lvl3pPr marL="800100" indent="-342900">
              <a:buFont typeface="+mj-lt"/>
              <a:buAutoNum type="arabicPeriod"/>
              <a:defRPr lang="en-US" dirty="0"/>
            </a:lvl3pPr>
            <a:lvl4pPr>
              <a:buFont typeface="+mj-lt"/>
              <a:buAutoNum type="arabicPeriod"/>
              <a:defRPr lang="en-US" dirty="0"/>
            </a:lvl4pPr>
            <a:lvl5pPr>
              <a:buFont typeface="+mj-lt"/>
              <a:buAutoNum type="arabicPeriod"/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77F2D-39D2-22F7-CF0B-39D63EBF00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20FBA-2DD9-4488-808B-852669FDC9B7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B12CFE6-D05E-5478-B3A4-81DC4DCD7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6B86D3-24E1-029E-BA22-9F17F9517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59064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 1 (Max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" y="151598"/>
            <a:ext cx="11924209" cy="528186"/>
          </a:xfrm>
        </p:spPr>
        <p:txBody>
          <a:bodyPr anchor="ctr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" y="776036"/>
            <a:ext cx="11924209" cy="56769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9D5A0-3316-4C32-929A-0D0DB97D10BB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126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(Max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-1325880"/>
            <a:ext cx="10515600" cy="1325880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59" y="329450"/>
            <a:ext cx="11924209" cy="61991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BBADD7-305F-4EB9-8736-D791FAF7A4D4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29130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7" y="640080"/>
            <a:ext cx="11328845" cy="740664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2DD052-3E45-E789-01F8-33250024EC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768" y="1380744"/>
            <a:ext cx="11328844" cy="49011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49238A-C249-43B5-82BC-D29F8CAE992A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2030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984" y="2478024"/>
            <a:ext cx="4325112" cy="2454796"/>
          </a:xfrm>
        </p:spPr>
        <p:txBody>
          <a:bodyPr anchor="t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D633F00-464B-3088-812A-40496FD1021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273800" y="2478024"/>
            <a:ext cx="4325112" cy="24597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dirty="0"/>
            </a:lvl1pPr>
            <a:lvl2pPr marL="228600" indent="0">
              <a:buNone/>
              <a:defRPr lang="en-US" dirty="0"/>
            </a:lvl2pPr>
            <a:lvl3pPr marL="457200" indent="0">
              <a:buNone/>
              <a:defRPr lang="en-US" dirty="0"/>
            </a:lvl3pPr>
            <a:lvl4pPr marL="685800" indent="0">
              <a:buNone/>
              <a:defRPr lang="en-US" dirty="0"/>
            </a:lvl4pPr>
            <a:lvl5pPr marL="914400" indent="0">
              <a:buNone/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46182-1DDF-4ACE-B05D-D855179AB21D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87418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4984" y="2039112"/>
            <a:ext cx="3813048" cy="353872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42D62A0-8127-CE86-0633-0D65E1E136F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22392" y="2039112"/>
            <a:ext cx="5047488" cy="353872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/>
            </a:lvl1pPr>
            <a:lvl2pPr>
              <a:defRPr lang="en-US"/>
            </a:lvl2pPr>
            <a:lvl3pPr>
              <a:defRPr lang="en-US"/>
            </a:lvl3pPr>
            <a:lvl4pPr>
              <a:defRPr lang="en-US"/>
            </a:lvl4pPr>
            <a:lvl5pPr>
              <a:defRPr lang="en-US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879F24-F3CA-4AD0-8BF8-AB0BBB30EE08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564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600200"/>
            <a:ext cx="4142232" cy="46360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FFB4667A-FE47-8556-FD3A-55FDBA801D7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22392" y="1600200"/>
            <a:ext cx="5788152" cy="463600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342EAA-E00A-40E8-8E99-2669E0367007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5867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40080"/>
            <a:ext cx="4032504" cy="3621024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6F072A2-EBC7-B7EA-DA98-BAC0AA46E7A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422392" y="640080"/>
            <a:ext cx="5971032" cy="5724144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35030-C135-4A24-944D-06B773D2F2E6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5543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40080"/>
            <a:ext cx="3493008" cy="3621024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dirty="0"/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C71126E-AEFA-B45A-CD39-AC1315E0333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425696" y="640080"/>
            <a:ext cx="7159752" cy="57197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A5E6FB-0D10-49C4-88DE-98215C666BA1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36392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8176" y="1536192"/>
            <a:ext cx="9171432" cy="2615184"/>
          </a:xfrm>
        </p:spPr>
        <p:txBody>
          <a:bodyPr anchor="ctr">
            <a:normAutofit/>
          </a:bodyPr>
          <a:lstStyle>
            <a:lvl1pPr algn="ctr"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08176" y="4427554"/>
            <a:ext cx="9171432" cy="11430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D1C923-C708-4EAA-A92A-FF81A8F7DA0D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9745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50408" y="548640"/>
            <a:ext cx="6035040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F226A48-373B-47E6-1E90-9892366CC9F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" y="342900"/>
            <a:ext cx="4501152" cy="6172200"/>
          </a:xfrm>
          <a:custGeom>
            <a:avLst/>
            <a:gdLst>
              <a:gd name="connsiteX0" fmla="*/ 332635 w 4501152"/>
              <a:gd name="connsiteY0" fmla="*/ 0 h 6172200"/>
              <a:gd name="connsiteX1" fmla="*/ 4168517 w 4501152"/>
              <a:gd name="connsiteY1" fmla="*/ 0 h 6172200"/>
              <a:gd name="connsiteX2" fmla="*/ 4501152 w 4501152"/>
              <a:gd name="connsiteY2" fmla="*/ 331423 h 6172200"/>
              <a:gd name="connsiteX3" fmla="*/ 4501152 w 4501152"/>
              <a:gd name="connsiteY3" fmla="*/ 5840778 h 6172200"/>
              <a:gd name="connsiteX4" fmla="*/ 4168517 w 4501152"/>
              <a:gd name="connsiteY4" fmla="*/ 6172200 h 6172200"/>
              <a:gd name="connsiteX5" fmla="*/ 332635 w 4501152"/>
              <a:gd name="connsiteY5" fmla="*/ 6172200 h 6172200"/>
              <a:gd name="connsiteX6" fmla="*/ 0 w 4501152"/>
              <a:gd name="connsiteY6" fmla="*/ 5840778 h 6172200"/>
              <a:gd name="connsiteX7" fmla="*/ 0 w 4501152"/>
              <a:gd name="connsiteY7" fmla="*/ 331423 h 6172200"/>
              <a:gd name="connsiteX8" fmla="*/ 332635 w 4501152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1152" h="6172200">
                <a:moveTo>
                  <a:pt x="332635" y="0"/>
                </a:moveTo>
                <a:lnTo>
                  <a:pt x="4168517" y="0"/>
                </a:lnTo>
                <a:cubicBezTo>
                  <a:pt x="4352226" y="0"/>
                  <a:pt x="4501152" y="148383"/>
                  <a:pt x="4501152" y="331423"/>
                </a:cubicBezTo>
                <a:lnTo>
                  <a:pt x="4501152" y="5840778"/>
                </a:lnTo>
                <a:cubicBezTo>
                  <a:pt x="4501152" y="6023817"/>
                  <a:pt x="4352226" y="6172200"/>
                  <a:pt x="4168517" y="6172200"/>
                </a:cubicBezTo>
                <a:lnTo>
                  <a:pt x="332635" y="6172200"/>
                </a:lnTo>
                <a:cubicBezTo>
                  <a:pt x="148926" y="6172200"/>
                  <a:pt x="0" y="6023817"/>
                  <a:pt x="0" y="5840778"/>
                </a:cubicBezTo>
                <a:lnTo>
                  <a:pt x="0" y="331423"/>
                </a:lnTo>
                <a:cubicBezTo>
                  <a:pt x="0" y="148383"/>
                  <a:pt x="148926" y="0"/>
                  <a:pt x="33263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550408" y="1828800"/>
            <a:ext cx="6035040" cy="44897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242880F-92D7-4796-B72D-6CF83054BAF5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7492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48640"/>
            <a:ext cx="6135624" cy="1143000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1828800"/>
            <a:ext cx="6135624" cy="4489704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523749-65BA-43BD-B2BF-FF5A4C96AE14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F11DC52-D1FD-A255-1A04-7A15A9DE3C8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53304" y="352327"/>
            <a:ext cx="4495799" cy="6172200"/>
          </a:xfrm>
          <a:custGeom>
            <a:avLst/>
            <a:gdLst>
              <a:gd name="connsiteX0" fmla="*/ 293171 w 4495799"/>
              <a:gd name="connsiteY0" fmla="*/ 0 h 6172200"/>
              <a:gd name="connsiteX1" fmla="*/ 4202628 w 4495799"/>
              <a:gd name="connsiteY1" fmla="*/ 0 h 6172200"/>
              <a:gd name="connsiteX2" fmla="*/ 4495799 w 4495799"/>
              <a:gd name="connsiteY2" fmla="*/ 293171 h 6172200"/>
              <a:gd name="connsiteX3" fmla="*/ 4495799 w 4495799"/>
              <a:gd name="connsiteY3" fmla="*/ 5879029 h 6172200"/>
              <a:gd name="connsiteX4" fmla="*/ 4202628 w 4495799"/>
              <a:gd name="connsiteY4" fmla="*/ 6172200 h 6172200"/>
              <a:gd name="connsiteX5" fmla="*/ 293171 w 4495799"/>
              <a:gd name="connsiteY5" fmla="*/ 6172200 h 6172200"/>
              <a:gd name="connsiteX6" fmla="*/ 0 w 4495799"/>
              <a:gd name="connsiteY6" fmla="*/ 5879029 h 6172200"/>
              <a:gd name="connsiteX7" fmla="*/ 0 w 4495799"/>
              <a:gd name="connsiteY7" fmla="*/ 293171 h 6172200"/>
              <a:gd name="connsiteX8" fmla="*/ 293171 w 4495799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95799" h="6172200">
                <a:moveTo>
                  <a:pt x="293171" y="0"/>
                </a:moveTo>
                <a:lnTo>
                  <a:pt x="4202628" y="0"/>
                </a:lnTo>
                <a:cubicBezTo>
                  <a:pt x="4364542" y="0"/>
                  <a:pt x="4495799" y="131257"/>
                  <a:pt x="4495799" y="293171"/>
                </a:cubicBezTo>
                <a:lnTo>
                  <a:pt x="4495799" y="5879029"/>
                </a:lnTo>
                <a:cubicBezTo>
                  <a:pt x="4495799" y="6040943"/>
                  <a:pt x="4364542" y="6172200"/>
                  <a:pt x="4202628" y="6172200"/>
                </a:cubicBezTo>
                <a:lnTo>
                  <a:pt x="293171" y="6172200"/>
                </a:lnTo>
                <a:cubicBezTo>
                  <a:pt x="131257" y="6172200"/>
                  <a:pt x="0" y="6040943"/>
                  <a:pt x="0" y="5879029"/>
                </a:cubicBezTo>
                <a:lnTo>
                  <a:pt x="0" y="293171"/>
                </a:lnTo>
                <a:cubicBezTo>
                  <a:pt x="0" y="131257"/>
                  <a:pt x="131257" y="0"/>
                  <a:pt x="293171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40470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0076" y="320040"/>
            <a:ext cx="6766560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539F8C7-DD74-7177-C2DA-02533B6576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9373" y="344424"/>
            <a:ext cx="3808553" cy="6172200"/>
          </a:xfrm>
          <a:custGeom>
            <a:avLst/>
            <a:gdLst>
              <a:gd name="connsiteX0" fmla="*/ 292116 w 3808553"/>
              <a:gd name="connsiteY0" fmla="*/ 0 h 6172200"/>
              <a:gd name="connsiteX1" fmla="*/ 3516437 w 3808553"/>
              <a:gd name="connsiteY1" fmla="*/ 0 h 6172200"/>
              <a:gd name="connsiteX2" fmla="*/ 3808553 w 3808553"/>
              <a:gd name="connsiteY2" fmla="*/ 292116 h 6172200"/>
              <a:gd name="connsiteX3" fmla="*/ 3808553 w 3808553"/>
              <a:gd name="connsiteY3" fmla="*/ 5880084 h 6172200"/>
              <a:gd name="connsiteX4" fmla="*/ 3516437 w 3808553"/>
              <a:gd name="connsiteY4" fmla="*/ 6172200 h 6172200"/>
              <a:gd name="connsiteX5" fmla="*/ 292116 w 3808553"/>
              <a:gd name="connsiteY5" fmla="*/ 6172200 h 6172200"/>
              <a:gd name="connsiteX6" fmla="*/ 0 w 3808553"/>
              <a:gd name="connsiteY6" fmla="*/ 5880084 h 6172200"/>
              <a:gd name="connsiteX7" fmla="*/ 0 w 3808553"/>
              <a:gd name="connsiteY7" fmla="*/ 292116 h 6172200"/>
              <a:gd name="connsiteX8" fmla="*/ 292116 w 3808553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8553" h="6172200">
                <a:moveTo>
                  <a:pt x="292116" y="0"/>
                </a:moveTo>
                <a:lnTo>
                  <a:pt x="3516437" y="0"/>
                </a:lnTo>
                <a:cubicBezTo>
                  <a:pt x="3677768" y="0"/>
                  <a:pt x="3808553" y="130785"/>
                  <a:pt x="3808553" y="292116"/>
                </a:cubicBezTo>
                <a:lnTo>
                  <a:pt x="3808553" y="5880084"/>
                </a:lnTo>
                <a:cubicBezTo>
                  <a:pt x="3808553" y="6041415"/>
                  <a:pt x="3677768" y="6172200"/>
                  <a:pt x="3516437" y="6172200"/>
                </a:cubicBezTo>
                <a:lnTo>
                  <a:pt x="292116" y="6172200"/>
                </a:lnTo>
                <a:cubicBezTo>
                  <a:pt x="130785" y="6172200"/>
                  <a:pt x="0" y="6041415"/>
                  <a:pt x="0" y="5880084"/>
                </a:cubicBezTo>
                <a:lnTo>
                  <a:pt x="0" y="292116"/>
                </a:lnTo>
                <a:cubicBezTo>
                  <a:pt x="0" y="130785"/>
                  <a:pt x="130785" y="0"/>
                  <a:pt x="29211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18B74D6-CD72-B859-C229-60DB988B25E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820076" y="1380744"/>
            <a:ext cx="6766560" cy="49834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D561C12A-E1D5-4BE9-85D9-F221F70F4931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21719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320040"/>
            <a:ext cx="6858000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07755DB3-9272-8E5E-039F-AC14A2C0789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1380744"/>
            <a:ext cx="6858000" cy="49834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DBE6-5750-4902-BDAA-20F546DD8AD7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26FEEE5C-15B3-8386-23D3-B6B236C668F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046768" y="344424"/>
            <a:ext cx="3808553" cy="6172200"/>
          </a:xfrm>
          <a:custGeom>
            <a:avLst/>
            <a:gdLst>
              <a:gd name="connsiteX0" fmla="*/ 292116 w 3808553"/>
              <a:gd name="connsiteY0" fmla="*/ 0 h 6172200"/>
              <a:gd name="connsiteX1" fmla="*/ 3516437 w 3808553"/>
              <a:gd name="connsiteY1" fmla="*/ 0 h 6172200"/>
              <a:gd name="connsiteX2" fmla="*/ 3808553 w 3808553"/>
              <a:gd name="connsiteY2" fmla="*/ 292116 h 6172200"/>
              <a:gd name="connsiteX3" fmla="*/ 3808553 w 3808553"/>
              <a:gd name="connsiteY3" fmla="*/ 5880084 h 6172200"/>
              <a:gd name="connsiteX4" fmla="*/ 3516437 w 3808553"/>
              <a:gd name="connsiteY4" fmla="*/ 6172200 h 6172200"/>
              <a:gd name="connsiteX5" fmla="*/ 292116 w 3808553"/>
              <a:gd name="connsiteY5" fmla="*/ 6172200 h 6172200"/>
              <a:gd name="connsiteX6" fmla="*/ 0 w 3808553"/>
              <a:gd name="connsiteY6" fmla="*/ 5880084 h 6172200"/>
              <a:gd name="connsiteX7" fmla="*/ 0 w 3808553"/>
              <a:gd name="connsiteY7" fmla="*/ 292116 h 6172200"/>
              <a:gd name="connsiteX8" fmla="*/ 292116 w 3808553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08553" h="6172200">
                <a:moveTo>
                  <a:pt x="292116" y="0"/>
                </a:moveTo>
                <a:lnTo>
                  <a:pt x="3516437" y="0"/>
                </a:lnTo>
                <a:cubicBezTo>
                  <a:pt x="3677768" y="0"/>
                  <a:pt x="3808553" y="130785"/>
                  <a:pt x="3808553" y="292116"/>
                </a:cubicBezTo>
                <a:lnTo>
                  <a:pt x="3808553" y="5880084"/>
                </a:lnTo>
                <a:cubicBezTo>
                  <a:pt x="3808553" y="6041415"/>
                  <a:pt x="3677768" y="6172200"/>
                  <a:pt x="3516437" y="6172200"/>
                </a:cubicBezTo>
                <a:lnTo>
                  <a:pt x="292116" y="6172200"/>
                </a:lnTo>
                <a:cubicBezTo>
                  <a:pt x="130785" y="6172200"/>
                  <a:pt x="0" y="6041415"/>
                  <a:pt x="0" y="5880084"/>
                </a:cubicBezTo>
                <a:lnTo>
                  <a:pt x="0" y="292116"/>
                </a:lnTo>
                <a:cubicBezTo>
                  <a:pt x="0" y="130785"/>
                  <a:pt x="130785" y="0"/>
                  <a:pt x="29211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71976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328" y="601755"/>
            <a:ext cx="4389120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281557-D8C5-3666-A17C-BD66A5F9C0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1522" y="342902"/>
            <a:ext cx="6249778" cy="6172343"/>
          </a:xfrm>
          <a:custGeom>
            <a:avLst/>
            <a:gdLst>
              <a:gd name="connsiteX0" fmla="*/ 258473 w 6249778"/>
              <a:gd name="connsiteY0" fmla="*/ 0 h 6172343"/>
              <a:gd name="connsiteX1" fmla="*/ 5991306 w 6249778"/>
              <a:gd name="connsiteY1" fmla="*/ 0 h 6172343"/>
              <a:gd name="connsiteX2" fmla="*/ 6249778 w 6249778"/>
              <a:gd name="connsiteY2" fmla="*/ 257942 h 6172343"/>
              <a:gd name="connsiteX3" fmla="*/ 6249778 w 6249778"/>
              <a:gd name="connsiteY3" fmla="*/ 5914401 h 6172343"/>
              <a:gd name="connsiteX4" fmla="*/ 5991306 w 6249778"/>
              <a:gd name="connsiteY4" fmla="*/ 6172343 h 6172343"/>
              <a:gd name="connsiteX5" fmla="*/ 258473 w 6249778"/>
              <a:gd name="connsiteY5" fmla="*/ 6172343 h 6172343"/>
              <a:gd name="connsiteX6" fmla="*/ 0 w 6249778"/>
              <a:gd name="connsiteY6" fmla="*/ 5914401 h 6172343"/>
              <a:gd name="connsiteX7" fmla="*/ 0 w 6249778"/>
              <a:gd name="connsiteY7" fmla="*/ 257942 h 6172343"/>
              <a:gd name="connsiteX8" fmla="*/ 258473 w 6249778"/>
              <a:gd name="connsiteY8" fmla="*/ 0 h 61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9778" h="6172343">
                <a:moveTo>
                  <a:pt x="258473" y="0"/>
                </a:moveTo>
                <a:lnTo>
                  <a:pt x="5991306" y="0"/>
                </a:lnTo>
                <a:cubicBezTo>
                  <a:pt x="6134057" y="0"/>
                  <a:pt x="6249778" y="115484"/>
                  <a:pt x="6249778" y="257942"/>
                </a:cubicBezTo>
                <a:lnTo>
                  <a:pt x="6249778" y="5914401"/>
                </a:lnTo>
                <a:cubicBezTo>
                  <a:pt x="6249778" y="6056859"/>
                  <a:pt x="6134057" y="6172343"/>
                  <a:pt x="5991306" y="6172343"/>
                </a:cubicBezTo>
                <a:lnTo>
                  <a:pt x="258473" y="6172343"/>
                </a:lnTo>
                <a:cubicBezTo>
                  <a:pt x="115722" y="6172343"/>
                  <a:pt x="0" y="6056859"/>
                  <a:pt x="0" y="5914401"/>
                </a:cubicBezTo>
                <a:lnTo>
                  <a:pt x="0" y="257942"/>
                </a:lnTo>
                <a:cubicBezTo>
                  <a:pt x="0" y="115484"/>
                  <a:pt x="115722" y="0"/>
                  <a:pt x="258473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96328" y="2276856"/>
            <a:ext cx="4389120" cy="4041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701C4331-C33F-4DC1-AB74-C520A718CE2B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73447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03504"/>
            <a:ext cx="4480560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7" y="2276856"/>
            <a:ext cx="4480560" cy="40416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1A4764-83A9-4A81-9507-BED109D81520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0846273-A5CB-BDCB-C625-903F863EC3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594" y="342900"/>
            <a:ext cx="6111507" cy="6172338"/>
          </a:xfrm>
          <a:custGeom>
            <a:avLst/>
            <a:gdLst>
              <a:gd name="connsiteX0" fmla="*/ 269395 w 6111507"/>
              <a:gd name="connsiteY0" fmla="*/ 0 h 6172338"/>
              <a:gd name="connsiteX1" fmla="*/ 5842112 w 6111507"/>
              <a:gd name="connsiteY1" fmla="*/ 0 h 6172338"/>
              <a:gd name="connsiteX2" fmla="*/ 6111507 w 6111507"/>
              <a:gd name="connsiteY2" fmla="*/ 268145 h 6172338"/>
              <a:gd name="connsiteX3" fmla="*/ 6111507 w 6111507"/>
              <a:gd name="connsiteY3" fmla="*/ 5904194 h 6172338"/>
              <a:gd name="connsiteX4" fmla="*/ 5842112 w 6111507"/>
              <a:gd name="connsiteY4" fmla="*/ 6172338 h 6172338"/>
              <a:gd name="connsiteX5" fmla="*/ 269395 w 6111507"/>
              <a:gd name="connsiteY5" fmla="*/ 6172338 h 6172338"/>
              <a:gd name="connsiteX6" fmla="*/ 0 w 6111507"/>
              <a:gd name="connsiteY6" fmla="*/ 5904194 h 6172338"/>
              <a:gd name="connsiteX7" fmla="*/ 0 w 6111507"/>
              <a:gd name="connsiteY7" fmla="*/ 268145 h 6172338"/>
              <a:gd name="connsiteX8" fmla="*/ 269395 w 6111507"/>
              <a:gd name="connsiteY8" fmla="*/ 0 h 617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1507" h="6172338">
                <a:moveTo>
                  <a:pt x="269395" y="0"/>
                </a:moveTo>
                <a:lnTo>
                  <a:pt x="5842112" y="0"/>
                </a:lnTo>
                <a:cubicBezTo>
                  <a:pt x="5990895" y="0"/>
                  <a:pt x="6111507" y="120052"/>
                  <a:pt x="6111507" y="268145"/>
                </a:cubicBezTo>
                <a:lnTo>
                  <a:pt x="6111507" y="5904194"/>
                </a:lnTo>
                <a:cubicBezTo>
                  <a:pt x="6111507" y="6052286"/>
                  <a:pt x="5990895" y="6172338"/>
                  <a:pt x="5842112" y="6172338"/>
                </a:cubicBezTo>
                <a:lnTo>
                  <a:pt x="269395" y="6172338"/>
                </a:lnTo>
                <a:cubicBezTo>
                  <a:pt x="120612" y="6172338"/>
                  <a:pt x="0" y="6052286"/>
                  <a:pt x="0" y="5904194"/>
                </a:cubicBezTo>
                <a:lnTo>
                  <a:pt x="0" y="268145"/>
                </a:lnTo>
                <a:cubicBezTo>
                  <a:pt x="0" y="120052"/>
                  <a:pt x="120612" y="0"/>
                  <a:pt x="26939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8008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196328" y="320040"/>
            <a:ext cx="4389120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281557-D8C5-3666-A17C-BD66A5F9C04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1522" y="342902"/>
            <a:ext cx="6249778" cy="6172343"/>
          </a:xfrm>
          <a:custGeom>
            <a:avLst/>
            <a:gdLst>
              <a:gd name="connsiteX0" fmla="*/ 258473 w 6249778"/>
              <a:gd name="connsiteY0" fmla="*/ 0 h 6172343"/>
              <a:gd name="connsiteX1" fmla="*/ 5991306 w 6249778"/>
              <a:gd name="connsiteY1" fmla="*/ 0 h 6172343"/>
              <a:gd name="connsiteX2" fmla="*/ 6249778 w 6249778"/>
              <a:gd name="connsiteY2" fmla="*/ 257942 h 6172343"/>
              <a:gd name="connsiteX3" fmla="*/ 6249778 w 6249778"/>
              <a:gd name="connsiteY3" fmla="*/ 5914401 h 6172343"/>
              <a:gd name="connsiteX4" fmla="*/ 5991306 w 6249778"/>
              <a:gd name="connsiteY4" fmla="*/ 6172343 h 6172343"/>
              <a:gd name="connsiteX5" fmla="*/ 258473 w 6249778"/>
              <a:gd name="connsiteY5" fmla="*/ 6172343 h 6172343"/>
              <a:gd name="connsiteX6" fmla="*/ 0 w 6249778"/>
              <a:gd name="connsiteY6" fmla="*/ 5914401 h 6172343"/>
              <a:gd name="connsiteX7" fmla="*/ 0 w 6249778"/>
              <a:gd name="connsiteY7" fmla="*/ 257942 h 6172343"/>
              <a:gd name="connsiteX8" fmla="*/ 258473 w 6249778"/>
              <a:gd name="connsiteY8" fmla="*/ 0 h 6172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49778" h="6172343">
                <a:moveTo>
                  <a:pt x="258473" y="0"/>
                </a:moveTo>
                <a:lnTo>
                  <a:pt x="5991306" y="0"/>
                </a:lnTo>
                <a:cubicBezTo>
                  <a:pt x="6134057" y="0"/>
                  <a:pt x="6249778" y="115484"/>
                  <a:pt x="6249778" y="257942"/>
                </a:cubicBezTo>
                <a:lnTo>
                  <a:pt x="6249778" y="5914401"/>
                </a:lnTo>
                <a:cubicBezTo>
                  <a:pt x="6249778" y="6056859"/>
                  <a:pt x="6134057" y="6172343"/>
                  <a:pt x="5991306" y="6172343"/>
                </a:cubicBezTo>
                <a:lnTo>
                  <a:pt x="258473" y="6172343"/>
                </a:lnTo>
                <a:cubicBezTo>
                  <a:pt x="115722" y="6172343"/>
                  <a:pt x="0" y="6056859"/>
                  <a:pt x="0" y="5914401"/>
                </a:cubicBezTo>
                <a:lnTo>
                  <a:pt x="0" y="257942"/>
                </a:lnTo>
                <a:cubicBezTo>
                  <a:pt x="0" y="115484"/>
                  <a:pt x="115722" y="0"/>
                  <a:pt x="258473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FF0220E-48F8-B4D9-19DE-7B457C3C221C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196328" y="1380744"/>
            <a:ext cx="4389120" cy="49834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49B2C6C9-D30C-4946-92A4-454A5FC69685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37350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7" y="320040"/>
            <a:ext cx="4573413" cy="93268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7AED59-1A26-9C13-8482-7857E7DEFE52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6" y="1380744"/>
            <a:ext cx="4573413" cy="498348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79CC6-BB04-42D6-AB0C-BAA184663D94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0846273-A5CB-BDCB-C625-903F863EC30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737594" y="342900"/>
            <a:ext cx="6111507" cy="6172338"/>
          </a:xfrm>
          <a:custGeom>
            <a:avLst/>
            <a:gdLst>
              <a:gd name="connsiteX0" fmla="*/ 269395 w 6111507"/>
              <a:gd name="connsiteY0" fmla="*/ 0 h 6172338"/>
              <a:gd name="connsiteX1" fmla="*/ 5842112 w 6111507"/>
              <a:gd name="connsiteY1" fmla="*/ 0 h 6172338"/>
              <a:gd name="connsiteX2" fmla="*/ 6111507 w 6111507"/>
              <a:gd name="connsiteY2" fmla="*/ 268145 h 6172338"/>
              <a:gd name="connsiteX3" fmla="*/ 6111507 w 6111507"/>
              <a:gd name="connsiteY3" fmla="*/ 5904194 h 6172338"/>
              <a:gd name="connsiteX4" fmla="*/ 5842112 w 6111507"/>
              <a:gd name="connsiteY4" fmla="*/ 6172338 h 6172338"/>
              <a:gd name="connsiteX5" fmla="*/ 269395 w 6111507"/>
              <a:gd name="connsiteY5" fmla="*/ 6172338 h 6172338"/>
              <a:gd name="connsiteX6" fmla="*/ 0 w 6111507"/>
              <a:gd name="connsiteY6" fmla="*/ 5904194 h 6172338"/>
              <a:gd name="connsiteX7" fmla="*/ 0 w 6111507"/>
              <a:gd name="connsiteY7" fmla="*/ 268145 h 6172338"/>
              <a:gd name="connsiteX8" fmla="*/ 269395 w 6111507"/>
              <a:gd name="connsiteY8" fmla="*/ 0 h 617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11507" h="6172338">
                <a:moveTo>
                  <a:pt x="269395" y="0"/>
                </a:moveTo>
                <a:lnTo>
                  <a:pt x="5842112" y="0"/>
                </a:lnTo>
                <a:cubicBezTo>
                  <a:pt x="5990895" y="0"/>
                  <a:pt x="6111507" y="120052"/>
                  <a:pt x="6111507" y="268145"/>
                </a:cubicBezTo>
                <a:lnTo>
                  <a:pt x="6111507" y="5904194"/>
                </a:lnTo>
                <a:cubicBezTo>
                  <a:pt x="6111507" y="6052286"/>
                  <a:pt x="5990895" y="6172338"/>
                  <a:pt x="5842112" y="6172338"/>
                </a:cubicBezTo>
                <a:lnTo>
                  <a:pt x="269395" y="6172338"/>
                </a:lnTo>
                <a:cubicBezTo>
                  <a:pt x="120612" y="6172338"/>
                  <a:pt x="0" y="6052286"/>
                  <a:pt x="0" y="5904194"/>
                </a:cubicBezTo>
                <a:lnTo>
                  <a:pt x="0" y="268145"/>
                </a:lnTo>
                <a:cubicBezTo>
                  <a:pt x="0" y="120052"/>
                  <a:pt x="120612" y="0"/>
                  <a:pt x="26939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058616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21040" y="603504"/>
            <a:ext cx="3401568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5B0EC94-28E6-D665-7491-10A308B0B4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" y="342901"/>
            <a:ext cx="7391400" cy="6172200"/>
          </a:xfrm>
          <a:custGeom>
            <a:avLst/>
            <a:gdLst>
              <a:gd name="connsiteX0" fmla="*/ 267246 w 7391400"/>
              <a:gd name="connsiteY0" fmla="*/ 0 h 6172200"/>
              <a:gd name="connsiteX1" fmla="*/ 7124155 w 7391400"/>
              <a:gd name="connsiteY1" fmla="*/ 0 h 6172200"/>
              <a:gd name="connsiteX2" fmla="*/ 7391400 w 7391400"/>
              <a:gd name="connsiteY2" fmla="*/ 266886 h 6172200"/>
              <a:gd name="connsiteX3" fmla="*/ 7391400 w 7391400"/>
              <a:gd name="connsiteY3" fmla="*/ 5905314 h 6172200"/>
              <a:gd name="connsiteX4" fmla="*/ 7124155 w 7391400"/>
              <a:gd name="connsiteY4" fmla="*/ 6172200 h 6172200"/>
              <a:gd name="connsiteX5" fmla="*/ 267246 w 7391400"/>
              <a:gd name="connsiteY5" fmla="*/ 6172200 h 6172200"/>
              <a:gd name="connsiteX6" fmla="*/ 0 w 7391400"/>
              <a:gd name="connsiteY6" fmla="*/ 5905314 h 6172200"/>
              <a:gd name="connsiteX7" fmla="*/ 0 w 7391400"/>
              <a:gd name="connsiteY7" fmla="*/ 266886 h 6172200"/>
              <a:gd name="connsiteX8" fmla="*/ 267246 w 73914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1400" h="6172200">
                <a:moveTo>
                  <a:pt x="267246" y="0"/>
                </a:moveTo>
                <a:lnTo>
                  <a:pt x="7124155" y="0"/>
                </a:lnTo>
                <a:cubicBezTo>
                  <a:pt x="7271750" y="0"/>
                  <a:pt x="7391400" y="119489"/>
                  <a:pt x="7391400" y="266886"/>
                </a:cubicBezTo>
                <a:lnTo>
                  <a:pt x="7391400" y="5905314"/>
                </a:lnTo>
                <a:cubicBezTo>
                  <a:pt x="7391400" y="6052711"/>
                  <a:pt x="7271750" y="6172200"/>
                  <a:pt x="7124155" y="6172200"/>
                </a:cubicBezTo>
                <a:lnTo>
                  <a:pt x="267246" y="6172200"/>
                </a:lnTo>
                <a:cubicBezTo>
                  <a:pt x="119650" y="6172200"/>
                  <a:pt x="0" y="6052711"/>
                  <a:pt x="0" y="5905314"/>
                </a:cubicBezTo>
                <a:lnTo>
                  <a:pt x="0" y="266886"/>
                </a:lnTo>
                <a:cubicBezTo>
                  <a:pt x="0" y="119489"/>
                  <a:pt x="119650" y="0"/>
                  <a:pt x="26724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21040" y="2276856"/>
            <a:ext cx="3401568" cy="404164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7B3D66E4-8050-49E4-B8D2-06214BFB7C0A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673470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03504"/>
            <a:ext cx="3401568" cy="1527048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5B0EC94-28E6-D665-7491-10A308B0B4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02843" y="342901"/>
            <a:ext cx="7346257" cy="6172200"/>
          </a:xfrm>
          <a:custGeom>
            <a:avLst/>
            <a:gdLst>
              <a:gd name="connsiteX0" fmla="*/ 267246 w 7391400"/>
              <a:gd name="connsiteY0" fmla="*/ 0 h 6172200"/>
              <a:gd name="connsiteX1" fmla="*/ 7124155 w 7391400"/>
              <a:gd name="connsiteY1" fmla="*/ 0 h 6172200"/>
              <a:gd name="connsiteX2" fmla="*/ 7391400 w 7391400"/>
              <a:gd name="connsiteY2" fmla="*/ 266886 h 6172200"/>
              <a:gd name="connsiteX3" fmla="*/ 7391400 w 7391400"/>
              <a:gd name="connsiteY3" fmla="*/ 5905314 h 6172200"/>
              <a:gd name="connsiteX4" fmla="*/ 7124155 w 7391400"/>
              <a:gd name="connsiteY4" fmla="*/ 6172200 h 6172200"/>
              <a:gd name="connsiteX5" fmla="*/ 267246 w 7391400"/>
              <a:gd name="connsiteY5" fmla="*/ 6172200 h 6172200"/>
              <a:gd name="connsiteX6" fmla="*/ 0 w 7391400"/>
              <a:gd name="connsiteY6" fmla="*/ 5905314 h 6172200"/>
              <a:gd name="connsiteX7" fmla="*/ 0 w 7391400"/>
              <a:gd name="connsiteY7" fmla="*/ 266886 h 6172200"/>
              <a:gd name="connsiteX8" fmla="*/ 267246 w 73914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1400" h="6172200">
                <a:moveTo>
                  <a:pt x="267246" y="0"/>
                </a:moveTo>
                <a:lnTo>
                  <a:pt x="7124155" y="0"/>
                </a:lnTo>
                <a:cubicBezTo>
                  <a:pt x="7271750" y="0"/>
                  <a:pt x="7391400" y="119489"/>
                  <a:pt x="7391400" y="266886"/>
                </a:cubicBezTo>
                <a:lnTo>
                  <a:pt x="7391400" y="5905314"/>
                </a:lnTo>
                <a:cubicBezTo>
                  <a:pt x="7391400" y="6052711"/>
                  <a:pt x="7271750" y="6172200"/>
                  <a:pt x="7124155" y="6172200"/>
                </a:cubicBezTo>
                <a:lnTo>
                  <a:pt x="267246" y="6172200"/>
                </a:lnTo>
                <a:cubicBezTo>
                  <a:pt x="119650" y="6172200"/>
                  <a:pt x="0" y="6052711"/>
                  <a:pt x="0" y="5905314"/>
                </a:cubicBezTo>
                <a:lnTo>
                  <a:pt x="0" y="266886"/>
                </a:lnTo>
                <a:cubicBezTo>
                  <a:pt x="0" y="119489"/>
                  <a:pt x="119650" y="0"/>
                  <a:pt x="26724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2276856"/>
            <a:ext cx="3401568" cy="4041648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EE7AEA2F-0823-4BD6-88F7-6D0D98F52C93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23169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38912"/>
            <a:ext cx="11494008" cy="4654296"/>
          </a:xfrm>
        </p:spPr>
        <p:txBody>
          <a:bodyPr anchor="t">
            <a:normAutofit/>
          </a:bodyPr>
          <a:lstStyle>
            <a:lvl1pPr algn="l">
              <a:defRPr sz="125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5093208"/>
            <a:ext cx="5669280" cy="1161288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761AAA3-5155-4231-8EEA-4F6426D8887B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78783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1896" y="1078992"/>
            <a:ext cx="3273552" cy="1947672"/>
          </a:xfrm>
        </p:spPr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5B0EC94-28E6-D665-7491-10A308B0B42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0" y="342901"/>
            <a:ext cx="7391400" cy="6172200"/>
          </a:xfrm>
          <a:custGeom>
            <a:avLst/>
            <a:gdLst>
              <a:gd name="connsiteX0" fmla="*/ 267246 w 7391400"/>
              <a:gd name="connsiteY0" fmla="*/ 0 h 6172200"/>
              <a:gd name="connsiteX1" fmla="*/ 7124155 w 7391400"/>
              <a:gd name="connsiteY1" fmla="*/ 0 h 6172200"/>
              <a:gd name="connsiteX2" fmla="*/ 7391400 w 7391400"/>
              <a:gd name="connsiteY2" fmla="*/ 266886 h 6172200"/>
              <a:gd name="connsiteX3" fmla="*/ 7391400 w 7391400"/>
              <a:gd name="connsiteY3" fmla="*/ 5905314 h 6172200"/>
              <a:gd name="connsiteX4" fmla="*/ 7124155 w 7391400"/>
              <a:gd name="connsiteY4" fmla="*/ 6172200 h 6172200"/>
              <a:gd name="connsiteX5" fmla="*/ 267246 w 7391400"/>
              <a:gd name="connsiteY5" fmla="*/ 6172200 h 6172200"/>
              <a:gd name="connsiteX6" fmla="*/ 0 w 7391400"/>
              <a:gd name="connsiteY6" fmla="*/ 5905314 h 6172200"/>
              <a:gd name="connsiteX7" fmla="*/ 0 w 7391400"/>
              <a:gd name="connsiteY7" fmla="*/ 266886 h 6172200"/>
              <a:gd name="connsiteX8" fmla="*/ 267246 w 73914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391400" h="6172200">
                <a:moveTo>
                  <a:pt x="267246" y="0"/>
                </a:moveTo>
                <a:lnTo>
                  <a:pt x="7124155" y="0"/>
                </a:lnTo>
                <a:cubicBezTo>
                  <a:pt x="7271750" y="0"/>
                  <a:pt x="7391400" y="119489"/>
                  <a:pt x="7391400" y="266886"/>
                </a:cubicBezTo>
                <a:lnTo>
                  <a:pt x="7391400" y="5905314"/>
                </a:lnTo>
                <a:cubicBezTo>
                  <a:pt x="7391400" y="6052711"/>
                  <a:pt x="7271750" y="6172200"/>
                  <a:pt x="7124155" y="6172200"/>
                </a:cubicBezTo>
                <a:lnTo>
                  <a:pt x="267246" y="6172200"/>
                </a:lnTo>
                <a:cubicBezTo>
                  <a:pt x="119650" y="6172200"/>
                  <a:pt x="0" y="6052711"/>
                  <a:pt x="0" y="5905314"/>
                </a:cubicBezTo>
                <a:lnTo>
                  <a:pt x="0" y="266886"/>
                </a:lnTo>
                <a:cubicBezTo>
                  <a:pt x="0" y="119489"/>
                  <a:pt x="119650" y="0"/>
                  <a:pt x="26724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E0D00CE-C191-6DE5-9D82-7EFB59BC37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8311896" y="3099816"/>
            <a:ext cx="3273552" cy="295351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228600" indent="0">
              <a:buNone/>
              <a:defRPr sz="1400"/>
            </a:lvl2pPr>
            <a:lvl3pPr marL="457200" indent="0">
              <a:buNone/>
              <a:defRPr sz="1200"/>
            </a:lvl3pPr>
            <a:lvl4pPr marL="685800" indent="0">
              <a:buNone/>
              <a:defRPr sz="1100"/>
            </a:lvl4pPr>
            <a:lvl5pPr marL="914400" indent="0"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effectLst/>
              </a:defRPr>
            </a:lvl1pPr>
          </a:lstStyle>
          <a:p>
            <a:fld id="{06092A99-204A-46CE-8F70-09D6B2D34877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019413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2" y="5111854"/>
            <a:ext cx="3739279" cy="138988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D5837EDE-723C-6CF6-EB95-3AEDA1F07E9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39373" y="320043"/>
            <a:ext cx="11509730" cy="4404825"/>
          </a:xfrm>
          <a:custGeom>
            <a:avLst/>
            <a:gdLst>
              <a:gd name="connsiteX0" fmla="*/ 299132 w 11509730"/>
              <a:gd name="connsiteY0" fmla="*/ 0 h 4404825"/>
              <a:gd name="connsiteX1" fmla="*/ 11210598 w 11509730"/>
              <a:gd name="connsiteY1" fmla="*/ 0 h 4404825"/>
              <a:gd name="connsiteX2" fmla="*/ 11509730 w 11509730"/>
              <a:gd name="connsiteY2" fmla="*/ 299132 h 4404825"/>
              <a:gd name="connsiteX3" fmla="*/ 11509730 w 11509730"/>
              <a:gd name="connsiteY3" fmla="*/ 4105693 h 4404825"/>
              <a:gd name="connsiteX4" fmla="*/ 11210598 w 11509730"/>
              <a:gd name="connsiteY4" fmla="*/ 4404825 h 4404825"/>
              <a:gd name="connsiteX5" fmla="*/ 299132 w 11509730"/>
              <a:gd name="connsiteY5" fmla="*/ 4404825 h 4404825"/>
              <a:gd name="connsiteX6" fmla="*/ 0 w 11509730"/>
              <a:gd name="connsiteY6" fmla="*/ 4105693 h 4404825"/>
              <a:gd name="connsiteX7" fmla="*/ 0 w 11509730"/>
              <a:gd name="connsiteY7" fmla="*/ 299132 h 4404825"/>
              <a:gd name="connsiteX8" fmla="*/ 299132 w 11509730"/>
              <a:gd name="connsiteY8" fmla="*/ 0 h 440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9730" h="4404825">
                <a:moveTo>
                  <a:pt x="299132" y="0"/>
                </a:moveTo>
                <a:lnTo>
                  <a:pt x="11210598" y="0"/>
                </a:lnTo>
                <a:cubicBezTo>
                  <a:pt x="11375804" y="0"/>
                  <a:pt x="11509730" y="133926"/>
                  <a:pt x="11509730" y="299132"/>
                </a:cubicBezTo>
                <a:lnTo>
                  <a:pt x="11509730" y="4105693"/>
                </a:lnTo>
                <a:cubicBezTo>
                  <a:pt x="11509730" y="4270899"/>
                  <a:pt x="11375804" y="4404825"/>
                  <a:pt x="11210598" y="4404825"/>
                </a:cubicBezTo>
                <a:lnTo>
                  <a:pt x="299132" y="4404825"/>
                </a:lnTo>
                <a:cubicBezTo>
                  <a:pt x="133926" y="4404825"/>
                  <a:pt x="0" y="4270899"/>
                  <a:pt x="0" y="4105693"/>
                </a:cubicBezTo>
                <a:lnTo>
                  <a:pt x="0" y="299132"/>
                </a:lnTo>
                <a:cubicBezTo>
                  <a:pt x="0" y="133926"/>
                  <a:pt x="133926" y="0"/>
                  <a:pt x="299132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749EA3-15DE-451B-A24B-ACC8EA0B6D09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351928" y="5111854"/>
            <a:ext cx="6400800" cy="1389888"/>
          </a:xfrm>
        </p:spPr>
        <p:txBody>
          <a:bodyPr>
            <a:noAutofit/>
          </a:bodyPr>
          <a:lstStyle>
            <a:lvl1pPr marL="0" indent="0">
              <a:buFont typeface="Arial" panose="020B0604020202020204" pitchFamily="34" charset="0"/>
              <a:buNone/>
              <a:defRPr sz="1600"/>
            </a:lvl1pPr>
            <a:lvl2pPr marL="228600" indent="0">
              <a:buFont typeface="Arial" panose="020B0604020202020204" pitchFamily="34" charset="0"/>
              <a:buNone/>
              <a:defRPr sz="1400"/>
            </a:lvl2pPr>
            <a:lvl3pPr marL="457200" indent="0">
              <a:buFont typeface="Arial" panose="020B0604020202020204" pitchFamily="34" charset="0"/>
              <a:buNone/>
              <a:defRPr sz="1200"/>
            </a:lvl3pPr>
            <a:lvl4pPr marL="685800" indent="0">
              <a:buFont typeface="Arial" panose="020B0604020202020204" pitchFamily="34" charset="0"/>
              <a:buNone/>
              <a:defRPr sz="1100"/>
            </a:lvl4pPr>
            <a:lvl5pPr marL="914400" indent="0">
              <a:buFont typeface="Arial" panose="020B0604020202020204" pitchFamily="34" charset="0"/>
              <a:buNone/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964449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4162318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BCE7E7D-ED4A-B625-6CB8-4D71682F63D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9373" y="320042"/>
            <a:ext cx="11509730" cy="3458229"/>
          </a:xfrm>
          <a:custGeom>
            <a:avLst/>
            <a:gdLst>
              <a:gd name="connsiteX0" fmla="*/ 351529 w 11509730"/>
              <a:gd name="connsiteY0" fmla="*/ 0 h 3458229"/>
              <a:gd name="connsiteX1" fmla="*/ 11158201 w 11509730"/>
              <a:gd name="connsiteY1" fmla="*/ 0 h 3458229"/>
              <a:gd name="connsiteX2" fmla="*/ 11509730 w 11509730"/>
              <a:gd name="connsiteY2" fmla="*/ 351529 h 3458229"/>
              <a:gd name="connsiteX3" fmla="*/ 11509730 w 11509730"/>
              <a:gd name="connsiteY3" fmla="*/ 3106700 h 3458229"/>
              <a:gd name="connsiteX4" fmla="*/ 11158201 w 11509730"/>
              <a:gd name="connsiteY4" fmla="*/ 3458229 h 3458229"/>
              <a:gd name="connsiteX5" fmla="*/ 351529 w 11509730"/>
              <a:gd name="connsiteY5" fmla="*/ 3458229 h 3458229"/>
              <a:gd name="connsiteX6" fmla="*/ 0 w 11509730"/>
              <a:gd name="connsiteY6" fmla="*/ 3106700 h 3458229"/>
              <a:gd name="connsiteX7" fmla="*/ 0 w 11509730"/>
              <a:gd name="connsiteY7" fmla="*/ 351529 h 3458229"/>
              <a:gd name="connsiteX8" fmla="*/ 351529 w 11509730"/>
              <a:gd name="connsiteY8" fmla="*/ 0 h 345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9730" h="3458229">
                <a:moveTo>
                  <a:pt x="351529" y="0"/>
                </a:moveTo>
                <a:lnTo>
                  <a:pt x="11158201" y="0"/>
                </a:lnTo>
                <a:cubicBezTo>
                  <a:pt x="11352345" y="0"/>
                  <a:pt x="11509730" y="157385"/>
                  <a:pt x="11509730" y="351529"/>
                </a:cubicBezTo>
                <a:lnTo>
                  <a:pt x="11509730" y="3106700"/>
                </a:lnTo>
                <a:cubicBezTo>
                  <a:pt x="11509730" y="3300844"/>
                  <a:pt x="11352345" y="3458229"/>
                  <a:pt x="11158201" y="3458229"/>
                </a:cubicBezTo>
                <a:lnTo>
                  <a:pt x="351529" y="3458229"/>
                </a:lnTo>
                <a:cubicBezTo>
                  <a:pt x="157385" y="3458229"/>
                  <a:pt x="0" y="3300844"/>
                  <a:pt x="0" y="3106700"/>
                </a:cubicBezTo>
                <a:lnTo>
                  <a:pt x="0" y="351529"/>
                </a:lnTo>
                <a:cubicBezTo>
                  <a:pt x="0" y="157385"/>
                  <a:pt x="157385" y="0"/>
                  <a:pt x="35152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1343DB-FCC0-4D52-80F2-173D55390D61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4162318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91928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1733" y="561425"/>
            <a:ext cx="2953618" cy="1892808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86A25225-80A2-7139-2A81-39CA926639F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39373" y="3067414"/>
            <a:ext cx="11509730" cy="3458229"/>
          </a:xfrm>
          <a:custGeom>
            <a:avLst/>
            <a:gdLst>
              <a:gd name="connsiteX0" fmla="*/ 351529 w 11509730"/>
              <a:gd name="connsiteY0" fmla="*/ 0 h 3458229"/>
              <a:gd name="connsiteX1" fmla="*/ 11158201 w 11509730"/>
              <a:gd name="connsiteY1" fmla="*/ 0 h 3458229"/>
              <a:gd name="connsiteX2" fmla="*/ 11509730 w 11509730"/>
              <a:gd name="connsiteY2" fmla="*/ 351529 h 3458229"/>
              <a:gd name="connsiteX3" fmla="*/ 11509730 w 11509730"/>
              <a:gd name="connsiteY3" fmla="*/ 3106700 h 3458229"/>
              <a:gd name="connsiteX4" fmla="*/ 11158201 w 11509730"/>
              <a:gd name="connsiteY4" fmla="*/ 3458229 h 3458229"/>
              <a:gd name="connsiteX5" fmla="*/ 351529 w 11509730"/>
              <a:gd name="connsiteY5" fmla="*/ 3458229 h 3458229"/>
              <a:gd name="connsiteX6" fmla="*/ 0 w 11509730"/>
              <a:gd name="connsiteY6" fmla="*/ 3106700 h 3458229"/>
              <a:gd name="connsiteX7" fmla="*/ 0 w 11509730"/>
              <a:gd name="connsiteY7" fmla="*/ 351529 h 3458229"/>
              <a:gd name="connsiteX8" fmla="*/ 351529 w 11509730"/>
              <a:gd name="connsiteY8" fmla="*/ 0 h 3458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9730" h="3458229">
                <a:moveTo>
                  <a:pt x="351529" y="0"/>
                </a:moveTo>
                <a:lnTo>
                  <a:pt x="11158201" y="0"/>
                </a:lnTo>
                <a:cubicBezTo>
                  <a:pt x="11352345" y="0"/>
                  <a:pt x="11509730" y="157385"/>
                  <a:pt x="11509730" y="351529"/>
                </a:cubicBezTo>
                <a:lnTo>
                  <a:pt x="11509730" y="3106700"/>
                </a:lnTo>
                <a:cubicBezTo>
                  <a:pt x="11509730" y="3300844"/>
                  <a:pt x="11352345" y="3458229"/>
                  <a:pt x="11158201" y="3458229"/>
                </a:cubicBezTo>
                <a:lnTo>
                  <a:pt x="351529" y="3458229"/>
                </a:lnTo>
                <a:cubicBezTo>
                  <a:pt x="157385" y="3458229"/>
                  <a:pt x="0" y="3300844"/>
                  <a:pt x="0" y="3106700"/>
                </a:cubicBezTo>
                <a:lnTo>
                  <a:pt x="0" y="351529"/>
                </a:lnTo>
                <a:cubicBezTo>
                  <a:pt x="0" y="157385"/>
                  <a:pt x="157385" y="0"/>
                  <a:pt x="35152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19672"/>
            <a:ext cx="3494314" cy="338328"/>
          </a:xfrm>
        </p:spPr>
        <p:txBody>
          <a:bodyPr/>
          <a:lstStyle/>
          <a:p>
            <a:fld id="{457C7506-9AD1-49AD-BE44-C83E35401EAD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3D15418-1E32-0501-0E66-54FC2DD08E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3977640" y="561425"/>
            <a:ext cx="7772400" cy="2240280"/>
          </a:xfrm>
        </p:spPr>
        <p:txBody>
          <a:bodyPr>
            <a:no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/>
            </a:lvl1pPr>
            <a:lvl2pPr marL="514350" indent="-285750">
              <a:buFont typeface="Arial" panose="020B0604020202020204" pitchFamily="34" charset="0"/>
              <a:buChar char="•"/>
              <a:defRPr sz="1600"/>
            </a:lvl2pPr>
            <a:lvl3pPr marL="742950" indent="-285750">
              <a:buFont typeface="Arial" panose="020B0604020202020204" pitchFamily="34" charset="0"/>
              <a:buChar char="•"/>
              <a:defRPr sz="1400"/>
            </a:lvl3pPr>
            <a:lvl4pPr marL="857250" indent="-171450">
              <a:buFont typeface="Arial" panose="020B0604020202020204" pitchFamily="34" charset="0"/>
              <a:buChar char="•"/>
              <a:defRPr sz="1200"/>
            </a:lvl4pPr>
            <a:lvl5pPr marL="1085850" indent="-171450">
              <a:buFont typeface="Arial" panose="020B0604020202020204" pitchFamily="34" charset="0"/>
              <a:buChar char="•"/>
              <a:defRPr sz="11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19672"/>
            <a:ext cx="2805405" cy="338328"/>
          </a:xfrm>
        </p:spPr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19672"/>
            <a:ext cx="429207" cy="338328"/>
          </a:xfrm>
        </p:spPr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76810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40080"/>
            <a:ext cx="11155680" cy="970463"/>
          </a:xfrm>
        </p:spPr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5F6FDB5-F783-3538-287C-754C11C3097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9768" y="1828800"/>
            <a:ext cx="6176399" cy="4425696"/>
          </a:xfrm>
          <a:custGeom>
            <a:avLst/>
            <a:gdLst>
              <a:gd name="connsiteX0" fmla="*/ 325421 w 6450717"/>
              <a:gd name="connsiteY0" fmla="*/ 0 h 4425696"/>
              <a:gd name="connsiteX1" fmla="*/ 6125296 w 6450717"/>
              <a:gd name="connsiteY1" fmla="*/ 0 h 4425696"/>
              <a:gd name="connsiteX2" fmla="*/ 6450717 w 6450717"/>
              <a:gd name="connsiteY2" fmla="*/ 325421 h 4425696"/>
              <a:gd name="connsiteX3" fmla="*/ 6450717 w 6450717"/>
              <a:gd name="connsiteY3" fmla="*/ 4100275 h 4425696"/>
              <a:gd name="connsiteX4" fmla="*/ 6125296 w 6450717"/>
              <a:gd name="connsiteY4" fmla="*/ 4425696 h 4425696"/>
              <a:gd name="connsiteX5" fmla="*/ 325421 w 6450717"/>
              <a:gd name="connsiteY5" fmla="*/ 4425696 h 4425696"/>
              <a:gd name="connsiteX6" fmla="*/ 0 w 6450717"/>
              <a:gd name="connsiteY6" fmla="*/ 4100275 h 4425696"/>
              <a:gd name="connsiteX7" fmla="*/ 0 w 6450717"/>
              <a:gd name="connsiteY7" fmla="*/ 325421 h 4425696"/>
              <a:gd name="connsiteX8" fmla="*/ 325421 w 6450717"/>
              <a:gd name="connsiteY8" fmla="*/ 0 h 4425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450717" h="4425696">
                <a:moveTo>
                  <a:pt x="325421" y="0"/>
                </a:moveTo>
                <a:lnTo>
                  <a:pt x="6125296" y="0"/>
                </a:lnTo>
                <a:cubicBezTo>
                  <a:pt x="6305021" y="0"/>
                  <a:pt x="6450717" y="145696"/>
                  <a:pt x="6450717" y="325421"/>
                </a:cubicBezTo>
                <a:lnTo>
                  <a:pt x="6450717" y="4100275"/>
                </a:lnTo>
                <a:cubicBezTo>
                  <a:pt x="6450717" y="4280000"/>
                  <a:pt x="6305021" y="4425696"/>
                  <a:pt x="6125296" y="4425696"/>
                </a:cubicBezTo>
                <a:lnTo>
                  <a:pt x="325421" y="4425696"/>
                </a:lnTo>
                <a:cubicBezTo>
                  <a:pt x="145696" y="4425696"/>
                  <a:pt x="0" y="4280000"/>
                  <a:pt x="0" y="4100275"/>
                </a:cubicBezTo>
                <a:lnTo>
                  <a:pt x="0" y="325421"/>
                </a:lnTo>
                <a:cubicBezTo>
                  <a:pt x="0" y="145696"/>
                  <a:pt x="145696" y="0"/>
                  <a:pt x="325421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1897688-419F-6EB2-5CC1-DC14924E5FC3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7287768" y="1828800"/>
            <a:ext cx="4297680" cy="44288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94BF2A-D949-4DFB-9912-9D6234B797F2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976790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48639"/>
            <a:ext cx="4855464" cy="1453896"/>
          </a:xfrm>
        </p:spPr>
        <p:txBody>
          <a:bodyPr anchor="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5F2F272-6D18-7E06-3E9A-D10C5C50219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0075" y="2293496"/>
            <a:ext cx="4775158" cy="4039043"/>
          </a:xfrm>
          <a:custGeom>
            <a:avLst/>
            <a:gdLst>
              <a:gd name="connsiteX0" fmla="*/ 305917 w 4855463"/>
              <a:gd name="connsiteY0" fmla="*/ 0 h 4039043"/>
              <a:gd name="connsiteX1" fmla="*/ 4549547 w 4855463"/>
              <a:gd name="connsiteY1" fmla="*/ 0 h 4039043"/>
              <a:gd name="connsiteX2" fmla="*/ 4849249 w 4855463"/>
              <a:gd name="connsiteY2" fmla="*/ 244264 h 4039043"/>
              <a:gd name="connsiteX3" fmla="*/ 4855463 w 4855463"/>
              <a:gd name="connsiteY3" fmla="*/ 305907 h 4039043"/>
              <a:gd name="connsiteX4" fmla="*/ 4855463 w 4855463"/>
              <a:gd name="connsiteY4" fmla="*/ 3733136 h 4039043"/>
              <a:gd name="connsiteX5" fmla="*/ 4849249 w 4855463"/>
              <a:gd name="connsiteY5" fmla="*/ 3794779 h 4039043"/>
              <a:gd name="connsiteX6" fmla="*/ 4549547 w 4855463"/>
              <a:gd name="connsiteY6" fmla="*/ 4039043 h 4039043"/>
              <a:gd name="connsiteX7" fmla="*/ 305917 w 4855463"/>
              <a:gd name="connsiteY7" fmla="*/ 4039043 h 4039043"/>
              <a:gd name="connsiteX8" fmla="*/ 0 w 4855463"/>
              <a:gd name="connsiteY8" fmla="*/ 3733126 h 4039043"/>
              <a:gd name="connsiteX9" fmla="*/ 0 w 4855463"/>
              <a:gd name="connsiteY9" fmla="*/ 305917 h 4039043"/>
              <a:gd name="connsiteX10" fmla="*/ 305917 w 4855463"/>
              <a:gd name="connsiteY10" fmla="*/ 0 h 40390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855463" h="4039043">
                <a:moveTo>
                  <a:pt x="305917" y="0"/>
                </a:moveTo>
                <a:lnTo>
                  <a:pt x="4549547" y="0"/>
                </a:lnTo>
                <a:cubicBezTo>
                  <a:pt x="4697381" y="0"/>
                  <a:pt x="4820723" y="104863"/>
                  <a:pt x="4849249" y="244264"/>
                </a:cubicBezTo>
                <a:lnTo>
                  <a:pt x="4855463" y="305907"/>
                </a:lnTo>
                <a:lnTo>
                  <a:pt x="4855463" y="3733136"/>
                </a:lnTo>
                <a:lnTo>
                  <a:pt x="4849249" y="3794779"/>
                </a:lnTo>
                <a:cubicBezTo>
                  <a:pt x="4820723" y="3934180"/>
                  <a:pt x="4697381" y="4039043"/>
                  <a:pt x="4549547" y="4039043"/>
                </a:cubicBezTo>
                <a:lnTo>
                  <a:pt x="305917" y="4039043"/>
                </a:lnTo>
                <a:cubicBezTo>
                  <a:pt x="136964" y="4039043"/>
                  <a:pt x="0" y="3902079"/>
                  <a:pt x="0" y="3733126"/>
                </a:cubicBezTo>
                <a:lnTo>
                  <a:pt x="0" y="305917"/>
                </a:lnTo>
                <a:cubicBezTo>
                  <a:pt x="0" y="136964"/>
                  <a:pt x="136964" y="0"/>
                  <a:pt x="305917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BAC3300-BF12-B200-9F06-8D5AC45CB7EF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6096000" y="549275"/>
            <a:ext cx="5585925" cy="57832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3594C-FF61-4FB6-A5E4-597CB7D69CB6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6012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Phot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50218"/>
            <a:ext cx="3827439" cy="1453896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4639E5C-EF58-65A1-C364-F58DE76158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10075" y="2293494"/>
            <a:ext cx="3666744" cy="4039044"/>
          </a:xfrm>
          <a:custGeom>
            <a:avLst/>
            <a:gdLst>
              <a:gd name="connsiteX0" fmla="*/ 292716 w 3666744"/>
              <a:gd name="connsiteY0" fmla="*/ 0 h 4039044"/>
              <a:gd name="connsiteX1" fmla="*/ 3374028 w 3666744"/>
              <a:gd name="connsiteY1" fmla="*/ 0 h 4039044"/>
              <a:gd name="connsiteX2" fmla="*/ 3666744 w 3666744"/>
              <a:gd name="connsiteY2" fmla="*/ 292716 h 4039044"/>
              <a:gd name="connsiteX3" fmla="*/ 3666744 w 3666744"/>
              <a:gd name="connsiteY3" fmla="*/ 3746328 h 4039044"/>
              <a:gd name="connsiteX4" fmla="*/ 3374028 w 3666744"/>
              <a:gd name="connsiteY4" fmla="*/ 4039044 h 4039044"/>
              <a:gd name="connsiteX5" fmla="*/ 292716 w 3666744"/>
              <a:gd name="connsiteY5" fmla="*/ 4039044 h 4039044"/>
              <a:gd name="connsiteX6" fmla="*/ 0 w 3666744"/>
              <a:gd name="connsiteY6" fmla="*/ 3746328 h 4039044"/>
              <a:gd name="connsiteX7" fmla="*/ 0 w 3666744"/>
              <a:gd name="connsiteY7" fmla="*/ 292716 h 4039044"/>
              <a:gd name="connsiteX8" fmla="*/ 292716 w 3666744"/>
              <a:gd name="connsiteY8" fmla="*/ 0 h 4039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666744" h="4039044">
                <a:moveTo>
                  <a:pt x="292716" y="0"/>
                </a:moveTo>
                <a:lnTo>
                  <a:pt x="3374028" y="0"/>
                </a:lnTo>
                <a:cubicBezTo>
                  <a:pt x="3535691" y="0"/>
                  <a:pt x="3666744" y="131053"/>
                  <a:pt x="3666744" y="292716"/>
                </a:cubicBezTo>
                <a:lnTo>
                  <a:pt x="3666744" y="3746328"/>
                </a:lnTo>
                <a:cubicBezTo>
                  <a:pt x="3666744" y="3907991"/>
                  <a:pt x="3535691" y="4039044"/>
                  <a:pt x="3374028" y="4039044"/>
                </a:cubicBezTo>
                <a:lnTo>
                  <a:pt x="292716" y="4039044"/>
                </a:lnTo>
                <a:cubicBezTo>
                  <a:pt x="131053" y="4039044"/>
                  <a:pt x="0" y="3907991"/>
                  <a:pt x="0" y="3746328"/>
                </a:cubicBezTo>
                <a:lnTo>
                  <a:pt x="0" y="292716"/>
                </a:lnTo>
                <a:cubicBezTo>
                  <a:pt x="0" y="131053"/>
                  <a:pt x="131053" y="0"/>
                  <a:pt x="292716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3F7B03F-5EDA-605B-1A2E-F48896E48939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120787" y="549275"/>
            <a:ext cx="6561138" cy="57881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205C6-AA77-4A66-BB27-EE68DDD0D193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8077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B8561-D435-07DE-2456-79994CDFB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776" y="782804"/>
            <a:ext cx="11201400" cy="4206240"/>
          </a:xfrm>
        </p:spPr>
        <p:txBody>
          <a:bodyPr>
            <a:normAutofit/>
          </a:bodyPr>
          <a:lstStyle>
            <a:lvl1pPr algn="ctr">
              <a:defRPr sz="278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5DF3EE-4BB8-4215-E053-BF3ED1BB9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F05DF3-EEC7-45DF-A943-3E12702079E5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3AE6E7-0083-439C-3FBC-ADE4BE86C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27A3B-009A-1790-7D93-9A1F6351D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42AC33E-6837-F850-DF64-4475DAA059E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3775" y="4989044"/>
            <a:ext cx="11201399" cy="1225296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  <a:lvl2pPr marL="228600" indent="0" algn="ctr"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457200" indent="0" algn="ctr">
              <a:buNone/>
              <a:defRPr sz="1800"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685800" indent="0" algn="ctr">
              <a:buNone/>
              <a:defRPr sz="1600"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914400" indent="0" algn="ctr">
              <a:buNone/>
              <a:defRPr sz="1400"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7570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B8561-D435-07DE-2456-79994CDFB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93776" y="782804"/>
            <a:ext cx="11201400" cy="4206240"/>
          </a:xfrm>
        </p:spPr>
        <p:txBody>
          <a:bodyPr>
            <a:normAutofit/>
          </a:bodyPr>
          <a:lstStyle>
            <a:lvl1pPr algn="ctr">
              <a:defRPr sz="27800"/>
            </a:lvl1pPr>
          </a:lstStyle>
          <a:p>
            <a:r>
              <a:rPr lang="en-US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5DF3EE-4BB8-4215-E053-BF3ED1BB9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9EAFF-A363-4554-A2A5-F61FABD0CE04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3AE6E7-0083-439C-3FBC-ADE4BE86C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27A3B-009A-1790-7D93-9A1F6351D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42AC33E-6837-F850-DF64-4475DAA059E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93776" y="4989044"/>
            <a:ext cx="11201400" cy="1225296"/>
          </a:xfrm>
        </p:spPr>
        <p:txBody>
          <a:bodyPr>
            <a:normAutofit/>
          </a:bodyPr>
          <a:lstStyle>
            <a:lvl1pPr marL="0" indent="0" algn="ctr">
              <a:buNone/>
              <a:defRPr sz="2800"/>
            </a:lvl1pPr>
            <a:lvl2pPr marL="228600" indent="0" algn="ctr">
              <a:buNone/>
              <a:defRPr sz="2400"/>
            </a:lvl2pPr>
            <a:lvl3pPr marL="457200" indent="0" algn="ctr">
              <a:buNone/>
              <a:defRPr sz="2000"/>
            </a:lvl3pPr>
            <a:lvl4pPr marL="685800" indent="0" algn="ctr">
              <a:buNone/>
              <a:defRPr sz="1800"/>
            </a:lvl4pPr>
            <a:lvl5pPr marL="914400" indent="0" algn="ctr">
              <a:buNone/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980835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Number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5B8561-D435-07DE-2456-79994CDFB8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603504"/>
            <a:ext cx="11201400" cy="4206240"/>
          </a:xfrm>
        </p:spPr>
        <p:txBody>
          <a:bodyPr>
            <a:normAutofit/>
          </a:bodyPr>
          <a:lstStyle>
            <a:lvl1pPr algn="l">
              <a:defRPr sz="278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/>
              <a:t>##%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5DF3EE-4BB8-4215-E053-BF3ED1BB9F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47950-0717-4110-9557-F08D8A545BF8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3AE6E7-0083-439C-3FBC-ADE4BE86C1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F27A3B-009A-1790-7D93-9A1F6351D8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A42AC33E-6837-F850-DF64-4475DAA059E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9768" y="4809744"/>
            <a:ext cx="5897880" cy="1353312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  <a:lvl2pPr marL="228600" indent="0" algn="l">
              <a:buNone/>
              <a:defRPr sz="2400">
                <a:solidFill>
                  <a:schemeClr val="tx2">
                    <a:lumMod val="90000"/>
                    <a:lumOff val="10000"/>
                  </a:schemeClr>
                </a:solidFill>
              </a:defRPr>
            </a:lvl2pPr>
            <a:lvl3pPr marL="457200" indent="0" algn="l">
              <a:buNone/>
              <a:defRPr sz="2000">
                <a:solidFill>
                  <a:schemeClr val="tx2">
                    <a:lumMod val="90000"/>
                    <a:lumOff val="10000"/>
                  </a:schemeClr>
                </a:solidFill>
              </a:defRPr>
            </a:lvl3pPr>
            <a:lvl4pPr marL="685800" indent="0" algn="l">
              <a:buNone/>
              <a:defRPr sz="1800">
                <a:solidFill>
                  <a:schemeClr val="tx2">
                    <a:lumMod val="90000"/>
                    <a:lumOff val="10000"/>
                  </a:schemeClr>
                </a:solidFill>
              </a:defRPr>
            </a:lvl4pPr>
            <a:lvl5pPr marL="914400" indent="0" algn="l">
              <a:buNone/>
              <a:defRPr sz="1600">
                <a:solidFill>
                  <a:schemeClr val="tx2">
                    <a:lumMod val="90000"/>
                    <a:lumOff val="10000"/>
                  </a:schemeClr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04389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hoto 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5276088"/>
            <a:ext cx="11347704" cy="786384"/>
          </a:xfrm>
        </p:spPr>
        <p:txBody>
          <a:bodyPr anchor="b">
            <a:normAutofit/>
          </a:bodyPr>
          <a:lstStyle>
            <a:lvl1pPr algn="l">
              <a:defRPr sz="4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5980176"/>
            <a:ext cx="11347704" cy="530352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F9A648C8-0436-6FAF-8B52-BA15EFB5F9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2901" y="343038"/>
            <a:ext cx="11506200" cy="4792766"/>
          </a:xfrm>
          <a:custGeom>
            <a:avLst/>
            <a:gdLst>
              <a:gd name="connsiteX0" fmla="*/ 292023 w 11506200"/>
              <a:gd name="connsiteY0" fmla="*/ 0 h 4792766"/>
              <a:gd name="connsiteX1" fmla="*/ 11214177 w 11506200"/>
              <a:gd name="connsiteY1" fmla="*/ 0 h 4792766"/>
              <a:gd name="connsiteX2" fmla="*/ 11506200 w 11506200"/>
              <a:gd name="connsiteY2" fmla="*/ 292023 h 4792766"/>
              <a:gd name="connsiteX3" fmla="*/ 11506200 w 11506200"/>
              <a:gd name="connsiteY3" fmla="*/ 4500743 h 4792766"/>
              <a:gd name="connsiteX4" fmla="*/ 11214177 w 11506200"/>
              <a:gd name="connsiteY4" fmla="*/ 4792766 h 4792766"/>
              <a:gd name="connsiteX5" fmla="*/ 292023 w 11506200"/>
              <a:gd name="connsiteY5" fmla="*/ 4792766 h 4792766"/>
              <a:gd name="connsiteX6" fmla="*/ 0 w 11506200"/>
              <a:gd name="connsiteY6" fmla="*/ 4500743 h 4792766"/>
              <a:gd name="connsiteX7" fmla="*/ 0 w 11506200"/>
              <a:gd name="connsiteY7" fmla="*/ 292023 h 4792766"/>
              <a:gd name="connsiteX8" fmla="*/ 292023 w 11506200"/>
              <a:gd name="connsiteY8" fmla="*/ 0 h 4792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506200" h="4792766">
                <a:moveTo>
                  <a:pt x="292023" y="0"/>
                </a:moveTo>
                <a:lnTo>
                  <a:pt x="11214177" y="0"/>
                </a:lnTo>
                <a:cubicBezTo>
                  <a:pt x="11375457" y="0"/>
                  <a:pt x="11506200" y="130743"/>
                  <a:pt x="11506200" y="292023"/>
                </a:cubicBezTo>
                <a:lnTo>
                  <a:pt x="11506200" y="4500743"/>
                </a:lnTo>
                <a:cubicBezTo>
                  <a:pt x="11506200" y="4662023"/>
                  <a:pt x="11375457" y="4792766"/>
                  <a:pt x="11214177" y="4792766"/>
                </a:cubicBezTo>
                <a:lnTo>
                  <a:pt x="292023" y="4792766"/>
                </a:lnTo>
                <a:cubicBezTo>
                  <a:pt x="130743" y="4792766"/>
                  <a:pt x="0" y="4662023"/>
                  <a:pt x="0" y="4500743"/>
                </a:cubicBezTo>
                <a:lnTo>
                  <a:pt x="0" y="292023"/>
                </a:lnTo>
                <a:cubicBezTo>
                  <a:pt x="0" y="130743"/>
                  <a:pt x="130743" y="0"/>
                  <a:pt x="292023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37160" y="6519672"/>
            <a:ext cx="3494314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A94E042F-6826-4E41-A6B0-8BF606E4151E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876521" y="6519672"/>
            <a:ext cx="2805405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32162" y="6519672"/>
            <a:ext cx="429207" cy="365125"/>
          </a:xfrm>
        </p:spPr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7685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21EB5-8556-FBD7-00D5-D69AC8E7E7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F688C7-1128-9027-65E4-A17BBE7DD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1F94A-833D-4D19-8ACB-52DAEF08569A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56E87B-2252-4382-E6E7-15A81BCC80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1C6A68-1AC4-7B10-CD66-D67327434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E4E45FF-53F3-89B1-B969-C440DC819EF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12648" y="548640"/>
            <a:ext cx="8266176" cy="5605272"/>
          </a:xfrm>
        </p:spPr>
        <p:txBody>
          <a:bodyPr anchor="t">
            <a:noAutofit/>
          </a:bodyPr>
          <a:lstStyle>
            <a:lvl1pPr marL="0" indent="0">
              <a:lnSpc>
                <a:spcPct val="100000"/>
              </a:lnSpc>
              <a:buNone/>
              <a:defRPr sz="5000" b="1"/>
            </a:lvl1pPr>
            <a:lvl2pPr marL="228600" indent="0">
              <a:lnSpc>
                <a:spcPct val="100000"/>
              </a:lnSpc>
              <a:buNone/>
              <a:defRPr sz="4400" b="1"/>
            </a:lvl2pPr>
            <a:lvl3pPr marL="457200" indent="0">
              <a:lnSpc>
                <a:spcPct val="100000"/>
              </a:lnSpc>
              <a:buNone/>
              <a:defRPr sz="4000" b="1"/>
            </a:lvl3pPr>
            <a:lvl4pPr marL="685800" indent="0">
              <a:lnSpc>
                <a:spcPct val="100000"/>
              </a:lnSpc>
              <a:buNone/>
              <a:defRPr sz="3600" b="1"/>
            </a:lvl4pPr>
            <a:lvl5pPr marL="914400" indent="0">
              <a:lnSpc>
                <a:spcPct val="100000"/>
              </a:lnSpc>
              <a:buNone/>
              <a:defRPr sz="3200" b="1"/>
            </a:lvl5pPr>
          </a:lstStyle>
          <a:p>
            <a:pPr lvl="0"/>
            <a:r>
              <a:rPr lang="en-US"/>
              <a:t>Click to edit Statement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0974955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3F0761-EA67-F7D1-62E4-095EADA262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499616" y="1823376"/>
            <a:ext cx="9198864" cy="2875175"/>
          </a:xfrm>
        </p:spPr>
        <p:txBody>
          <a:bodyPr anchor="ctr">
            <a:normAutofit/>
          </a:bodyPr>
          <a:lstStyle>
            <a:lvl1pPr>
              <a:defRPr sz="4400"/>
            </a:lvl1pPr>
          </a:lstStyle>
          <a:p>
            <a:r>
              <a:rPr lang="en-US"/>
              <a:t>Click to edit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A78CD0-57A9-DB86-E3A3-40628E6D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0C3A70-5484-4418-A739-7B973E09E7E8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4C2DF4-76B6-1299-74E1-66F403C0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35CA15-3DFE-125B-C658-77179EDEA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5FAB025-061F-4B04-451A-37E42755863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499616" y="5276088"/>
            <a:ext cx="9198864" cy="466344"/>
          </a:xfrm>
        </p:spPr>
        <p:txBody>
          <a:bodyPr>
            <a:normAutofit/>
          </a:bodyPr>
          <a:lstStyle>
            <a:lvl1pPr marL="0" indent="0">
              <a:buNone/>
              <a:defRPr sz="22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  <a:lvl2pPr marL="228600" indent="0">
              <a:buNone/>
              <a:defRPr sz="20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2pPr>
            <a:lvl3pPr marL="457200" indent="0">
              <a:buNone/>
              <a:defRPr sz="18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3pPr>
            <a:lvl4pPr marL="685800" indent="0">
              <a:buNone/>
              <a:defRPr sz="16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4pPr>
            <a:lvl5pPr marL="914400" indent="0">
              <a:buNone/>
              <a:defRPr sz="1400" b="1">
                <a:solidFill>
                  <a:schemeClr val="tx2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/>
              <a:t>Quote Author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7498051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4A9563B-AAD5-FEB6-A529-82D8BF95E524}"/>
              </a:ext>
            </a:extLst>
          </p:cNvPr>
          <p:cNvSpPr/>
          <p:nvPr userDrawn="1"/>
        </p:nvSpPr>
        <p:spPr>
          <a:xfrm>
            <a:off x="806386" y="760151"/>
            <a:ext cx="10579222" cy="5337698"/>
          </a:xfrm>
          <a:prstGeom prst="roundRect">
            <a:avLst>
              <a:gd name="adj" fmla="val 6093"/>
            </a:avLst>
          </a:prstGeom>
          <a:solidFill>
            <a:schemeClr val="bg2"/>
          </a:solid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0EDE6"/>
              </a:solidFill>
              <a:effectLst/>
              <a:uLnTx/>
              <a:uFillTx/>
              <a:latin typeface="Neue Haas Grotesk Text Pro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23F0761-EA67-F7D1-62E4-095EADA262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655064" y="2092751"/>
            <a:ext cx="8695944" cy="212810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defRPr sz="3800"/>
            </a:lvl1pPr>
          </a:lstStyle>
          <a:p>
            <a:r>
              <a:rPr lang="en-US"/>
              <a:t>Click to edit Quote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9A78CD0-57A9-DB86-E3A3-40628E6D68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960C-742D-4508-821A-E36FD033CDBF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4C2DF4-76B6-1299-74E1-66F403C01A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35CA15-3DFE-125B-C658-77179EDEA2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E5FAB025-061F-4B04-451A-37E42755863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1655064" y="5120640"/>
            <a:ext cx="8695944" cy="621792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b="1" dirty="0"/>
            </a:lvl1pPr>
            <a:lvl2pPr marL="228600" indent="0">
              <a:buNone/>
              <a:defRPr lang="en-US" b="1" dirty="0"/>
            </a:lvl2pPr>
            <a:lvl3pPr marL="457200" indent="0">
              <a:buNone/>
              <a:defRPr lang="en-US" b="1" dirty="0"/>
            </a:lvl3pPr>
            <a:lvl4pPr marL="685800" indent="0">
              <a:buNone/>
              <a:defRPr lang="en-US" b="1" dirty="0"/>
            </a:lvl4pPr>
            <a:lvl5pPr marL="914400" indent="0">
              <a:buNone/>
              <a:defRPr lang="en-US" b="1" dirty="0"/>
            </a:lvl5pPr>
          </a:lstStyle>
          <a:p>
            <a:pPr lvl="0"/>
            <a:r>
              <a:rPr lang="en-US"/>
              <a:t>Quote Author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28590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Quote 3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9768" y="438912"/>
            <a:ext cx="9619488" cy="4526280"/>
          </a:xfrm>
        </p:spPr>
        <p:txBody>
          <a:bodyPr anchor="ctr">
            <a:normAutofit/>
          </a:bodyPr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Quote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965192"/>
            <a:ext cx="5431536" cy="1289304"/>
          </a:xfrm>
        </p:spPr>
        <p:txBody>
          <a:bodyPr anchor="b">
            <a:normAutofit/>
          </a:bodyPr>
          <a:lstStyle>
            <a:lvl1pPr marL="0" indent="0" algn="l">
              <a:buNone/>
              <a:defRPr sz="1800" b="1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7E0D0A5-9A76-413F-B8E0-5A45841D7E46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47753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Quote 4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29768" y="1179576"/>
            <a:ext cx="9317736" cy="3785616"/>
          </a:xfrm>
        </p:spPr>
        <p:txBody>
          <a:bodyPr anchor="b">
            <a:normAutofit/>
          </a:bodyPr>
          <a:lstStyle>
            <a:lvl1pPr algn="l">
              <a:lnSpc>
                <a:spcPct val="100000"/>
              </a:lnSpc>
              <a:defRPr sz="48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Quote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965192"/>
            <a:ext cx="5431536" cy="128930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D0AF003-CBE1-47D7-BB91-14D8E3A57039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74045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3BB49-A328-F121-7F27-DEB7C3CC2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7" y="294248"/>
            <a:ext cx="11164825" cy="95848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DA7BFCD9-16A4-5745-7BB3-7836095FF16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0213" y="2020825"/>
            <a:ext cx="5211762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F30EDC57-7D17-D4C8-5C60-A44A480EA99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81750" y="2020824"/>
            <a:ext cx="521335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7D0B7E-1A60-DA52-6965-92412B1C2F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EEC48-96C8-40C8-BC32-68BFC261013A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BDD5A2-CE3E-3215-6DAA-F75C0D12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1B822F1-284A-1786-FAF2-72129E2FE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70834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FEE969-634D-6E32-D227-18E9282C6F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76166"/>
            <a:ext cx="11164824" cy="9765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CD26D4-290A-F0ED-7D62-41EDA6FEC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7" y="1380744"/>
            <a:ext cx="5212080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7B5BB1DC-4DAA-D220-25A9-5752C158FD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30213" y="2020888"/>
            <a:ext cx="5211762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536620-C4F3-EEC3-DBF1-05196B1CBB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82512" y="1380744"/>
            <a:ext cx="5212080" cy="559834"/>
          </a:xfrm>
        </p:spPr>
        <p:txBody>
          <a:bodyPr anchor="b">
            <a:normAutofit/>
          </a:bodyPr>
          <a:lstStyle>
            <a:lvl1pPr marL="0" indent="0">
              <a:lnSpc>
                <a:spcPct val="90000"/>
              </a:lnSpc>
              <a:buNone/>
              <a:defRPr sz="20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AB67A04-5E8D-18C5-D47A-A5B5CFE568A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381750" y="2020888"/>
            <a:ext cx="5213350" cy="4343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E3B3581-658A-8487-F9CB-E79F2BFF2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079F91-8FDB-4AB3-84FB-6B8E68AF702B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9D76D8-9033-26CF-BF4C-AECCC685C1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2A06B8-CC1D-542F-D8EB-7625046B91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825818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A9F42-7FF7-F803-C075-BC4968D35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89E8268-7232-2944-F1BD-399F9419B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D436-D43A-4662-BADB-33E2F793B997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968DDD-323F-89A1-84E3-DDBA626D93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FBDC76-671D-1671-DCE2-D5658BD40E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9691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9BC4D82-0182-501C-9231-4676768047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C9DBE-31FF-4D71-B719-92EBAC3193CE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EAA6C9-A7F3-19F1-D17C-A1D83FAF5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EBB816-1B94-116F-92D4-6043AE9E0C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1745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50C37F-77BE-E128-4248-D001C39E79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53616"/>
            <a:ext cx="3595634" cy="1757505"/>
          </a:xfrm>
        </p:spPr>
        <p:txBody>
          <a:bodyPr anchor="t">
            <a:normAutofit/>
          </a:bodyPr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0EEBFB-2026-6A35-33ED-F008376B67A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9769" y="2311121"/>
            <a:ext cx="3309608" cy="3993263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3B20A8-A604-C977-02C0-083BA8663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6995" y="553616"/>
            <a:ext cx="6466741" cy="5752566"/>
          </a:xfrm>
        </p:spPr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F05638-7A56-469A-825A-1DFA60025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576B-5432-44C5-AE72-B8C78722FE99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85A215-184B-2105-0279-ED02F64458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C7CA46-892B-253A-3A28-7414E17B8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5990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hoto 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11480"/>
            <a:ext cx="4590288" cy="3739896"/>
          </a:xfrm>
        </p:spPr>
        <p:txBody>
          <a:bodyPr anchor="t">
            <a:normAutofit/>
          </a:bodyPr>
          <a:lstStyle>
            <a:lvl1pPr algn="l">
              <a:defRPr sz="5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873752"/>
            <a:ext cx="4206240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5FC269D-AA10-2D35-8DD6-33E0E2CC406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591348" y="343038"/>
            <a:ext cx="6257031" cy="6172200"/>
          </a:xfrm>
          <a:custGeom>
            <a:avLst/>
            <a:gdLst>
              <a:gd name="connsiteX0" fmla="*/ 318609 w 6257031"/>
              <a:gd name="connsiteY0" fmla="*/ 0 h 6172200"/>
              <a:gd name="connsiteX1" fmla="*/ 5938422 w 6257031"/>
              <a:gd name="connsiteY1" fmla="*/ 0 h 6172200"/>
              <a:gd name="connsiteX2" fmla="*/ 6257031 w 6257031"/>
              <a:gd name="connsiteY2" fmla="*/ 318609 h 6172200"/>
              <a:gd name="connsiteX3" fmla="*/ 6257031 w 6257031"/>
              <a:gd name="connsiteY3" fmla="*/ 5853591 h 6172200"/>
              <a:gd name="connsiteX4" fmla="*/ 5938422 w 6257031"/>
              <a:gd name="connsiteY4" fmla="*/ 6172200 h 6172200"/>
              <a:gd name="connsiteX5" fmla="*/ 318609 w 6257031"/>
              <a:gd name="connsiteY5" fmla="*/ 6172200 h 6172200"/>
              <a:gd name="connsiteX6" fmla="*/ 0 w 6257031"/>
              <a:gd name="connsiteY6" fmla="*/ 5853591 h 6172200"/>
              <a:gd name="connsiteX7" fmla="*/ 0 w 6257031"/>
              <a:gd name="connsiteY7" fmla="*/ 318609 h 6172200"/>
              <a:gd name="connsiteX8" fmla="*/ 318609 w 6257031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57031" h="6172200">
                <a:moveTo>
                  <a:pt x="318609" y="0"/>
                </a:moveTo>
                <a:lnTo>
                  <a:pt x="5938422" y="0"/>
                </a:lnTo>
                <a:cubicBezTo>
                  <a:pt x="6114385" y="0"/>
                  <a:pt x="6257031" y="142646"/>
                  <a:pt x="6257031" y="318609"/>
                </a:cubicBezTo>
                <a:lnTo>
                  <a:pt x="6257031" y="5853591"/>
                </a:lnTo>
                <a:cubicBezTo>
                  <a:pt x="6257031" y="6029554"/>
                  <a:pt x="6114385" y="6172200"/>
                  <a:pt x="5938422" y="6172200"/>
                </a:cubicBezTo>
                <a:lnTo>
                  <a:pt x="318609" y="6172200"/>
                </a:lnTo>
                <a:cubicBezTo>
                  <a:pt x="142646" y="6172200"/>
                  <a:pt x="0" y="6029554"/>
                  <a:pt x="0" y="5853591"/>
                </a:cubicBezTo>
                <a:lnTo>
                  <a:pt x="0" y="318609"/>
                </a:lnTo>
                <a:cubicBezTo>
                  <a:pt x="0" y="142646"/>
                  <a:pt x="142646" y="0"/>
                  <a:pt x="318609" y="0"/>
                </a:cubicBezTo>
                <a:close/>
              </a:path>
            </a:pathLst>
          </a:custGeom>
          <a:blipFill dpi="0" rotWithShape="1">
            <a:blip r:embed="rId2"/>
            <a:srcRect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3E408205-B154-4943-AEBC-86E16421E5DB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7511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B06A09-98CF-FAC2-3708-AECC4360C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557784"/>
            <a:ext cx="3713996" cy="2212313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32C4A61-EF2A-C5A5-B150-4448600B39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29767" y="2826137"/>
            <a:ext cx="3310128" cy="3434638"/>
          </a:xfrm>
        </p:spPr>
        <p:txBody>
          <a:bodyPr anchor="b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DACA751-BBB2-3E33-EA6C-54B4A7F684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063319" y="342901"/>
            <a:ext cx="6785782" cy="6172198"/>
          </a:xfrm>
          <a:custGeom>
            <a:avLst/>
            <a:gdLst>
              <a:gd name="connsiteX0" fmla="*/ 264355 w 6785782"/>
              <a:gd name="connsiteY0" fmla="*/ 0 h 6172198"/>
              <a:gd name="connsiteX1" fmla="*/ 6521427 w 6785782"/>
              <a:gd name="connsiteY1" fmla="*/ 0 h 6172198"/>
              <a:gd name="connsiteX2" fmla="*/ 6785782 w 6785782"/>
              <a:gd name="connsiteY2" fmla="*/ 264355 h 6172198"/>
              <a:gd name="connsiteX3" fmla="*/ 6785782 w 6785782"/>
              <a:gd name="connsiteY3" fmla="*/ 5907843 h 6172198"/>
              <a:gd name="connsiteX4" fmla="*/ 6521427 w 6785782"/>
              <a:gd name="connsiteY4" fmla="*/ 6172198 h 6172198"/>
              <a:gd name="connsiteX5" fmla="*/ 264355 w 6785782"/>
              <a:gd name="connsiteY5" fmla="*/ 6172198 h 6172198"/>
              <a:gd name="connsiteX6" fmla="*/ 0 w 6785782"/>
              <a:gd name="connsiteY6" fmla="*/ 5907843 h 6172198"/>
              <a:gd name="connsiteX7" fmla="*/ 0 w 6785782"/>
              <a:gd name="connsiteY7" fmla="*/ 264355 h 6172198"/>
              <a:gd name="connsiteX8" fmla="*/ 264355 w 6785782"/>
              <a:gd name="connsiteY8" fmla="*/ 0 h 6172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85782" h="6172198">
                <a:moveTo>
                  <a:pt x="264355" y="0"/>
                </a:moveTo>
                <a:lnTo>
                  <a:pt x="6521427" y="0"/>
                </a:lnTo>
                <a:cubicBezTo>
                  <a:pt x="6667426" y="0"/>
                  <a:pt x="6785782" y="118356"/>
                  <a:pt x="6785782" y="264355"/>
                </a:cubicBezTo>
                <a:lnTo>
                  <a:pt x="6785782" y="5907843"/>
                </a:lnTo>
                <a:cubicBezTo>
                  <a:pt x="6785782" y="6053842"/>
                  <a:pt x="6667426" y="6172198"/>
                  <a:pt x="6521427" y="6172198"/>
                </a:cubicBezTo>
                <a:lnTo>
                  <a:pt x="264355" y="6172198"/>
                </a:lnTo>
                <a:cubicBezTo>
                  <a:pt x="118356" y="6172198"/>
                  <a:pt x="0" y="6053842"/>
                  <a:pt x="0" y="5907843"/>
                </a:cubicBezTo>
                <a:lnTo>
                  <a:pt x="0" y="264355"/>
                </a:lnTo>
                <a:cubicBezTo>
                  <a:pt x="0" y="118356"/>
                  <a:pt x="118356" y="0"/>
                  <a:pt x="26435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0B235E-39C7-4C78-20EF-DB48ECD9C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6CE1-0051-42BD-BBD3-CB4EC65FC51D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C75DA-9A78-9AB9-7171-95A08CC51C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EFE1A03-DCCB-53C7-DBFE-2AD55C90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90216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429768"/>
            <a:ext cx="10890374" cy="1627632"/>
          </a:xfrm>
        </p:spPr>
        <p:txBody>
          <a:bodyPr anchor="t">
            <a:noAutofit/>
          </a:bodyPr>
          <a:lstStyle>
            <a:lvl1pPr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C7E1FCC9-2D1D-9C6B-8C9A-E3D0A77DBEF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9768" y="3264408"/>
            <a:ext cx="10890374" cy="283464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en-US" dirty="0"/>
            </a:lvl1pPr>
            <a:lvl2pPr>
              <a:defRPr lang="en-US" dirty="0"/>
            </a:lvl2pPr>
            <a:lvl3pPr>
              <a:defRPr lang="en-US" dirty="0"/>
            </a:lvl3pPr>
            <a:lvl4pPr>
              <a:defRPr lang="en-US" dirty="0"/>
            </a:lvl4pPr>
            <a:lvl5pPr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404B75-5BA7-423E-A6AE-B3781CB72AA9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6628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lusion 2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7433D9-FD02-59E2-0F81-A0B7201D2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627318"/>
            <a:ext cx="7370064" cy="1842020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53FFEDA-E57B-DF13-2394-A1514E15F85A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3622673"/>
            <a:ext cx="7370064" cy="2231136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dirty="0"/>
            </a:lvl1pPr>
            <a:lvl2pPr marL="228600" indent="0">
              <a:buNone/>
              <a:defRPr lang="en-US" dirty="0"/>
            </a:lvl2pPr>
            <a:lvl3pPr marL="457200" indent="0">
              <a:buNone/>
              <a:defRPr lang="en-US" dirty="0"/>
            </a:lvl3pPr>
            <a:lvl4pPr marL="685800" indent="0">
              <a:buNone/>
              <a:defRPr lang="en-US" dirty="0"/>
            </a:lvl4pPr>
            <a:lvl5pPr marL="914400" indent="0">
              <a:buNone/>
              <a:defRPr lang="en-US" dirty="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9485D1-E172-8F0A-A425-3097B3ABC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C1F7B-2472-4057-932A-A13696216B5F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7E6B5E-6174-FD5C-41E8-FFC44C650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F72154-F85B-E301-DA57-E314D7315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057153-B650-4DEB-B370-79DDCFDCE93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9701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hoto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411480"/>
            <a:ext cx="5330952" cy="3739896"/>
          </a:xfrm>
        </p:spPr>
        <p:txBody>
          <a:bodyPr anchor="t">
            <a:normAutofit/>
          </a:bodyPr>
          <a:lstStyle>
            <a:lvl1pPr algn="l">
              <a:defRPr sz="66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4873752"/>
            <a:ext cx="4517136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BD144122-2A67-493C-895E-2682608B0F6A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Picture Placeholder 6">
            <a:extLst>
              <a:ext uri="{FF2B5EF4-FFF2-40B4-BE49-F238E27FC236}">
                <a16:creationId xmlns:a16="http://schemas.microsoft.com/office/drawing/2014/main" id="{8F28510C-0939-D915-FCC8-7D8AD447578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517247" y="342900"/>
            <a:ext cx="5334000" cy="6172200"/>
          </a:xfrm>
          <a:custGeom>
            <a:avLst/>
            <a:gdLst>
              <a:gd name="connsiteX0" fmla="*/ 305905 w 5334000"/>
              <a:gd name="connsiteY0" fmla="*/ 0 h 6172200"/>
              <a:gd name="connsiteX1" fmla="*/ 5028095 w 5334000"/>
              <a:gd name="connsiteY1" fmla="*/ 0 h 6172200"/>
              <a:gd name="connsiteX2" fmla="*/ 5334000 w 5334000"/>
              <a:gd name="connsiteY2" fmla="*/ 305905 h 6172200"/>
              <a:gd name="connsiteX3" fmla="*/ 5334000 w 5334000"/>
              <a:gd name="connsiteY3" fmla="*/ 5866295 h 6172200"/>
              <a:gd name="connsiteX4" fmla="*/ 5028095 w 5334000"/>
              <a:gd name="connsiteY4" fmla="*/ 6172200 h 6172200"/>
              <a:gd name="connsiteX5" fmla="*/ 305905 w 5334000"/>
              <a:gd name="connsiteY5" fmla="*/ 6172200 h 6172200"/>
              <a:gd name="connsiteX6" fmla="*/ 0 w 5334000"/>
              <a:gd name="connsiteY6" fmla="*/ 5866295 h 6172200"/>
              <a:gd name="connsiteX7" fmla="*/ 0 w 5334000"/>
              <a:gd name="connsiteY7" fmla="*/ 305905 h 6172200"/>
              <a:gd name="connsiteX8" fmla="*/ 305905 w 5334000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334000" h="6172200">
                <a:moveTo>
                  <a:pt x="305905" y="0"/>
                </a:moveTo>
                <a:lnTo>
                  <a:pt x="5028095" y="0"/>
                </a:lnTo>
                <a:cubicBezTo>
                  <a:pt x="5197042" y="0"/>
                  <a:pt x="5334000" y="136958"/>
                  <a:pt x="5334000" y="305905"/>
                </a:cubicBezTo>
                <a:lnTo>
                  <a:pt x="5334000" y="5866295"/>
                </a:lnTo>
                <a:cubicBezTo>
                  <a:pt x="5334000" y="6035242"/>
                  <a:pt x="5197042" y="6172200"/>
                  <a:pt x="5028095" y="6172200"/>
                </a:cubicBezTo>
                <a:lnTo>
                  <a:pt x="305905" y="6172200"/>
                </a:lnTo>
                <a:cubicBezTo>
                  <a:pt x="136958" y="6172200"/>
                  <a:pt x="0" y="6035242"/>
                  <a:pt x="0" y="5866295"/>
                </a:cubicBezTo>
                <a:lnTo>
                  <a:pt x="0" y="305905"/>
                </a:lnTo>
                <a:cubicBezTo>
                  <a:pt x="0" y="136958"/>
                  <a:pt x="136958" y="0"/>
                  <a:pt x="305905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5980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hoto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36E9A-8E96-CD8C-7598-F87632CD81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69480" y="411480"/>
            <a:ext cx="4361688" cy="3968496"/>
          </a:xfrm>
        </p:spPr>
        <p:txBody>
          <a:bodyPr anchor="t">
            <a:normAutofit/>
          </a:bodyPr>
          <a:lstStyle>
            <a:lvl1pPr algn="l">
              <a:defRPr sz="54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C76B8-60F6-62D3-9F73-E8166220301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69480" y="4873752"/>
            <a:ext cx="4206240" cy="1380744"/>
          </a:xfrm>
        </p:spPr>
        <p:txBody>
          <a:bodyPr anchor="b">
            <a:normAutofit/>
          </a:bodyPr>
          <a:lstStyle>
            <a:lvl1pPr marL="0" indent="0" algn="l">
              <a:buNone/>
              <a:defRPr sz="180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Picture Placeholder 6">
            <a:extLst>
              <a:ext uri="{FF2B5EF4-FFF2-40B4-BE49-F238E27FC236}">
                <a16:creationId xmlns:a16="http://schemas.microsoft.com/office/drawing/2014/main" id="{55FC269D-AA10-2D35-8DD6-33E0E2CC406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47472" y="343038"/>
            <a:ext cx="6257031" cy="6172200"/>
          </a:xfrm>
          <a:custGeom>
            <a:avLst/>
            <a:gdLst>
              <a:gd name="connsiteX0" fmla="*/ 318609 w 6257031"/>
              <a:gd name="connsiteY0" fmla="*/ 0 h 6172200"/>
              <a:gd name="connsiteX1" fmla="*/ 5938422 w 6257031"/>
              <a:gd name="connsiteY1" fmla="*/ 0 h 6172200"/>
              <a:gd name="connsiteX2" fmla="*/ 6257031 w 6257031"/>
              <a:gd name="connsiteY2" fmla="*/ 318609 h 6172200"/>
              <a:gd name="connsiteX3" fmla="*/ 6257031 w 6257031"/>
              <a:gd name="connsiteY3" fmla="*/ 5853591 h 6172200"/>
              <a:gd name="connsiteX4" fmla="*/ 5938422 w 6257031"/>
              <a:gd name="connsiteY4" fmla="*/ 6172200 h 6172200"/>
              <a:gd name="connsiteX5" fmla="*/ 318609 w 6257031"/>
              <a:gd name="connsiteY5" fmla="*/ 6172200 h 6172200"/>
              <a:gd name="connsiteX6" fmla="*/ 0 w 6257031"/>
              <a:gd name="connsiteY6" fmla="*/ 5853591 h 6172200"/>
              <a:gd name="connsiteX7" fmla="*/ 0 w 6257031"/>
              <a:gd name="connsiteY7" fmla="*/ 318609 h 6172200"/>
              <a:gd name="connsiteX8" fmla="*/ 318609 w 6257031"/>
              <a:gd name="connsiteY8" fmla="*/ 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57031" h="6172200">
                <a:moveTo>
                  <a:pt x="318609" y="0"/>
                </a:moveTo>
                <a:lnTo>
                  <a:pt x="5938422" y="0"/>
                </a:lnTo>
                <a:cubicBezTo>
                  <a:pt x="6114385" y="0"/>
                  <a:pt x="6257031" y="142646"/>
                  <a:pt x="6257031" y="318609"/>
                </a:cubicBezTo>
                <a:lnTo>
                  <a:pt x="6257031" y="5853591"/>
                </a:lnTo>
                <a:cubicBezTo>
                  <a:pt x="6257031" y="6029554"/>
                  <a:pt x="6114385" y="6172200"/>
                  <a:pt x="5938422" y="6172200"/>
                </a:cubicBezTo>
                <a:lnTo>
                  <a:pt x="318609" y="6172200"/>
                </a:lnTo>
                <a:cubicBezTo>
                  <a:pt x="142646" y="6172200"/>
                  <a:pt x="0" y="6029554"/>
                  <a:pt x="0" y="5853591"/>
                </a:cubicBezTo>
                <a:lnTo>
                  <a:pt x="0" y="318609"/>
                </a:lnTo>
                <a:cubicBezTo>
                  <a:pt x="0" y="142646"/>
                  <a:pt x="142646" y="0"/>
                  <a:pt x="318609" y="0"/>
                </a:cubicBez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E2DAFA-435E-AAF9-8B67-495E5AFDC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effectLst/>
              </a:defRPr>
            </a:lvl1pPr>
          </a:lstStyle>
          <a:p>
            <a:fld id="{486A74E5-A9C0-4E5C-851E-13F6D920EA1A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407A58-3351-E479-1A0C-2FF49FA427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789E10-2433-2ECB-9C92-571B583A4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8489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5" orient="horz" pos="2160">
          <p15:clr>
            <a:srgbClr val="FBAE40"/>
          </p15:clr>
        </p15:guide>
        <p15:guide id="6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27A12A6-507C-2714-2F24-09ADE11584C5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892EA34-13CC-54C1-DE3D-4F1D5D55C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810512"/>
            <a:ext cx="7772400" cy="4562856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C7299-89AC-DB5B-B75E-E02A0040A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429768"/>
            <a:ext cx="7772400" cy="78638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845713-EE4C-7615-B812-531C14CF0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188DBF3-F598-4A31-8E9B-511F7F0D5E47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849E7-8E94-3B02-239C-AAB481596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44BD7-C050-D052-8408-65ADAAF67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4145AC3-CC88-4C8A-A6CE-8D44921B6A2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59441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2EA34-13CC-54C1-DE3D-4F1D5D55C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810512"/>
            <a:ext cx="7772400" cy="4562856"/>
          </a:xfrm>
        </p:spPr>
        <p:txBody>
          <a:bodyPr anchor="b">
            <a:normAutofit/>
          </a:bodyPr>
          <a:lstStyle>
            <a:lvl1pPr>
              <a:defRPr sz="8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DC7299-89AC-DB5B-B75E-E02A0040A6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429768"/>
            <a:ext cx="7772400" cy="78638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845713-EE4C-7615-B812-531C14CF0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188DBF3-F598-4A31-8E9B-511F7F0D5E47}" type="datetime1">
              <a:rPr lang="en-US" smtClean="0"/>
              <a:pPr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1849E7-8E94-3B02-239C-AAB481596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644BD7-C050-D052-8408-65ADAAF67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84145AC3-CC88-4C8A-A6CE-8D44921B6A23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496333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75BFB69-9245-EC58-F1DE-FEB625BD33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283464"/>
            <a:ext cx="10652760" cy="96926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16AFD5-5144-C460-0CA4-644BC4A93C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1380744"/>
            <a:ext cx="10652760" cy="49011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5753E-AF8A-7E04-8A1A-205B755A02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29768" y="6519672"/>
            <a:ext cx="2843784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/>
                </a:solidFill>
              </a:defRPr>
            </a:lvl1pPr>
          </a:lstStyle>
          <a:p>
            <a:fld id="{8A7B9ABC-2BDA-432C-8D53-84813DB6E36F}" type="datetime1">
              <a:rPr lang="en-US" smtClean="0"/>
              <a:t>2/26/2025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E1B7C8-DA74-800B-EE14-A39E9DB32D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860536" y="6519672"/>
            <a:ext cx="2642616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C1647D-0DF0-CA1B-F723-EF7B8F508D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75720" y="6519672"/>
            <a:ext cx="457200" cy="3383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CC057153-B650-4DEB-B370-79DDCFDCE9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0288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715" r:id="rId2"/>
    <p:sldLayoutId id="2147483676" r:id="rId3"/>
    <p:sldLayoutId id="2147483712" r:id="rId4"/>
    <p:sldLayoutId id="2147483698" r:id="rId5"/>
    <p:sldLayoutId id="2147483734" r:id="rId6"/>
    <p:sldLayoutId id="2147483736" r:id="rId7"/>
    <p:sldLayoutId id="2147483729" r:id="rId8"/>
    <p:sldLayoutId id="2147483783" r:id="rId9"/>
    <p:sldLayoutId id="2147483716" r:id="rId10"/>
    <p:sldLayoutId id="2147483782" r:id="rId11"/>
    <p:sldLayoutId id="2147483713" r:id="rId12"/>
    <p:sldLayoutId id="2147483732" r:id="rId13"/>
    <p:sldLayoutId id="2147483662" r:id="rId14"/>
    <p:sldLayoutId id="2147483679" r:id="rId15"/>
    <p:sldLayoutId id="2147483680" r:id="rId16"/>
    <p:sldLayoutId id="2147483681" r:id="rId17"/>
    <p:sldLayoutId id="2147483778" r:id="rId18"/>
    <p:sldLayoutId id="2147483777" r:id="rId19"/>
    <p:sldLayoutId id="2147483689" r:id="rId20"/>
    <p:sldLayoutId id="2147483690" r:id="rId21"/>
    <p:sldLayoutId id="2147483707" r:id="rId22"/>
    <p:sldLayoutId id="2147483708" r:id="rId23"/>
    <p:sldLayoutId id="2147483692" r:id="rId24"/>
    <p:sldLayoutId id="2147483691" r:id="rId25"/>
    <p:sldLayoutId id="2147483743" r:id="rId26"/>
    <p:sldLayoutId id="2147483744" r:id="rId27"/>
    <p:sldLayoutId id="2147483694" r:id="rId28"/>
    <p:sldLayoutId id="2147483770" r:id="rId29"/>
    <p:sldLayoutId id="2147483769" r:id="rId30"/>
    <p:sldLayoutId id="2147483771" r:id="rId31"/>
    <p:sldLayoutId id="2147483693" r:id="rId32"/>
    <p:sldLayoutId id="2147483711" r:id="rId33"/>
    <p:sldLayoutId id="2147483672" r:id="rId34"/>
    <p:sldLayoutId id="2147483673" r:id="rId35"/>
    <p:sldLayoutId id="2147483696" r:id="rId36"/>
    <p:sldLayoutId id="2147483780" r:id="rId37"/>
    <p:sldLayoutId id="2147483740" r:id="rId38"/>
    <p:sldLayoutId id="2147483779" r:id="rId39"/>
    <p:sldLayoutId id="2147483776" r:id="rId40"/>
    <p:sldLayoutId id="2147483757" r:id="rId41"/>
    <p:sldLayoutId id="2147483762" r:id="rId42"/>
    <p:sldLayoutId id="2147483764" r:id="rId43"/>
    <p:sldLayoutId id="2147483767" r:id="rId44"/>
    <p:sldLayoutId id="2147483664" r:id="rId45"/>
    <p:sldLayoutId id="2147483665" r:id="rId46"/>
    <p:sldLayoutId id="2147483666" r:id="rId47"/>
    <p:sldLayoutId id="2147483667" r:id="rId48"/>
    <p:sldLayoutId id="2147483668" r:id="rId49"/>
    <p:sldLayoutId id="2147483669" r:id="rId50"/>
    <p:sldLayoutId id="2147483685" r:id="rId51"/>
    <p:sldLayoutId id="2147483730" r:id="rId5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5" orient="horz" pos="2160">
          <p15:clr>
            <a:srgbClr val="F26B43"/>
          </p15:clr>
        </p15:guide>
        <p15:guide id="6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8FACAB-959D-812F-8963-C96537EDB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BE92D4A-2B01-7C79-765D-37A3B92265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5276088"/>
            <a:ext cx="11347704" cy="786384"/>
          </a:xfrm>
        </p:spPr>
        <p:txBody>
          <a:bodyPr/>
          <a:lstStyle/>
          <a:p>
            <a:r>
              <a:rPr lang="en-US" dirty="0"/>
              <a:t>Basic presentation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214E2E02-FD44-8495-42A7-69BFA6085D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5980176"/>
            <a:ext cx="11347704" cy="530352"/>
          </a:xfrm>
        </p:spPr>
        <p:txBody>
          <a:bodyPr>
            <a:normAutofit/>
          </a:bodyPr>
          <a:lstStyle/>
          <a:p>
            <a:r>
              <a:rPr lang="en-US" dirty="0"/>
              <a:t>Presented by Ares Grau</a:t>
            </a:r>
          </a:p>
        </p:txBody>
      </p:sp>
      <p:pic>
        <p:nvPicPr>
          <p:cNvPr id="5" name="Picture Placeholder 4" descr="A dock on a body of water">
            <a:extLst>
              <a:ext uri="{FF2B5EF4-FFF2-40B4-BE49-F238E27FC236}">
                <a16:creationId xmlns:a16="http://schemas.microsoft.com/office/drawing/2014/main" id="{78399731-5F97-E9F2-6BCE-D012F2544B7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1" y="343038"/>
            <a:ext cx="11506200" cy="4792766"/>
          </a:xfrm>
        </p:spPr>
      </p:pic>
    </p:spTree>
    <p:extLst>
      <p:ext uri="{BB962C8B-B14F-4D97-AF65-F5344CB8AC3E}">
        <p14:creationId xmlns:p14="http://schemas.microsoft.com/office/powerpoint/2010/main" val="16408349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454E0B-F916-F3F6-3D3A-016C7385BB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4F98286-1C14-C9FD-D5C0-2D1BF7E42D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810512"/>
            <a:ext cx="7772400" cy="4562856"/>
          </a:xfrm>
        </p:spPr>
        <p:txBody>
          <a:bodyPr/>
          <a:lstStyle/>
          <a:p>
            <a:r>
              <a:rPr lang="en-US" dirty="0"/>
              <a:t>Delivering with impact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EDD85F0-A951-6F8F-291B-46A5462D63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429768"/>
            <a:ext cx="7772400" cy="786384"/>
          </a:xfrm>
        </p:spPr>
        <p:txBody>
          <a:bodyPr/>
          <a:lstStyle/>
          <a:p>
            <a:r>
              <a:rPr lang="en-US" dirty="0"/>
              <a:t>Keeping your audience engaged through effective techniques</a:t>
            </a:r>
          </a:p>
        </p:txBody>
      </p:sp>
    </p:spTree>
    <p:extLst>
      <p:ext uri="{BB962C8B-B14F-4D97-AF65-F5344CB8AC3E}">
        <p14:creationId xmlns:p14="http://schemas.microsoft.com/office/powerpoint/2010/main" val="27386504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FC9F63-E4D0-A0A4-0742-1E743CDDBA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Effective delivery techniques</a:t>
            </a:r>
          </a:p>
        </p:txBody>
      </p:sp>
      <p:pic>
        <p:nvPicPr>
          <p:cNvPr id="6" name="Picture Placeholder 5" descr="A person and child walking on a beach">
            <a:extLst>
              <a:ext uri="{FF2B5EF4-FFF2-40B4-BE49-F238E27FC236}">
                <a16:creationId xmlns:a16="http://schemas.microsoft.com/office/drawing/2014/main" id="{6CC5843F-257A-BB26-6799-DE82ED07E9C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0075" y="2293494"/>
            <a:ext cx="3666744" cy="4039044"/>
          </a:xfrm>
        </p:spPr>
      </p:pic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531A8C-7955-70E9-1FD9-42A1FA7680F8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Your delivery can make or break your presentation. Focus on the following techniques.</a:t>
            </a:r>
          </a:p>
          <a:p>
            <a:pPr marL="0" indent="0">
              <a:buNone/>
            </a:pPr>
            <a:r>
              <a:rPr lang="en-US" sz="1800" b="1" dirty="0"/>
              <a:t>Voice modulation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800" dirty="0"/>
              <a:t>Vary pitch, tone, and volume to emphasize key points. Pause strategically as silence builds anticipation.</a:t>
            </a:r>
          </a:p>
          <a:p>
            <a:pPr marL="0" indent="0">
              <a:buNone/>
            </a:pPr>
            <a:r>
              <a:rPr lang="en-US" sz="1800" b="1" dirty="0"/>
              <a:t>Body language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800" dirty="0"/>
              <a:t>Maintain open gestures and avoid crossing your arms. Move naturally. Step forward when making a strong point.</a:t>
            </a:r>
          </a:p>
          <a:p>
            <a:pPr marL="0" indent="0">
              <a:buNone/>
            </a:pPr>
            <a:r>
              <a:rPr lang="en-US" sz="1800" b="1" dirty="0"/>
              <a:t>Non-verbal cues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800" dirty="0"/>
              <a:t>Look for cues (like nodding and note-taking) that show that your audience is engaged.</a:t>
            </a:r>
          </a:p>
          <a:p>
            <a:pPr marL="0" indent="0">
              <a:buNone/>
            </a:pPr>
            <a:r>
              <a:rPr lang="en-US" sz="1800" b="1" dirty="0"/>
              <a:t>Additional tips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800" dirty="0"/>
              <a:t>Be confident, rehearse aloud, and show enthusiasm.</a:t>
            </a:r>
          </a:p>
        </p:txBody>
      </p:sp>
    </p:spTree>
    <p:extLst>
      <p:ext uri="{BB962C8B-B14F-4D97-AF65-F5344CB8AC3E}">
        <p14:creationId xmlns:p14="http://schemas.microsoft.com/office/powerpoint/2010/main" val="19207501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97B4E-3C70-7F36-A4BF-7CA5CBC84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-1133856"/>
            <a:ext cx="10652760" cy="1133856"/>
          </a:xfrm>
        </p:spPr>
        <p:txBody>
          <a:bodyPr>
            <a:normAutofit/>
          </a:bodyPr>
          <a:lstStyle/>
          <a:p>
            <a:r>
              <a:rPr lang="en-US" dirty="0"/>
              <a:t>Delivering with confidence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27E922-AE57-EC70-406A-77ED03351FF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12648" y="548640"/>
            <a:ext cx="8266176" cy="5605272"/>
          </a:xfrm>
        </p:spPr>
        <p:txBody>
          <a:bodyPr/>
          <a:lstStyle/>
          <a:p>
            <a:r>
              <a:rPr lang="en-US" dirty="0"/>
              <a:t>Meaningful eye contact, purposeful gestures, and good posture can enhance your message and make it more memorable.</a:t>
            </a:r>
          </a:p>
        </p:txBody>
      </p:sp>
    </p:spTree>
    <p:extLst>
      <p:ext uri="{BB962C8B-B14F-4D97-AF65-F5344CB8AC3E}">
        <p14:creationId xmlns:p14="http://schemas.microsoft.com/office/powerpoint/2010/main" val="39475525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0C94B94-A28F-E2C1-29E4-2510982C0E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627318"/>
            <a:ext cx="7370064" cy="1842020"/>
          </a:xfrm>
        </p:spPr>
        <p:txBody>
          <a:bodyPr/>
          <a:lstStyle/>
          <a:p>
            <a:r>
              <a:rPr lang="en-US" dirty="0"/>
              <a:t>Conclusion 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31ECC70-B6CC-5482-A3F1-C41E6C2EF2A4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29768" y="3622673"/>
            <a:ext cx="7370064" cy="2231136"/>
          </a:xfrm>
        </p:spPr>
        <p:txBody>
          <a:bodyPr/>
          <a:lstStyle/>
          <a:p>
            <a:r>
              <a:rPr lang="en-US" dirty="0"/>
              <a:t>Start with a hook and a clear purpose. Engage your audience using eye contact, storytelling, and questions. Design slides that enhance your message, not distract. And deliver with confidence. </a:t>
            </a:r>
          </a:p>
        </p:txBody>
      </p:sp>
    </p:spTree>
    <p:extLst>
      <p:ext uri="{BB962C8B-B14F-4D97-AF65-F5344CB8AC3E}">
        <p14:creationId xmlns:p14="http://schemas.microsoft.com/office/powerpoint/2010/main" val="864032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A316666-556F-E61C-B685-895CE9AECC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9768" y="5276088"/>
            <a:ext cx="11347704" cy="786384"/>
          </a:xfrm>
        </p:spPr>
        <p:txBody>
          <a:bodyPr/>
          <a:lstStyle/>
          <a:p>
            <a:r>
              <a:rPr lang="en-US" dirty="0"/>
              <a:t>Q &amp; A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1D42E6AB-7B31-6FE7-AEA6-913B09E3CF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9768" y="5980176"/>
            <a:ext cx="11347704" cy="530352"/>
          </a:xfrm>
        </p:spPr>
        <p:txBody>
          <a:bodyPr/>
          <a:lstStyle/>
          <a:p>
            <a:r>
              <a:rPr lang="en-US" dirty="0"/>
              <a:t>How to handle audience questions effectively</a:t>
            </a:r>
          </a:p>
          <a:p>
            <a:endParaRPr lang="en-US" dirty="0"/>
          </a:p>
        </p:txBody>
      </p:sp>
      <p:pic>
        <p:nvPicPr>
          <p:cNvPr id="8" name="Picture Placeholder 7" descr="A boat on the water">
            <a:extLst>
              <a:ext uri="{FF2B5EF4-FFF2-40B4-BE49-F238E27FC236}">
                <a16:creationId xmlns:a16="http://schemas.microsoft.com/office/drawing/2014/main" id="{7902B700-F857-C589-A7F1-5F47B689E13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2901" y="343038"/>
            <a:ext cx="11506200" cy="4792766"/>
          </a:xfrm>
        </p:spPr>
      </p:pic>
    </p:spTree>
    <p:extLst>
      <p:ext uri="{BB962C8B-B14F-4D97-AF65-F5344CB8AC3E}">
        <p14:creationId xmlns:p14="http://schemas.microsoft.com/office/powerpoint/2010/main" val="41209325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8E99EF-994E-2448-D260-6957DB076C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7EC32-F483-9CB8-A03D-3BDD45298E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44383" y="1012952"/>
            <a:ext cx="4023360" cy="1636776"/>
          </a:xfrm>
        </p:spPr>
        <p:txBody>
          <a:bodyPr/>
          <a:lstStyle/>
          <a:p>
            <a:r>
              <a:rPr lang="en-US" dirty="0"/>
              <a:t>Agenda</a:t>
            </a:r>
          </a:p>
        </p:txBody>
      </p:sp>
      <p:pic>
        <p:nvPicPr>
          <p:cNvPr id="4" name="Picture Placeholder 3" descr="A couple of people floating on yellow tubes in the water">
            <a:extLst>
              <a:ext uri="{FF2B5EF4-FFF2-40B4-BE49-F238E27FC236}">
                <a16:creationId xmlns:a16="http://schemas.microsoft.com/office/drawing/2014/main" id="{D7CFB661-4F9E-1368-0E5F-82003881950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35"/>
          <a:stretch/>
        </p:blipFill>
        <p:spPr>
          <a:xfrm>
            <a:off x="342901" y="345109"/>
            <a:ext cx="6714969" cy="6163508"/>
          </a:xfr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FC375E5-CCC8-A819-72F8-DE6E01420C03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7644384" y="2896616"/>
            <a:ext cx="4023360" cy="3364992"/>
          </a:xfrm>
        </p:spPr>
        <p:txBody>
          <a:bodyPr/>
          <a:lstStyle/>
          <a:p>
            <a:r>
              <a:rPr lang="en-US" dirty="0"/>
              <a:t>Introducing yourself</a:t>
            </a:r>
          </a:p>
          <a:p>
            <a:r>
              <a:rPr lang="en-US" dirty="0"/>
              <a:t>Engaging the audience</a:t>
            </a:r>
          </a:p>
          <a:p>
            <a:r>
              <a:rPr lang="en-US" dirty="0"/>
              <a:t>Visual Appeal</a:t>
            </a:r>
          </a:p>
          <a:p>
            <a:r>
              <a:rPr lang="en-US" dirty="0"/>
              <a:t>Effective delivery techniques</a:t>
            </a:r>
          </a:p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4032502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8E96A91-1631-1D6C-FF50-C75B65DE6B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BC5C0AB1-C3E0-9A6E-F18F-2ACAEB29BFF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/>
              <a:t>When introducing yourself, keep it concise and relevant. </a:t>
            </a:r>
          </a:p>
          <a:p>
            <a:pPr marL="0" indent="0">
              <a:buNone/>
            </a:pPr>
            <a:r>
              <a:rPr lang="en-US" sz="1800" dirty="0"/>
              <a:t>Start with a hook, state your expertise, and explain why you’re presenting.</a:t>
            </a:r>
          </a:p>
          <a:p>
            <a:pPr marL="0" indent="0">
              <a:buNone/>
            </a:pPr>
            <a:r>
              <a:rPr lang="en-US" sz="1800" dirty="0"/>
              <a:t>If possible, keep your introduction to under 60 seconds to maintain interest.</a:t>
            </a:r>
          </a:p>
        </p:txBody>
      </p:sp>
      <p:pic>
        <p:nvPicPr>
          <p:cNvPr id="10" name="Picture Placeholder 9" descr="A stack of rocks on top of each other">
            <a:extLst>
              <a:ext uri="{FF2B5EF4-FFF2-40B4-BE49-F238E27FC236}">
                <a16:creationId xmlns:a16="http://schemas.microsoft.com/office/drawing/2014/main" id="{ACC1B38D-1775-E3D3-01BC-E46CB957057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53"/>
          <a:stretch/>
        </p:blipFill>
        <p:spPr>
          <a:xfrm>
            <a:off x="7353304" y="352327"/>
            <a:ext cx="4495799" cy="6172200"/>
          </a:xfrm>
        </p:spPr>
      </p:pic>
    </p:spTree>
    <p:extLst>
      <p:ext uri="{BB962C8B-B14F-4D97-AF65-F5344CB8AC3E}">
        <p14:creationId xmlns:p14="http://schemas.microsoft.com/office/powerpoint/2010/main" val="39012771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7F8D14EC-78B8-4287-8DC4-AECA6B3C1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5064" y="2092751"/>
            <a:ext cx="8695944" cy="2128102"/>
          </a:xfrm>
        </p:spPr>
        <p:txBody>
          <a:bodyPr/>
          <a:lstStyle/>
          <a:p>
            <a:r>
              <a:rPr lang="en-US" dirty="0"/>
              <a:t>“They may forget what you said, but they will never forget how you made them feel.”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9F3E55-BAB9-1E39-F6BB-65CB4DB4726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655064" y="5120640"/>
            <a:ext cx="8695944" cy="621792"/>
          </a:xfrm>
        </p:spPr>
        <p:txBody>
          <a:bodyPr/>
          <a:lstStyle/>
          <a:p>
            <a:r>
              <a:rPr lang="en-US" dirty="0"/>
              <a:t>– Carl W. Buechner</a:t>
            </a:r>
          </a:p>
        </p:txBody>
      </p:sp>
    </p:spTree>
    <p:extLst>
      <p:ext uri="{BB962C8B-B14F-4D97-AF65-F5344CB8AC3E}">
        <p14:creationId xmlns:p14="http://schemas.microsoft.com/office/powerpoint/2010/main" val="12327228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20AFC61-58D8-9A41-F18F-40FEBA2841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1810512"/>
            <a:ext cx="7772400" cy="4562856"/>
          </a:xfrm>
        </p:spPr>
        <p:txBody>
          <a:bodyPr/>
          <a:lstStyle/>
          <a:p>
            <a:r>
              <a:rPr lang="en-US" dirty="0"/>
              <a:t>Key elements of a memorable presentation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764EDF-39C3-ED92-46E1-AEB276A46B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429768"/>
            <a:ext cx="7772400" cy="786384"/>
          </a:xfrm>
        </p:spPr>
        <p:txBody>
          <a:bodyPr/>
          <a:lstStyle/>
          <a:p>
            <a:r>
              <a:rPr lang="en-US" dirty="0"/>
              <a:t>Crafting an engaging, impactful, and professional presentation</a:t>
            </a:r>
          </a:p>
        </p:txBody>
      </p:sp>
    </p:spTree>
    <p:extLst>
      <p:ext uri="{BB962C8B-B14F-4D97-AF65-F5344CB8AC3E}">
        <p14:creationId xmlns:p14="http://schemas.microsoft.com/office/powerpoint/2010/main" val="12846219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B750E1-014E-2F32-5FE0-025C27322A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Engaging the audience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6B70B6-B9DD-8293-E045-C9E0BE21FEB2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b="1" dirty="0"/>
              <a:t>Make eye contact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800" dirty="0"/>
              <a:t>It builds trust and keeps the audience focused. Successful presentations inform as well as captivate and good eye contact helps everyone stay engaged.</a:t>
            </a:r>
          </a:p>
          <a:p>
            <a:pPr marL="0" indent="0">
              <a:buNone/>
            </a:pPr>
            <a:r>
              <a:rPr lang="en-US" sz="1800" b="1" dirty="0"/>
              <a:t>Tell a story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800" dirty="0"/>
              <a:t>Storytelling make messages stick. Use personal or industry-related stories. Try the “what, so what, now what” framework to structure your narrative.</a:t>
            </a:r>
          </a:p>
          <a:p>
            <a:pPr marL="0" indent="0">
              <a:buNone/>
            </a:pPr>
            <a:r>
              <a:rPr lang="en-US" sz="1800" b="1" dirty="0"/>
              <a:t>Make it interactive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800" dirty="0"/>
              <a:t>Encourage interaction by asking questions, taking live polls, or inviting audience input. Use survey tools to collect real-time responses.</a:t>
            </a:r>
          </a:p>
        </p:txBody>
      </p:sp>
    </p:spTree>
    <p:extLst>
      <p:ext uri="{BB962C8B-B14F-4D97-AF65-F5344CB8AC3E}">
        <p14:creationId xmlns:p14="http://schemas.microsoft.com/office/powerpoint/2010/main" val="187927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BD2400-94AD-31F6-37F1-0D93921947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B50A7-8097-B5C9-4E58-9ED8D14AD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7" y="640080"/>
            <a:ext cx="11328845" cy="740664"/>
          </a:xfrm>
        </p:spPr>
        <p:txBody>
          <a:bodyPr>
            <a:normAutofit/>
          </a:bodyPr>
          <a:lstStyle/>
          <a:p>
            <a:r>
              <a:rPr lang="en-US" dirty="0"/>
              <a:t>Engagement data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3E0E4A8A-55D4-88B9-EAFE-F5DD91417A4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32815201"/>
              </p:ext>
            </p:extLst>
          </p:nvPr>
        </p:nvGraphicFramePr>
        <p:xfrm>
          <a:off x="430213" y="1381125"/>
          <a:ext cx="11328399" cy="476005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776133">
                  <a:extLst>
                    <a:ext uri="{9D8B030D-6E8A-4147-A177-3AD203B41FA5}">
                      <a16:colId xmlns:a16="http://schemas.microsoft.com/office/drawing/2014/main" val="2236123262"/>
                    </a:ext>
                  </a:extLst>
                </a:gridCol>
                <a:gridCol w="3776133">
                  <a:extLst>
                    <a:ext uri="{9D8B030D-6E8A-4147-A177-3AD203B41FA5}">
                      <a16:colId xmlns:a16="http://schemas.microsoft.com/office/drawing/2014/main" val="583127937"/>
                    </a:ext>
                  </a:extLst>
                </a:gridCol>
                <a:gridCol w="3776133">
                  <a:extLst>
                    <a:ext uri="{9D8B030D-6E8A-4147-A177-3AD203B41FA5}">
                      <a16:colId xmlns:a16="http://schemas.microsoft.com/office/drawing/2014/main" val="3633622998"/>
                    </a:ext>
                  </a:extLst>
                </a:gridCol>
              </a:tblGrid>
              <a:tr h="656182">
                <a:tc>
                  <a:txBody>
                    <a:bodyPr/>
                    <a:lstStyle/>
                    <a:p>
                      <a:r>
                        <a:rPr lang="en-US" sz="1800" b="0" dirty="0"/>
                        <a:t>Area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Impact on engagement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Source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1971733978"/>
                  </a:ext>
                </a:extLst>
              </a:tr>
              <a:tr h="656182">
                <a:tc>
                  <a:txBody>
                    <a:bodyPr/>
                    <a:lstStyle/>
                    <a:p>
                      <a:r>
                        <a:rPr lang="en-US" sz="1800" b="0" dirty="0"/>
                        <a:t>Eye contact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80% more audience connection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Business review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458163444"/>
                  </a:ext>
                </a:extLst>
              </a:tr>
              <a:tr h="656182">
                <a:tc>
                  <a:txBody>
                    <a:bodyPr/>
                    <a:lstStyle/>
                    <a:p>
                      <a:r>
                        <a:rPr lang="en-US" sz="1800" b="0" dirty="0"/>
                        <a:t>Storytelling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Increases retention by 22x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University study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825465077"/>
                  </a:ext>
                </a:extLst>
              </a:tr>
              <a:tr h="656182">
                <a:tc>
                  <a:txBody>
                    <a:bodyPr/>
                    <a:lstStyle/>
                    <a:p>
                      <a:r>
                        <a:rPr lang="en-US" sz="1800" b="0" dirty="0"/>
                        <a:t>Interactive polls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Leads to 34% higher engagement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LinkedIn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3446475176"/>
                  </a:ext>
                </a:extLst>
              </a:tr>
              <a:tr h="656182">
                <a:tc>
                  <a:txBody>
                    <a:bodyPr/>
                    <a:lstStyle/>
                    <a:p>
                      <a:r>
                        <a:rPr lang="en-US" sz="1800" b="0" dirty="0"/>
                        <a:t>Visual aids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Boosts retention by 65%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Company research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4031271249"/>
                  </a:ext>
                </a:extLst>
              </a:tr>
              <a:tr h="656182">
                <a:tc>
                  <a:txBody>
                    <a:bodyPr/>
                    <a:lstStyle/>
                    <a:p>
                      <a:r>
                        <a:rPr lang="en-US" sz="1800" b="0" dirty="0"/>
                        <a:t>Attention spans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Lasts about 5 minutes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Journal article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2924049109"/>
                  </a:ext>
                </a:extLst>
              </a:tr>
              <a:tr h="656182">
                <a:tc>
                  <a:txBody>
                    <a:bodyPr/>
                    <a:lstStyle/>
                    <a:p>
                      <a:r>
                        <a:rPr lang="en-US" sz="1800" b="0" dirty="0"/>
                        <a:t>First impressions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Made in the first 15 seconds</a:t>
                      </a:r>
                    </a:p>
                  </a:txBody>
                  <a:tcPr marL="137160" marR="137160" marT="137160" marB="137160" anchor="ctr"/>
                </a:tc>
                <a:tc>
                  <a:txBody>
                    <a:bodyPr/>
                    <a:lstStyle/>
                    <a:p>
                      <a:r>
                        <a:rPr lang="en-US" sz="1800" b="0" dirty="0"/>
                        <a:t>Industry report</a:t>
                      </a:r>
                    </a:p>
                  </a:txBody>
                  <a:tcPr marL="137160" marR="137160" marT="137160" marB="137160" anchor="ctr"/>
                </a:tc>
                <a:extLst>
                  <a:ext uri="{0D108BD9-81ED-4DB2-BD59-A6C34878D82A}">
                    <a16:rowId xmlns:a16="http://schemas.microsoft.com/office/drawing/2014/main" val="18610330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4372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2D2D12-47D6-0C75-0075-86F584A26E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90553767-BED4-28A8-F874-32EC6F0D27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t"/>
          <a:lstStyle/>
          <a:p>
            <a:r>
              <a:rPr lang="en-US" dirty="0"/>
              <a:t>Why visuals matter</a:t>
            </a:r>
          </a:p>
        </p:txBody>
      </p:sp>
      <p:pic>
        <p:nvPicPr>
          <p:cNvPr id="6" name="Picture Placeholder 5" descr="A person rowing a boat in the water">
            <a:extLst>
              <a:ext uri="{FF2B5EF4-FFF2-40B4-BE49-F238E27FC236}">
                <a16:creationId xmlns:a16="http://schemas.microsoft.com/office/drawing/2014/main" id="{F50DBC62-37E2-B773-D8AC-09F4F82765AC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/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8FF951-ED9F-7CAE-7F37-6D62C882B8C3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1400" dirty="0"/>
              <a:t>Studies show that 35% of an audience’s retention rate is attributed to visuals, so use these best practices.</a:t>
            </a:r>
          </a:p>
          <a:p>
            <a:pPr marL="0" indent="0">
              <a:buNone/>
            </a:pPr>
            <a:r>
              <a:rPr lang="en-US" sz="1400" b="1" dirty="0"/>
              <a:t>Use high-quality images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400" dirty="0"/>
              <a:t>Avoid stock photos that feel overused. Use animated images sparingly. Motion should enhance, not distract.</a:t>
            </a:r>
          </a:p>
          <a:p>
            <a:pPr marL="0" indent="0">
              <a:buNone/>
            </a:pPr>
            <a:r>
              <a:rPr lang="en-US" sz="1400" b="1" dirty="0"/>
              <a:t>Leverage infographics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400" dirty="0"/>
              <a:t>Present complex data in an easy-to-digest format.</a:t>
            </a:r>
          </a:p>
          <a:p>
            <a:pPr marL="0" indent="0">
              <a:buNone/>
            </a:pPr>
            <a:r>
              <a:rPr lang="en-US" sz="1400" b="1" dirty="0"/>
              <a:t>Keep text minimal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400" dirty="0"/>
              <a:t>Slides should support your speech, not replace it.</a:t>
            </a:r>
          </a:p>
          <a:p>
            <a:pPr marL="0" indent="0">
              <a:buNone/>
            </a:pPr>
            <a:r>
              <a:rPr lang="en-US" sz="1400" b="1" dirty="0"/>
              <a:t>Use brand colors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en-US" sz="1400" dirty="0"/>
              <a:t>Maintain consistency in fonts and color palettes for professionalism.</a:t>
            </a:r>
          </a:p>
        </p:txBody>
      </p:sp>
    </p:spTree>
    <p:extLst>
      <p:ext uri="{BB962C8B-B14F-4D97-AF65-F5344CB8AC3E}">
        <p14:creationId xmlns:p14="http://schemas.microsoft.com/office/powerpoint/2010/main" val="5777189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9F26EF-039C-B19F-7E20-BE52FE8301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CD9EA-6798-B9AF-200E-5303F7366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603504"/>
            <a:ext cx="11201400" cy="4206240"/>
          </a:xfrm>
        </p:spPr>
        <p:txBody>
          <a:bodyPr>
            <a:normAutofit/>
          </a:bodyPr>
          <a:lstStyle/>
          <a:p>
            <a:r>
              <a:rPr lang="en-US" dirty="0"/>
              <a:t>35%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3BAF732-AEE4-C89E-C1C6-CFAA827CD2A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29768" y="4809744"/>
            <a:ext cx="5897880" cy="1353312"/>
          </a:xfrm>
        </p:spPr>
        <p:txBody>
          <a:bodyPr>
            <a:normAutofit/>
          </a:bodyPr>
          <a:lstStyle/>
          <a:p>
            <a:r>
              <a:rPr lang="en-US" dirty="0"/>
              <a:t>of an audience’s retention rate is attributed to the visuals used</a:t>
            </a:r>
          </a:p>
        </p:txBody>
      </p:sp>
    </p:spTree>
    <p:extLst>
      <p:ext uri="{BB962C8B-B14F-4D97-AF65-F5344CB8AC3E}">
        <p14:creationId xmlns:p14="http://schemas.microsoft.com/office/powerpoint/2010/main" val="3615013978"/>
      </p:ext>
    </p:extLst>
  </p:cSld>
  <p:clrMapOvr>
    <a:masterClrMapping/>
  </p:clrMapOvr>
</p:sld>
</file>

<file path=ppt/theme/theme1.xml><?xml version="1.0" encoding="utf-8"?>
<a:theme xmlns:a="http://schemas.openxmlformats.org/drawingml/2006/main" name="DuneVTI">
  <a:themeElements>
    <a:clrScheme name="Dune Palette">
      <a:dk1>
        <a:srgbClr val="131313"/>
      </a:dk1>
      <a:lt1>
        <a:sysClr val="window" lastClr="FFFFFF"/>
      </a:lt1>
      <a:dk2>
        <a:srgbClr val="203430"/>
      </a:dk2>
      <a:lt2>
        <a:srgbClr val="F0EDE6"/>
      </a:lt2>
      <a:accent1>
        <a:srgbClr val="A57361"/>
      </a:accent1>
      <a:accent2>
        <a:srgbClr val="CD9979"/>
      </a:accent2>
      <a:accent3>
        <a:srgbClr val="4E6C67"/>
      </a:accent3>
      <a:accent4>
        <a:srgbClr val="BA958C"/>
      </a:accent4>
      <a:accent5>
        <a:srgbClr val="A08C60"/>
      </a:accent5>
      <a:accent6>
        <a:srgbClr val="956969"/>
      </a:accent6>
      <a:hlink>
        <a:srgbClr val="B0685E"/>
      </a:hlink>
      <a:folHlink>
        <a:srgbClr val="5E827E"/>
      </a:folHlink>
    </a:clrScheme>
    <a:fontScheme name="Neue Haas">
      <a:majorFont>
        <a:latin typeface="Neue Haas Grotesk Text Pro"/>
        <a:ea typeface=""/>
        <a:cs typeface=""/>
      </a:majorFont>
      <a:minorFont>
        <a:latin typeface="Neue Haas Grotesk Tex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une_win32_DN_v2" id="{97A7A9A4-5677-45E2-BAC9-3A76DA18A86D}" vid="{E1353FFA-7ECE-4894-957E-EAB589AB129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30" ma:contentTypeDescription="Create a new document." ma:contentTypeScope="" ma:versionID="cec0622158e8f13124e9e8fd4de31bd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3b52f30ab005d15df08657af532e6e38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hidden="true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hidden="tru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hidden="true" ma:internalName="Background" ma:readOnly="false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BillingMetadata" ma:index="33" nillable="true" ma:displayName="MediaServiceBillingMetadata" ma:hidden="true" ma:internalName="MediaServiceBillingMetadata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Props1.xml><?xml version="1.0" encoding="utf-8"?>
<ds:datastoreItem xmlns:ds="http://schemas.openxmlformats.org/officeDocument/2006/customXml" ds:itemID="{3D30E3E3-D30D-4D0C-B8BA-8E07411E6236}"/>
</file>

<file path=customXml/itemProps2.xml><?xml version="1.0" encoding="utf-8"?>
<ds:datastoreItem xmlns:ds="http://schemas.openxmlformats.org/officeDocument/2006/customXml" ds:itemID="{4CB1CF90-4325-48B7-84B7-FA4137780E80}"/>
</file>

<file path=customXml/itemProps3.xml><?xml version="1.0" encoding="utf-8"?>
<ds:datastoreItem xmlns:ds="http://schemas.openxmlformats.org/officeDocument/2006/customXml" ds:itemID="{122E5260-2832-4BCF-81AB-9742AA229F34}"/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</TotalTime>
  <Words>513</Words>
  <Application>Microsoft Office PowerPoint</Application>
  <PresentationFormat>Widescreen</PresentationFormat>
  <Paragraphs>75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8" baseType="lpstr">
      <vt:lpstr>Aptos</vt:lpstr>
      <vt:lpstr>Arial</vt:lpstr>
      <vt:lpstr>Neue Haas Grotesk Text Pro</vt:lpstr>
      <vt:lpstr>DuneVTI</vt:lpstr>
      <vt:lpstr>Basic presentation</vt:lpstr>
      <vt:lpstr>Agenda</vt:lpstr>
      <vt:lpstr>Introduction</vt:lpstr>
      <vt:lpstr>“They may forget what you said, but they will never forget how you made them feel.”</vt:lpstr>
      <vt:lpstr>Key elements of a memorable presentation</vt:lpstr>
      <vt:lpstr>Engaging the audience</vt:lpstr>
      <vt:lpstr>Engagement data</vt:lpstr>
      <vt:lpstr>Why visuals matter</vt:lpstr>
      <vt:lpstr>35%</vt:lpstr>
      <vt:lpstr>Delivering with impact</vt:lpstr>
      <vt:lpstr>Effective delivery techniques</vt:lpstr>
      <vt:lpstr>Delivering with confidence </vt:lpstr>
      <vt:lpstr>Conclusion </vt:lpstr>
      <vt:lpstr>Q &amp; A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2024-06-26T20:20:27Z</dcterms:created>
  <dcterms:modified xsi:type="dcterms:W3CDTF">2025-02-26T07:26:34Z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  <property fmtid="{D5CDD505-2E9C-101B-9397-08002B2CF9AE}" pid="3" name="MediaServiceImageTags">
    <vt:lpwstr/>
  </property>
</Properties>
</file>