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9" d="100"/>
          <a:sy n="89" d="100"/>
        </p:scale>
        <p:origin x="52" y="3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5C42EF-F433-00CA-D119-61ED28660B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672484-A3C4-6B1A-4037-29C1AF813C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E50A2-DD91-97FC-52E2-A85616725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7FEEF8-0526-A99F-703A-441BD0903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B0709B-89D1-9068-4182-577C61EAAE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9475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6FE32-7E13-A2AF-67CF-53534FCFF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3327E3-6F9A-AB1D-BDAD-E52B04B6C6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4D69C-7552-354A-30DB-3D5EDCAE2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74C753-8D92-EFE3-A6B5-FFEA617551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70737E-B76C-48B8-552C-61D85F939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099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AEC9E3-EB30-A364-605C-4175DFE294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E8559B-46A6-1064-BFD7-8045A7425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3F3BE-6C50-8BCB-A2AD-EA4CC27987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8C3186-9619-2CC5-4C3B-7EA68F697F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EC6416-F811-65CB-74BD-13EFE055B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544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E3DE6C-FD87-09C3-F068-B4DE7F504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3DD579-FE18-5D7D-77E8-A5B2C03A47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033F84-4425-1D8E-F074-D522EB9D2B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3032E-61E7-4682-919B-5F13CD363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A26746-EAE2-2980-CB62-2C2952BF7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668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C29D24-3A80-9C09-755E-4C2464E61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D12A47-2D1A-453F-EF26-88816D912C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422D2D-02EF-6EDE-057E-3842C3564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AEE91B-DA05-39D5-E298-5DDD646F71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AB8E14-6837-5B66-C26F-4302548C6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1840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CE1C42-F212-1568-D5D2-19EBC6B47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574094-16D0-30E1-3180-E911F7A78A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2DC026-3B51-B026-C47F-DFBF3EFDA8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A283D9-5B1C-E05B-0060-B9C3E24E00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1A958F-5BDA-6AA6-CBD4-D568A849C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9E88E2-C5D8-EC26-9771-FA044A254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6696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DE5960-7565-A97B-4906-428BC0540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370814-BAA1-AC0D-0A82-DF9C59DD04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D47DF-92C6-AA1D-93A1-9139B18046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4FB0C2-50F5-0032-C842-416EB169068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A77E553-3A12-7AA3-A8DC-2EC07FA0B2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2583AE-2C11-075C-E16A-22AAEEB36E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2D007B-575B-15FB-4423-19DF0BBD3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8784E8-58E1-5E8A-C0F9-4F90DCCD4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0372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C7F4D-600E-559E-1D93-2539F95466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EED321-3CFE-EAA6-3621-8F33047B4E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056652-9DD7-A24A-2F49-7CB1912AF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A9CDF1-4E52-C7AE-ACD3-3B7BDEEF8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671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BA3374-7822-1729-E526-237BC0052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9B2A0A-5887-A2C9-E2ED-494889E15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3696F-F824-F49F-A41A-12DDBFD46E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776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5CF660-EAB3-2CA5-C176-BDB17966E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FF0E8-8A7D-40FF-F532-DC65ECFD5A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E35D02-D045-B34E-F992-ED823E2D62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8488CF-8499-F3EC-54E5-A904C43FA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D621D-F67C-D044-6410-6CA727643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022674-C8AD-888D-3B53-42A3A54C6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908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DBB465-E125-5406-81B8-D7AF56A8B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8E1EB9-7B1D-7EC7-7C45-DDDEC71E0F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7A07F8-FF22-7622-FBA0-AEDD4514E7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840E53-F3E7-D7B7-FFC9-06D5C29278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524E27-8A8A-31D4-DDD4-E806EE900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5848A9-5933-44E6-E72F-EEB6505B4B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676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BC7E90F-CF56-7E71-BAC1-2534F1A97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A637D6-2E93-94D9-D451-605A0271CA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629FB-6E6D-0C83-7C5F-B23F69DE38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0EF08ED-980B-4F22-8337-D84B3D20D851}" type="datetimeFigureOut">
              <a:rPr lang="en-US" smtClean="0"/>
              <a:t>11/20/2025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22C653-57DD-4031-730E-BDDA257639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A78055-FF11-8860-35E3-924E23EDDF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C5B955-BFA6-477D-93C2-1CB5EC10D2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627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ABB66A1-D54D-6C8A-4478-BB347E3A7C43}"/>
              </a:ext>
            </a:extLst>
          </p:cNvPr>
          <p:cNvGrpSpPr/>
          <p:nvPr/>
        </p:nvGrpSpPr>
        <p:grpSpPr>
          <a:xfrm>
            <a:off x="10575132" y="2462158"/>
            <a:ext cx="1210791" cy="909636"/>
            <a:chOff x="3068315" y="683420"/>
            <a:chExt cx="1210791" cy="90963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AC314BB7-E2B5-9666-922B-75D4CEFAA6AC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F201D85-EDD7-1604-65E4-3319D7DBC2D1}"/>
                </a:ext>
              </a:extLst>
            </p:cNvPr>
            <p:cNvSpPr/>
            <p:nvPr/>
          </p:nvSpPr>
          <p:spPr>
            <a:xfrm>
              <a:off x="3068315" y="683420"/>
              <a:ext cx="1210791" cy="30956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ConsoleUserQueryReceiver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7E4A6A50-A1A0-CFBD-3977-25E120B3747A}"/>
              </a:ext>
            </a:extLst>
          </p:cNvPr>
          <p:cNvCxnSpPr>
            <a:stCxn id="7" idx="0"/>
            <a:endCxn id="2" idx="2"/>
          </p:cNvCxnSpPr>
          <p:nvPr/>
        </p:nvCxnSpPr>
        <p:spPr>
          <a:xfrm rot="16200000" flipV="1">
            <a:off x="10502531" y="1784160"/>
            <a:ext cx="542872" cy="813123"/>
          </a:xfrm>
          <a:prstGeom prst="bentConnector3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809119-CF79-F56E-E02A-60AA46C5C408}"/>
              </a:ext>
            </a:extLst>
          </p:cNvPr>
          <p:cNvGrpSpPr/>
          <p:nvPr/>
        </p:nvGrpSpPr>
        <p:grpSpPr>
          <a:xfrm>
            <a:off x="406077" y="2519872"/>
            <a:ext cx="1294133" cy="909128"/>
            <a:chOff x="3068315" y="683928"/>
            <a:chExt cx="1210791" cy="90912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387F70E-4E6D-97FE-C4C0-67F63A83FEB1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8279E54-AA47-490E-9768-0BD6D4B38542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UserQueryCommandMenu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F46FEFBD-DCAE-27FC-2686-B805E87E6E32}"/>
              </a:ext>
            </a:extLst>
          </p:cNvPr>
          <p:cNvGrpSpPr/>
          <p:nvPr/>
        </p:nvGrpSpPr>
        <p:grpSpPr>
          <a:xfrm>
            <a:off x="1944365" y="2519872"/>
            <a:ext cx="1294133" cy="909128"/>
            <a:chOff x="3068315" y="683928"/>
            <a:chExt cx="1210791" cy="909128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F9F5B41E-AC04-E591-CFEE-C7006DBA10BE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097E267-A9E5-53F9-61F7-6E7BDAE48127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UserQueryCommandNumberInteger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1F7EBAF-7960-78B3-AB84-D99E3C7FDFB8}"/>
              </a:ext>
            </a:extLst>
          </p:cNvPr>
          <p:cNvGrpSpPr/>
          <p:nvPr/>
        </p:nvGrpSpPr>
        <p:grpSpPr>
          <a:xfrm>
            <a:off x="3482653" y="2519872"/>
            <a:ext cx="1294133" cy="909128"/>
            <a:chOff x="3068315" y="683928"/>
            <a:chExt cx="1210791" cy="909128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E5BAC41-2658-094A-191A-0816C934CDB3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9D71AEEC-5A88-8597-5544-5AA6F524458A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UserQueryCommandNumberFloat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E9C04E7-E2C2-1570-CEA2-B083F3EC4FA7}"/>
              </a:ext>
            </a:extLst>
          </p:cNvPr>
          <p:cNvGrpSpPr/>
          <p:nvPr/>
        </p:nvGrpSpPr>
        <p:grpSpPr>
          <a:xfrm>
            <a:off x="4949502" y="2509328"/>
            <a:ext cx="1294133" cy="909128"/>
            <a:chOff x="3068315" y="683928"/>
            <a:chExt cx="1210791" cy="909128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948869A-40D5-B707-CBBF-6BE32635B0C7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B05968A7-56C4-9285-5DAD-F9F132812C12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UserQueryCommandStr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45FACE3-2EEE-AEEF-63B3-4686D1A8AB80}"/>
              </a:ext>
            </a:extLst>
          </p:cNvPr>
          <p:cNvGrpSpPr/>
          <p:nvPr/>
        </p:nvGrpSpPr>
        <p:grpSpPr>
          <a:xfrm>
            <a:off x="6440648" y="2519872"/>
            <a:ext cx="1294133" cy="909128"/>
            <a:chOff x="3068315" y="683928"/>
            <a:chExt cx="1210791" cy="909128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D92ACE5-836A-BFC9-F29D-526CB43D8E72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C28BFB07-2EC2-45DB-DBAE-01EFEC2FF4DE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UserQueryCommandPathSave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D87D195-F74C-889D-7482-4F1165B87455}"/>
              </a:ext>
            </a:extLst>
          </p:cNvPr>
          <p:cNvGrpSpPr/>
          <p:nvPr/>
        </p:nvGrpSpPr>
        <p:grpSpPr>
          <a:xfrm>
            <a:off x="7954639" y="2509328"/>
            <a:ext cx="1294133" cy="909128"/>
            <a:chOff x="3068315" y="683928"/>
            <a:chExt cx="1210791" cy="909128"/>
          </a:xfrm>
        </p:grpSpPr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F7DC712-6E0B-EB70-F959-348134622BD3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6D7BCCE-F67B-83EF-F0F4-9BEC10009201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UserQueryCommandPathOpen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41E0CCDE-A13D-FB43-B0E4-73349F97E5A3}"/>
              </a:ext>
            </a:extLst>
          </p:cNvPr>
          <p:cNvCxnSpPr>
            <a:cxnSpLocks/>
            <a:stCxn id="15" idx="0"/>
            <a:endCxn id="11" idx="2"/>
          </p:cNvCxnSpPr>
          <p:nvPr/>
        </p:nvCxnSpPr>
        <p:spPr>
          <a:xfrm rot="5400000" flipH="1" flipV="1">
            <a:off x="2661994" y="310948"/>
            <a:ext cx="600074" cy="3817774"/>
          </a:xfrm>
          <a:prstGeom prst="bentConnector3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nector: Elbow 34">
            <a:extLst>
              <a:ext uri="{FF2B5EF4-FFF2-40B4-BE49-F238E27FC236}">
                <a16:creationId xmlns:a16="http://schemas.microsoft.com/office/drawing/2014/main" id="{17EC79E8-F9C4-DD26-4E14-C4E9AA7AF110}"/>
              </a:ext>
            </a:extLst>
          </p:cNvPr>
          <p:cNvCxnSpPr>
            <a:cxnSpLocks/>
            <a:stCxn id="31" idx="0"/>
            <a:endCxn id="11" idx="2"/>
          </p:cNvCxnSpPr>
          <p:nvPr/>
        </p:nvCxnSpPr>
        <p:spPr>
          <a:xfrm rot="16200000" flipV="1">
            <a:off x="6441547" y="349169"/>
            <a:ext cx="589530" cy="3730788"/>
          </a:xfrm>
          <a:prstGeom prst="bentConnector3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6F27A909-77AB-F592-94F4-889B58882425}"/>
              </a:ext>
            </a:extLst>
          </p:cNvPr>
          <p:cNvCxnSpPr>
            <a:cxnSpLocks/>
            <a:stCxn id="18" idx="0"/>
            <a:endCxn id="11" idx="2"/>
          </p:cNvCxnSpPr>
          <p:nvPr/>
        </p:nvCxnSpPr>
        <p:spPr>
          <a:xfrm rot="5400000" flipH="1" flipV="1">
            <a:off x="3431138" y="1080092"/>
            <a:ext cx="600074" cy="2279486"/>
          </a:xfrm>
          <a:prstGeom prst="bentConnector3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F0156BED-DCD4-7270-8F9C-AD5578E22BC9}"/>
              </a:ext>
            </a:extLst>
          </p:cNvPr>
          <p:cNvCxnSpPr>
            <a:cxnSpLocks/>
            <a:stCxn id="21" idx="0"/>
            <a:endCxn id="11" idx="2"/>
          </p:cNvCxnSpPr>
          <p:nvPr/>
        </p:nvCxnSpPr>
        <p:spPr>
          <a:xfrm rot="5400000" flipH="1" flipV="1">
            <a:off x="4200282" y="1849236"/>
            <a:ext cx="600074" cy="741198"/>
          </a:xfrm>
          <a:prstGeom prst="bentConnector3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ctor: Elbow 39">
            <a:extLst>
              <a:ext uri="{FF2B5EF4-FFF2-40B4-BE49-F238E27FC236}">
                <a16:creationId xmlns:a16="http://schemas.microsoft.com/office/drawing/2014/main" id="{54B02469-1402-302A-BD32-CC8C4493470E}"/>
              </a:ext>
            </a:extLst>
          </p:cNvPr>
          <p:cNvCxnSpPr>
            <a:cxnSpLocks/>
            <a:stCxn id="25" idx="0"/>
            <a:endCxn id="11" idx="2"/>
          </p:cNvCxnSpPr>
          <p:nvPr/>
        </p:nvCxnSpPr>
        <p:spPr>
          <a:xfrm rot="16200000" flipV="1">
            <a:off x="4938979" y="1851737"/>
            <a:ext cx="589530" cy="725651"/>
          </a:xfrm>
          <a:prstGeom prst="bentConnector3">
            <a:avLst/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9B446859-8F37-1D78-1381-CB9F0217F465}"/>
              </a:ext>
            </a:extLst>
          </p:cNvPr>
          <p:cNvCxnSpPr>
            <a:cxnSpLocks/>
            <a:stCxn id="28" idx="0"/>
            <a:endCxn id="11" idx="2"/>
          </p:cNvCxnSpPr>
          <p:nvPr/>
        </p:nvCxnSpPr>
        <p:spPr>
          <a:xfrm rot="16200000" flipV="1">
            <a:off x="5679280" y="1111436"/>
            <a:ext cx="600074" cy="2216797"/>
          </a:xfrm>
          <a:prstGeom prst="bentConnector3">
            <a:avLst>
              <a:gd name="adj1" fmla="val 50000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BD338FEB-E499-D872-4C2E-1843EEC35E7F}"/>
              </a:ext>
            </a:extLst>
          </p:cNvPr>
          <p:cNvCxnSpPr>
            <a:cxnSpLocks/>
            <a:stCxn id="11" idx="3"/>
            <a:endCxn id="2" idx="1"/>
          </p:cNvCxnSpPr>
          <p:nvPr/>
        </p:nvCxnSpPr>
        <p:spPr>
          <a:xfrm flipV="1">
            <a:off x="5517984" y="1618781"/>
            <a:ext cx="4244025" cy="512"/>
          </a:xfrm>
          <a:prstGeom prst="bentConnector3">
            <a:avLst/>
          </a:prstGeom>
          <a:ln>
            <a:solidFill>
              <a:schemeClr val="tx1"/>
            </a:solidFill>
            <a:tailEnd type="arrow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D4E3AA1-7317-D028-02F5-FC3DEEDEC792}"/>
              </a:ext>
            </a:extLst>
          </p:cNvPr>
          <p:cNvGrpSpPr/>
          <p:nvPr/>
        </p:nvGrpSpPr>
        <p:grpSpPr>
          <a:xfrm>
            <a:off x="9511617" y="1088738"/>
            <a:ext cx="1461183" cy="830548"/>
            <a:chOff x="9511617" y="1088738"/>
            <a:chExt cx="1461183" cy="830548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B61B9B6C-8CA1-8A94-DE77-965FA6E13B0C}"/>
                </a:ext>
              </a:extLst>
            </p:cNvPr>
            <p:cNvGrpSpPr/>
            <p:nvPr/>
          </p:nvGrpSpPr>
          <p:grpSpPr>
            <a:xfrm>
              <a:off x="9762009" y="1088738"/>
              <a:ext cx="1210791" cy="830548"/>
              <a:chOff x="3068315" y="762508"/>
              <a:chExt cx="1210791" cy="830548"/>
            </a:xfrm>
          </p:grpSpPr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59889C3B-2558-B7FF-A490-740D4227F2B1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CBB4DD3C-94AA-C710-405A-D29CA391A45E}"/>
                  </a:ext>
                </a:extLst>
              </p:cNvPr>
              <p:cNvSpPr/>
              <p:nvPr/>
            </p:nvSpPr>
            <p:spPr>
              <a:xfrm>
                <a:off x="3068315" y="762508"/>
                <a:ext cx="1210791" cy="23047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err="1">
                    <a:solidFill>
                      <a:schemeClr val="tx1"/>
                    </a:solidFill>
                  </a:rPr>
                  <a:t>UserQueryReceiver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658B34E-98E9-8BDC-9172-10643BC5A562}"/>
                </a:ext>
              </a:extLst>
            </p:cNvPr>
            <p:cNvSpPr txBox="1"/>
            <p:nvPr/>
          </p:nvSpPr>
          <p:spPr>
            <a:xfrm>
              <a:off x="9511617" y="1355168"/>
              <a:ext cx="25039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1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5392506D-DF5F-9ADB-7313-1FE31B509AB8}"/>
              </a:ext>
            </a:extLst>
          </p:cNvPr>
          <p:cNvGrpSpPr/>
          <p:nvPr/>
        </p:nvGrpSpPr>
        <p:grpSpPr>
          <a:xfrm>
            <a:off x="4223851" y="1089250"/>
            <a:ext cx="1542919" cy="830548"/>
            <a:chOff x="4302435" y="1089250"/>
            <a:chExt cx="1542919" cy="830548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230B586B-68ED-33B3-D8B5-A5F08B9A015B}"/>
                </a:ext>
              </a:extLst>
            </p:cNvPr>
            <p:cNvGrpSpPr/>
            <p:nvPr/>
          </p:nvGrpSpPr>
          <p:grpSpPr>
            <a:xfrm>
              <a:off x="4302435" y="1089250"/>
              <a:ext cx="1294133" cy="830548"/>
              <a:chOff x="3068315" y="762508"/>
              <a:chExt cx="1210791" cy="830548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708F20FD-5480-E303-88C6-C46B07DD376B}"/>
                  </a:ext>
                </a:extLst>
              </p:cNvPr>
              <p:cNvSpPr/>
              <p:nvPr/>
            </p:nvSpPr>
            <p:spPr>
              <a:xfrm>
                <a:off x="3068315" y="992045"/>
                <a:ext cx="1210791" cy="601011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BCA06DB5-C25C-9ABE-5F71-18B303CD0909}"/>
                  </a:ext>
                </a:extLst>
              </p:cNvPr>
              <p:cNvSpPr/>
              <p:nvPr/>
            </p:nvSpPr>
            <p:spPr>
              <a:xfrm>
                <a:off x="3068315" y="762508"/>
                <a:ext cx="1210791" cy="230473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err="1">
                    <a:solidFill>
                      <a:schemeClr val="tx1"/>
                    </a:solidFill>
                  </a:rPr>
                  <a:t>UserQueryCommand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0DE1241-2B57-4826-3880-6D999C92F80D}"/>
                </a:ext>
              </a:extLst>
            </p:cNvPr>
            <p:cNvSpPr txBox="1"/>
            <p:nvPr/>
          </p:nvSpPr>
          <p:spPr>
            <a:xfrm>
              <a:off x="5596568" y="1378810"/>
              <a:ext cx="24878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00" dirty="0"/>
                <a:t>*</a:t>
              </a: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53D93864-08DB-C477-222B-9D7FDBBF66CF}"/>
              </a:ext>
            </a:extLst>
          </p:cNvPr>
          <p:cNvGrpSpPr/>
          <p:nvPr/>
        </p:nvGrpSpPr>
        <p:grpSpPr>
          <a:xfrm>
            <a:off x="164306" y="516667"/>
            <a:ext cx="11730038" cy="3026634"/>
            <a:chOff x="164306" y="516667"/>
            <a:chExt cx="11580706" cy="3026634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88C4A58-1087-DC92-349F-F1AD276531BA}"/>
                </a:ext>
              </a:extLst>
            </p:cNvPr>
            <p:cNvSpPr/>
            <p:nvPr/>
          </p:nvSpPr>
          <p:spPr>
            <a:xfrm>
              <a:off x="164306" y="871539"/>
              <a:ext cx="11580706" cy="2671762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1C5353C-29D6-50AF-6AF2-A1FF41A1F41B}"/>
                </a:ext>
              </a:extLst>
            </p:cNvPr>
            <p:cNvSpPr/>
            <p:nvPr/>
          </p:nvSpPr>
          <p:spPr>
            <a:xfrm>
              <a:off x="164306" y="516667"/>
              <a:ext cx="2427126" cy="35487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UserResponseCollector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8247669-5D6C-0F72-C467-98B70ACED12E}"/>
              </a:ext>
            </a:extLst>
          </p:cNvPr>
          <p:cNvGrpSpPr/>
          <p:nvPr/>
        </p:nvGrpSpPr>
        <p:grpSpPr>
          <a:xfrm>
            <a:off x="164306" y="3800870"/>
            <a:ext cx="2070146" cy="1947213"/>
            <a:chOff x="164306" y="367490"/>
            <a:chExt cx="11079957" cy="3175811"/>
          </a:xfrm>
        </p:grpSpPr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36DF7BA2-F8D3-5CB8-61C2-EE23E77358F3}"/>
                </a:ext>
              </a:extLst>
            </p:cNvPr>
            <p:cNvSpPr/>
            <p:nvPr/>
          </p:nvSpPr>
          <p:spPr>
            <a:xfrm>
              <a:off x="164306" y="871539"/>
              <a:ext cx="11079957" cy="2671762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8BC92294-0DF0-2046-49AC-66643C5AEF36}"/>
                </a:ext>
              </a:extLst>
            </p:cNvPr>
            <p:cNvSpPr/>
            <p:nvPr/>
          </p:nvSpPr>
          <p:spPr>
            <a:xfrm>
              <a:off x="164306" y="367490"/>
              <a:ext cx="7699941" cy="504049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PackageA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908BD03F-6BF9-B579-C5B0-DA1DA5767549}"/>
              </a:ext>
            </a:extLst>
          </p:cNvPr>
          <p:cNvGrpSpPr/>
          <p:nvPr/>
        </p:nvGrpSpPr>
        <p:grpSpPr>
          <a:xfrm>
            <a:off x="8770353" y="3842078"/>
            <a:ext cx="1983308" cy="1927184"/>
            <a:chOff x="164306" y="361248"/>
            <a:chExt cx="11079957" cy="3182053"/>
          </a:xfrm>
        </p:grpSpPr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10461CEE-511E-D176-5883-FD6EF2EE21AA}"/>
                </a:ext>
              </a:extLst>
            </p:cNvPr>
            <p:cNvSpPr/>
            <p:nvPr/>
          </p:nvSpPr>
          <p:spPr>
            <a:xfrm>
              <a:off x="164306" y="871539"/>
              <a:ext cx="11079957" cy="2671762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53CF0C2C-C3C8-44A8-2FAA-EF0F41BB1C6F}"/>
                </a:ext>
              </a:extLst>
            </p:cNvPr>
            <p:cNvSpPr/>
            <p:nvPr/>
          </p:nvSpPr>
          <p:spPr>
            <a:xfrm>
              <a:off x="164306" y="361248"/>
              <a:ext cx="7699944" cy="510292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PackageB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317670B5-E2A4-0089-6AA4-D1174707E65F}"/>
              </a:ext>
            </a:extLst>
          </p:cNvPr>
          <p:cNvGrpSpPr/>
          <p:nvPr/>
        </p:nvGrpSpPr>
        <p:grpSpPr>
          <a:xfrm>
            <a:off x="413992" y="4640338"/>
            <a:ext cx="1294133" cy="909128"/>
            <a:chOff x="3068315" y="683928"/>
            <a:chExt cx="1210791" cy="909128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6FA2AB4A-3998-B7A9-1357-9A182A4AC871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0575D500-936F-F68F-C469-C4742F637975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UserQueryCommandX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70" name="Connector: Elbow 69">
            <a:extLst>
              <a:ext uri="{FF2B5EF4-FFF2-40B4-BE49-F238E27FC236}">
                <a16:creationId xmlns:a16="http://schemas.microsoft.com/office/drawing/2014/main" id="{64124B6D-6D19-95D4-2F8F-96843B6E25A0}"/>
              </a:ext>
            </a:extLst>
          </p:cNvPr>
          <p:cNvCxnSpPr>
            <a:cxnSpLocks/>
            <a:stCxn id="69" idx="0"/>
            <a:endCxn id="11" idx="2"/>
          </p:cNvCxnSpPr>
          <p:nvPr/>
        </p:nvCxnSpPr>
        <p:spPr>
          <a:xfrm rot="5400000" flipH="1" flipV="1">
            <a:off x="1605718" y="1375139"/>
            <a:ext cx="2720540" cy="3809859"/>
          </a:xfrm>
          <a:prstGeom prst="bentConnector3">
            <a:avLst>
              <a:gd name="adj1" fmla="val 10612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F488DBD-4AC2-A46A-BE38-4EF0A352FE39}"/>
              </a:ext>
            </a:extLst>
          </p:cNvPr>
          <p:cNvGrpSpPr/>
          <p:nvPr/>
        </p:nvGrpSpPr>
        <p:grpSpPr>
          <a:xfrm>
            <a:off x="8946293" y="4515286"/>
            <a:ext cx="1294133" cy="909128"/>
            <a:chOff x="3068315" y="683928"/>
            <a:chExt cx="1210791" cy="909128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A6C649D9-E9E9-D199-EA0A-A4DD8597E18F}"/>
                </a:ext>
              </a:extLst>
            </p:cNvPr>
            <p:cNvSpPr/>
            <p:nvPr/>
          </p:nvSpPr>
          <p:spPr>
            <a:xfrm>
              <a:off x="3068315" y="992045"/>
              <a:ext cx="1210791" cy="601011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BE916905-2BC4-0215-7EE6-FAB4B18905D0}"/>
                </a:ext>
              </a:extLst>
            </p:cNvPr>
            <p:cNvSpPr/>
            <p:nvPr/>
          </p:nvSpPr>
          <p:spPr>
            <a:xfrm>
              <a:off x="3068315" y="683928"/>
              <a:ext cx="1210791" cy="309054"/>
            </a:xfrm>
            <a:prstGeom prst="rect">
              <a:avLst/>
            </a:prstGeom>
            <a:noFill/>
            <a:ln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00" dirty="0" err="1">
                  <a:solidFill>
                    <a:schemeClr val="tx1"/>
                  </a:solidFill>
                </a:rPr>
                <a:t>YUserQueryReceiver</a:t>
              </a:r>
              <a:endParaRPr lang="en-US" sz="10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80" name="Connector: Elbow 79">
            <a:extLst>
              <a:ext uri="{FF2B5EF4-FFF2-40B4-BE49-F238E27FC236}">
                <a16:creationId xmlns:a16="http://schemas.microsoft.com/office/drawing/2014/main" id="{9E5CC0D3-D403-343B-8962-4C6A9357D491}"/>
              </a:ext>
            </a:extLst>
          </p:cNvPr>
          <p:cNvCxnSpPr>
            <a:cxnSpLocks/>
            <a:stCxn id="78" idx="0"/>
            <a:endCxn id="2" idx="2"/>
          </p:cNvCxnSpPr>
          <p:nvPr/>
        </p:nvCxnSpPr>
        <p:spPr>
          <a:xfrm rot="5400000" flipH="1" flipV="1">
            <a:off x="8682382" y="2830264"/>
            <a:ext cx="2596000" cy="774045"/>
          </a:xfrm>
          <a:prstGeom prst="bentConnector3">
            <a:avLst>
              <a:gd name="adj1" fmla="val 7897"/>
            </a:avLst>
          </a:prstGeom>
          <a:ln>
            <a:solidFill>
              <a:schemeClr val="tx1"/>
            </a:solidFill>
            <a:tailEnd type="triangle" w="lg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87339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16</Words>
  <Application>Microsoft Office PowerPoint</Application>
  <PresentationFormat>Widescreen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Kevin Geurts</dc:creator>
  <cp:lastModifiedBy>Kevin Geurts</cp:lastModifiedBy>
  <cp:revision>12</cp:revision>
  <dcterms:created xsi:type="dcterms:W3CDTF">2025-11-20T20:54:16Z</dcterms:created>
  <dcterms:modified xsi:type="dcterms:W3CDTF">2025-11-20T21:24:00Z</dcterms:modified>
</cp:coreProperties>
</file>