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57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97" d="100"/>
          <a:sy n="97" d="100"/>
        </p:scale>
        <p:origin x="1110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83C9ED-64E0-C8E8-EE05-0BBFA8988A8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F9FAECD-61B4-E737-AFD7-8C985FC722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0FAB41-DB14-1A8D-D11C-312B2BB5E7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92EF5-13ED-4B3E-B427-21726CA15CAC}" type="datetimeFigureOut">
              <a:rPr lang="en-US" smtClean="0"/>
              <a:t>7/15/2025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00D81C-120C-EACF-A5D6-62228B2E82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C9D83E-3BF2-FB71-4629-6604BABB90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1D199-4FA4-44D8-B330-40C7382A88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18159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5D47C4-D0CE-382C-EF13-F913F5637F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0B8C1EC-254C-725C-4E9C-B966BA50DA9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728499-9D3C-034F-99A7-0AB96C61FE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92EF5-13ED-4B3E-B427-21726CA15CAC}" type="datetimeFigureOut">
              <a:rPr lang="en-US" smtClean="0"/>
              <a:t>7/15/2025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DB1BEC-5198-A5A0-880A-26732F912C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71B4C3-4FFC-FAD3-D4C5-D6299ABEE5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1D199-4FA4-44D8-B330-40C7382A88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80118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0FA4CBE-47BE-7BCF-4B15-54532908CF1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C4FA986-6333-85AD-2809-E83A9F5A9E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426EFA-3E70-CB44-3C33-99A9CAAF34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92EF5-13ED-4B3E-B427-21726CA15CAC}" type="datetimeFigureOut">
              <a:rPr lang="en-US" smtClean="0"/>
              <a:t>7/15/2025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6685C7-F740-6B93-27CA-CC10E46FAB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D8875C-C73C-7091-07F5-167B7BE7B1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1D199-4FA4-44D8-B330-40C7382A88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99790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0AF1D4-521B-47F6-FB63-0B775B60AB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56CD92-949E-FD1A-37A5-345B81F058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973B00-583A-CC67-35A4-EB1E2FB296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92EF5-13ED-4B3E-B427-21726CA15CAC}" type="datetimeFigureOut">
              <a:rPr lang="en-US" smtClean="0"/>
              <a:t>7/15/2025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22AB49-D3A3-8F6C-952C-22C9C700A9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2200E8-3815-D35B-4DE9-9D0E81F810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1D199-4FA4-44D8-B330-40C7382A88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23356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458AD1-B919-72DA-179B-F36081D30F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446511-0D4A-866C-7F4F-7E795DF2A8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0CFD72-7074-6BDD-EE9F-A478155DBE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92EF5-13ED-4B3E-B427-21726CA15CAC}" type="datetimeFigureOut">
              <a:rPr lang="en-US" smtClean="0"/>
              <a:t>7/15/2025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C6BEE0-DE18-A551-7A69-C0483A33D8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E421D0-D3D4-40EA-5942-625CE05DA5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1D199-4FA4-44D8-B330-40C7382A88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49232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7D9502-1D45-046B-53CF-607398FD6F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46E50-FE94-84E2-3474-62822FD0A44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56F8E65-45B0-BCEA-5191-0BD7D25AFC3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9F5A220-B97B-DFC4-FCCB-4233C045D9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92EF5-13ED-4B3E-B427-21726CA15CAC}" type="datetimeFigureOut">
              <a:rPr lang="en-US" smtClean="0"/>
              <a:t>7/15/2025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037B1CF-8988-3B73-FFB1-1285577C53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A431D6E-1D29-B3F8-96A7-E940A5D2E8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1D199-4FA4-44D8-B330-40C7382A88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45147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12DC74-8F06-A2C2-2656-A1C48D3CA5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B72F557-8A6B-DAC4-875F-43B3AF72D9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7C691CA-8EA8-19D2-F3C2-1EE8263864A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A462EBD-13CB-1AC1-9F8C-966F689EF2E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6F89A56-11E6-C996-35B1-B834BB7829F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D8DDF53-1E64-8884-7371-D9D6DF9E33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92EF5-13ED-4B3E-B427-21726CA15CAC}" type="datetimeFigureOut">
              <a:rPr lang="en-US" smtClean="0"/>
              <a:t>7/15/2025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89AC007-43F6-B2F7-A6D5-0F8451B521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7B7CF94-BDCC-4E71-07A2-68627EE29C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1D199-4FA4-44D8-B330-40C7382A88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27952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3825F8-2AED-33EC-9A28-FFC5A5BB83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4285DCF-C9AF-8487-3E79-A4ED20299B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92EF5-13ED-4B3E-B427-21726CA15CAC}" type="datetimeFigureOut">
              <a:rPr lang="en-US" smtClean="0"/>
              <a:t>7/15/2025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CEAF5C9-000D-EB26-3950-30B6DB73EF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7BB0745-A3B5-FB24-3040-7B99403D98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1D199-4FA4-44D8-B330-40C7382A88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1454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7F50A6E-CE6F-8721-3F5F-67F81C96AD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92EF5-13ED-4B3E-B427-21726CA15CAC}" type="datetimeFigureOut">
              <a:rPr lang="en-US" smtClean="0"/>
              <a:t>7/15/2025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253786E-EBE4-BDB2-25ED-F8A1282A46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B9F9BA-577D-AD4F-2451-352A0DA537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1D199-4FA4-44D8-B330-40C7382A88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31998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014BFC-CF3E-0B3B-C940-B8C2F9930F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3526C0-D339-05F0-3639-CA14F57C0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B01D4C7-B553-93FC-B428-A2F4C9FA21F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DE9E8AE-7231-9E0A-DC97-B17A183E04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92EF5-13ED-4B3E-B427-21726CA15CAC}" type="datetimeFigureOut">
              <a:rPr lang="en-US" smtClean="0"/>
              <a:t>7/15/2025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DB4C434-20C2-BE33-47A9-02D963A70E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DC37A58-5B58-CFCA-B98C-5759FF9666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1D199-4FA4-44D8-B330-40C7382A88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48019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32F458-F919-77AA-BB46-E3A918E17A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26F8766-3999-BFD7-8C77-0F65B1FE515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385AD07-275B-08F6-E293-5CB1FA81FF5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F6900CC-0A7C-5488-E9F2-A6AFF8EEB6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92EF5-13ED-4B3E-B427-21726CA15CAC}" type="datetimeFigureOut">
              <a:rPr lang="en-US" smtClean="0"/>
              <a:t>7/15/2025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7444D40-B7C2-8659-CD9E-3D904474BE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AA2FA31-A995-FC8A-38D4-211C43039A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1D199-4FA4-44D8-B330-40C7382A88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95002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D0A5206-6FE1-EB97-D71A-E0FD4DAD8A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23FAA2-DF0C-08D0-D3AC-5FCD5577DB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6361F2-C00C-A7D4-49E2-6F5438E390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2D92EF5-13ED-4B3E-B427-21726CA15CAC}" type="datetimeFigureOut">
              <a:rPr lang="en-US" smtClean="0"/>
              <a:t>7/15/2025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811978-A993-6A1D-6DED-E3FE0605C20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389878-01F4-C92F-DA61-949F08B635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F31D199-4FA4-44D8-B330-40C7382A88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8382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oleObject" Target="../embeddings/oleObject2.bin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oleObject" Target="../embeddings/oleObject3.bin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oleObject" Target="../embeddings/oleObject4.bin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B323B09-0886-9A29-4E27-1D2B2DD1DD6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PRISM object extraction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5B2AB236-4082-EB15-955E-5B5E06FE3EA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Test deck</a:t>
            </a:r>
          </a:p>
        </p:txBody>
      </p:sp>
    </p:spTree>
    <p:extLst>
      <p:ext uri="{BB962C8B-B14F-4D97-AF65-F5344CB8AC3E}">
        <p14:creationId xmlns:p14="http://schemas.microsoft.com/office/powerpoint/2010/main" val="3457374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3F3265DA-3D12-26C4-A1AA-697357F7E78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806393"/>
              </p:ext>
            </p:extLst>
          </p:nvPr>
        </p:nvGraphicFramePr>
        <p:xfrm>
          <a:off x="4144963" y="1670050"/>
          <a:ext cx="3900487" cy="3514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10" r:id="rId2" imgW="3899910" imgH="3514383" progId="Prism10.Document">
                  <p:embed/>
                </p:oleObj>
              </mc:Choice>
              <mc:Fallback>
                <p:oleObj name="Prism 10" r:id="rId2" imgW="3899910" imgH="3514383" progId="Prism10.Document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144963" y="1670050"/>
                        <a:ext cx="3900487" cy="3514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209680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70028CD4-DCDE-7987-125A-4BEF474A693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1612186"/>
              </p:ext>
            </p:extLst>
          </p:nvPr>
        </p:nvGraphicFramePr>
        <p:xfrm>
          <a:off x="4673600" y="2141538"/>
          <a:ext cx="2844800" cy="2571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10" r:id="rId2" imgW="2844712" imgH="2572220" progId="Prism10.Document">
                  <p:embed/>
                </p:oleObj>
              </mc:Choice>
              <mc:Fallback>
                <p:oleObj name="Prism 10" r:id="rId2" imgW="2844712" imgH="2572220" progId="Prism10.Document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673600" y="2141538"/>
                        <a:ext cx="2844800" cy="2571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077098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B8CC214B-FA29-206C-43F1-43A02823FF2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4056906"/>
              </p:ext>
            </p:extLst>
          </p:nvPr>
        </p:nvGraphicFramePr>
        <p:xfrm>
          <a:off x="3409950" y="1812925"/>
          <a:ext cx="5372100" cy="3230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10" r:id="rId2" imgW="5372505" imgH="3230582" progId="Prism10.Document">
                  <p:embed/>
                </p:oleObj>
              </mc:Choice>
              <mc:Fallback>
                <p:oleObj name="Prism 10" r:id="rId2" imgW="5372505" imgH="3230582" progId="Prism10.Document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409950" y="1812925"/>
                        <a:ext cx="5372100" cy="3230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519503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7D73058D-F68C-ADAA-05C1-6FC87D8A37F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9452121"/>
              </p:ext>
            </p:extLst>
          </p:nvPr>
        </p:nvGraphicFramePr>
        <p:xfrm>
          <a:off x="4814888" y="1735138"/>
          <a:ext cx="2560637" cy="3386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10" r:id="rId2" imgW="2559845" imgH="3386168" progId="Prism10.Document">
                  <p:embed/>
                </p:oleObj>
              </mc:Choice>
              <mc:Fallback>
                <p:oleObj name="Prism 10" r:id="rId2" imgW="2559845" imgH="3386168" progId="Prism10.Document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814888" y="1735138"/>
                        <a:ext cx="2560637" cy="3386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604704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07DC3D-C15C-B53C-D971-033527A507E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END of test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E8CFC34-0B46-D341-79E4-2F2148A871B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40255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8</Words>
  <Application>Microsoft Office PowerPoint</Application>
  <PresentationFormat>Widescreen</PresentationFormat>
  <Paragraphs>3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Aptos</vt:lpstr>
      <vt:lpstr>Aptos Display</vt:lpstr>
      <vt:lpstr>Arial</vt:lpstr>
      <vt:lpstr>Office Theme</vt:lpstr>
      <vt:lpstr>GraphPad Prism Project</vt:lpstr>
      <vt:lpstr>PRISM object extraction</vt:lpstr>
      <vt:lpstr>PowerPoint Presentation</vt:lpstr>
      <vt:lpstr>PowerPoint Presentation</vt:lpstr>
      <vt:lpstr>PowerPoint Presentation</vt:lpstr>
      <vt:lpstr>PowerPoint Presentation</vt:lpstr>
      <vt:lpstr>END of test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Arman Aksoy</dc:creator>
  <cp:lastModifiedBy>Arman Aksoy</cp:lastModifiedBy>
  <cp:revision>1</cp:revision>
  <dcterms:created xsi:type="dcterms:W3CDTF">2025-07-15T19:31:32Z</dcterms:created>
  <dcterms:modified xsi:type="dcterms:W3CDTF">2025-07-15T19:35:18Z</dcterms:modified>
</cp:coreProperties>
</file>