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10"/>
    <p:sldId id="259" r:id="rId11"/>
    <p:sldId id="260" r:id="rId12"/>
    <p:sldId id="261" r:id="rId13"/>
    <p:sldId id="262" r:id="rId14"/>
    <p:sldId id="263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Reminder: keep it short.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This slide is the anchor; the unique phrase appears here only.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Title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Test deck used by the PPTX extractor tests.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Agenda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Outline of the talk.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Background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Some background information.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Methods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We discuss methods. The lavender stapler was the differentiating tool.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Outcomes of the pilot.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Discussion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What it means.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Wrap-up.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Q&amp;A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/>
              <a:t>Questions and answers.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