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</p:sldIdLst>
  <p:sldSz cx="183276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4"/>
    <p:restoredTop sz="94720"/>
  </p:normalViewPr>
  <p:slideViewPr>
    <p:cSldViewPr snapToGrid="0" snapToObjects="1">
      <p:cViewPr varScale="1">
        <p:scale>
          <a:sx n="109" d="100"/>
          <a:sy n="109" d="100"/>
        </p:scale>
        <p:origin x="353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4577" y="2121058"/>
            <a:ext cx="15578535" cy="4512122"/>
          </a:xfrm>
        </p:spPr>
        <p:txBody>
          <a:bodyPr anchor="b"/>
          <a:lstStyle>
            <a:lvl1pPr algn="ctr">
              <a:defRPr sz="113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0961" y="6807185"/>
            <a:ext cx="13745766" cy="3129084"/>
          </a:xfrm>
        </p:spPr>
        <p:txBody>
          <a:bodyPr/>
          <a:lstStyle>
            <a:lvl1pPr marL="0" indent="0" algn="ctr">
              <a:buNone/>
              <a:defRPr sz="4536"/>
            </a:lvl1pPr>
            <a:lvl2pPr marL="864017" indent="0" algn="ctr">
              <a:buNone/>
              <a:defRPr sz="3780"/>
            </a:lvl2pPr>
            <a:lvl3pPr marL="1728033" indent="0" algn="ctr">
              <a:buNone/>
              <a:defRPr sz="3402"/>
            </a:lvl3pPr>
            <a:lvl4pPr marL="2592050" indent="0" algn="ctr">
              <a:buNone/>
              <a:defRPr sz="3024"/>
            </a:lvl4pPr>
            <a:lvl5pPr marL="3456066" indent="0" algn="ctr">
              <a:buNone/>
              <a:defRPr sz="3024"/>
            </a:lvl5pPr>
            <a:lvl6pPr marL="4320083" indent="0" algn="ctr">
              <a:buNone/>
              <a:defRPr sz="3024"/>
            </a:lvl6pPr>
            <a:lvl7pPr marL="5184099" indent="0" algn="ctr">
              <a:buNone/>
              <a:defRPr sz="3024"/>
            </a:lvl7pPr>
            <a:lvl8pPr marL="6048116" indent="0" algn="ctr">
              <a:buNone/>
              <a:defRPr sz="3024"/>
            </a:lvl8pPr>
            <a:lvl9pPr marL="6912132" indent="0" algn="ctr">
              <a:buNone/>
              <a:defRPr sz="302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6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4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15753" y="690018"/>
            <a:ext cx="3951908" cy="109832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030" y="690018"/>
            <a:ext cx="11626627" cy="109832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604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517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484" y="3231091"/>
            <a:ext cx="15807631" cy="5391145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0484" y="8673238"/>
            <a:ext cx="15807631" cy="2835076"/>
          </a:xfrm>
        </p:spPr>
        <p:txBody>
          <a:bodyPr/>
          <a:lstStyle>
            <a:lvl1pPr marL="0" indent="0">
              <a:buNone/>
              <a:defRPr sz="4536">
                <a:solidFill>
                  <a:schemeClr val="tx1"/>
                </a:solidFill>
              </a:defRPr>
            </a:lvl1pPr>
            <a:lvl2pPr marL="86401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728033" indent="0">
              <a:buNone/>
              <a:defRPr sz="3402">
                <a:solidFill>
                  <a:schemeClr val="tx1">
                    <a:tint val="75000"/>
                  </a:schemeClr>
                </a:solidFill>
              </a:defRPr>
            </a:lvl3pPr>
            <a:lvl4pPr marL="2592050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4pPr>
            <a:lvl5pPr marL="3456066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5pPr>
            <a:lvl6pPr marL="432008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6pPr>
            <a:lvl7pPr marL="5184099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7pPr>
            <a:lvl8pPr marL="6048116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8pPr>
            <a:lvl9pPr marL="6912132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529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029" y="3450093"/>
            <a:ext cx="7789267" cy="8223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78392" y="3450093"/>
            <a:ext cx="7789267" cy="8223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690021"/>
            <a:ext cx="15807631" cy="25050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2418" y="3177087"/>
            <a:ext cx="7753470" cy="1557041"/>
          </a:xfrm>
        </p:spPr>
        <p:txBody>
          <a:bodyPr anchor="b"/>
          <a:lstStyle>
            <a:lvl1pPr marL="0" indent="0">
              <a:buNone/>
              <a:defRPr sz="4536" b="1"/>
            </a:lvl1pPr>
            <a:lvl2pPr marL="864017" indent="0">
              <a:buNone/>
              <a:defRPr sz="3780" b="1"/>
            </a:lvl2pPr>
            <a:lvl3pPr marL="1728033" indent="0">
              <a:buNone/>
              <a:defRPr sz="3402" b="1"/>
            </a:lvl3pPr>
            <a:lvl4pPr marL="2592050" indent="0">
              <a:buNone/>
              <a:defRPr sz="3024" b="1"/>
            </a:lvl4pPr>
            <a:lvl5pPr marL="3456066" indent="0">
              <a:buNone/>
              <a:defRPr sz="3024" b="1"/>
            </a:lvl5pPr>
            <a:lvl6pPr marL="4320083" indent="0">
              <a:buNone/>
              <a:defRPr sz="3024" b="1"/>
            </a:lvl6pPr>
            <a:lvl7pPr marL="5184099" indent="0">
              <a:buNone/>
              <a:defRPr sz="3024" b="1"/>
            </a:lvl7pPr>
            <a:lvl8pPr marL="6048116" indent="0">
              <a:buNone/>
              <a:defRPr sz="3024" b="1"/>
            </a:lvl8pPr>
            <a:lvl9pPr marL="6912132" indent="0">
              <a:buNone/>
              <a:defRPr sz="3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2418" y="4734128"/>
            <a:ext cx="7753470" cy="6963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78393" y="3177087"/>
            <a:ext cx="7791655" cy="1557041"/>
          </a:xfrm>
        </p:spPr>
        <p:txBody>
          <a:bodyPr anchor="b"/>
          <a:lstStyle>
            <a:lvl1pPr marL="0" indent="0">
              <a:buNone/>
              <a:defRPr sz="4536" b="1"/>
            </a:lvl1pPr>
            <a:lvl2pPr marL="864017" indent="0">
              <a:buNone/>
              <a:defRPr sz="3780" b="1"/>
            </a:lvl2pPr>
            <a:lvl3pPr marL="1728033" indent="0">
              <a:buNone/>
              <a:defRPr sz="3402" b="1"/>
            </a:lvl3pPr>
            <a:lvl4pPr marL="2592050" indent="0">
              <a:buNone/>
              <a:defRPr sz="3024" b="1"/>
            </a:lvl4pPr>
            <a:lvl5pPr marL="3456066" indent="0">
              <a:buNone/>
              <a:defRPr sz="3024" b="1"/>
            </a:lvl5pPr>
            <a:lvl6pPr marL="4320083" indent="0">
              <a:buNone/>
              <a:defRPr sz="3024" b="1"/>
            </a:lvl6pPr>
            <a:lvl7pPr marL="5184099" indent="0">
              <a:buNone/>
              <a:defRPr sz="3024" b="1"/>
            </a:lvl7pPr>
            <a:lvl8pPr marL="6048116" indent="0">
              <a:buNone/>
              <a:defRPr sz="3024" b="1"/>
            </a:lvl8pPr>
            <a:lvl9pPr marL="6912132" indent="0">
              <a:buNone/>
              <a:defRPr sz="3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78393" y="4734128"/>
            <a:ext cx="7791655" cy="6963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09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2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9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864023"/>
            <a:ext cx="5911156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1655" y="1866053"/>
            <a:ext cx="9278392" cy="9210249"/>
          </a:xfrm>
        </p:spPr>
        <p:txBody>
          <a:bodyPr/>
          <a:lstStyle>
            <a:lvl1pPr>
              <a:defRPr sz="6047"/>
            </a:lvl1pPr>
            <a:lvl2pPr>
              <a:defRPr sz="5291"/>
            </a:lvl2pPr>
            <a:lvl3pPr>
              <a:defRPr sz="4536"/>
            </a:lvl3pPr>
            <a:lvl4pPr>
              <a:defRPr sz="3780"/>
            </a:lvl4pPr>
            <a:lvl5pPr>
              <a:defRPr sz="3780"/>
            </a:lvl5pPr>
            <a:lvl6pPr>
              <a:defRPr sz="3780"/>
            </a:lvl6pPr>
            <a:lvl7pPr>
              <a:defRPr sz="3780"/>
            </a:lvl7pPr>
            <a:lvl8pPr>
              <a:defRPr sz="3780"/>
            </a:lvl8pPr>
            <a:lvl9pPr>
              <a:defRPr sz="37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416" y="3888105"/>
            <a:ext cx="5911156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4017" indent="0">
              <a:buNone/>
              <a:defRPr sz="2646"/>
            </a:lvl2pPr>
            <a:lvl3pPr marL="1728033" indent="0">
              <a:buNone/>
              <a:defRPr sz="2268"/>
            </a:lvl3pPr>
            <a:lvl4pPr marL="2592050" indent="0">
              <a:buNone/>
              <a:defRPr sz="1890"/>
            </a:lvl4pPr>
            <a:lvl5pPr marL="3456066" indent="0">
              <a:buNone/>
              <a:defRPr sz="1890"/>
            </a:lvl5pPr>
            <a:lvl6pPr marL="4320083" indent="0">
              <a:buNone/>
              <a:defRPr sz="1890"/>
            </a:lvl6pPr>
            <a:lvl7pPr marL="5184099" indent="0">
              <a:buNone/>
              <a:defRPr sz="1890"/>
            </a:lvl7pPr>
            <a:lvl8pPr marL="6048116" indent="0">
              <a:buNone/>
              <a:defRPr sz="1890"/>
            </a:lvl8pPr>
            <a:lvl9pPr marL="6912132" indent="0">
              <a:buNone/>
              <a:defRPr sz="189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8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416" y="864023"/>
            <a:ext cx="5911156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91655" y="1866053"/>
            <a:ext cx="9278392" cy="9210249"/>
          </a:xfrm>
        </p:spPr>
        <p:txBody>
          <a:bodyPr anchor="t"/>
          <a:lstStyle>
            <a:lvl1pPr marL="0" indent="0">
              <a:buNone/>
              <a:defRPr sz="6047"/>
            </a:lvl1pPr>
            <a:lvl2pPr marL="864017" indent="0">
              <a:buNone/>
              <a:defRPr sz="5291"/>
            </a:lvl2pPr>
            <a:lvl3pPr marL="1728033" indent="0">
              <a:buNone/>
              <a:defRPr sz="4536"/>
            </a:lvl3pPr>
            <a:lvl4pPr marL="2592050" indent="0">
              <a:buNone/>
              <a:defRPr sz="3780"/>
            </a:lvl4pPr>
            <a:lvl5pPr marL="3456066" indent="0">
              <a:buNone/>
              <a:defRPr sz="3780"/>
            </a:lvl5pPr>
            <a:lvl6pPr marL="4320083" indent="0">
              <a:buNone/>
              <a:defRPr sz="3780"/>
            </a:lvl6pPr>
            <a:lvl7pPr marL="5184099" indent="0">
              <a:buNone/>
              <a:defRPr sz="3780"/>
            </a:lvl7pPr>
            <a:lvl8pPr marL="6048116" indent="0">
              <a:buNone/>
              <a:defRPr sz="3780"/>
            </a:lvl8pPr>
            <a:lvl9pPr marL="6912132" indent="0">
              <a:buNone/>
              <a:defRPr sz="37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2416" y="3888105"/>
            <a:ext cx="5911156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4017" indent="0">
              <a:buNone/>
              <a:defRPr sz="2646"/>
            </a:lvl2pPr>
            <a:lvl3pPr marL="1728033" indent="0">
              <a:buNone/>
              <a:defRPr sz="2268"/>
            </a:lvl3pPr>
            <a:lvl4pPr marL="2592050" indent="0">
              <a:buNone/>
              <a:defRPr sz="1890"/>
            </a:lvl4pPr>
            <a:lvl5pPr marL="3456066" indent="0">
              <a:buNone/>
              <a:defRPr sz="1890"/>
            </a:lvl5pPr>
            <a:lvl6pPr marL="4320083" indent="0">
              <a:buNone/>
              <a:defRPr sz="1890"/>
            </a:lvl6pPr>
            <a:lvl7pPr marL="5184099" indent="0">
              <a:buNone/>
              <a:defRPr sz="1890"/>
            </a:lvl7pPr>
            <a:lvl8pPr marL="6048116" indent="0">
              <a:buNone/>
              <a:defRPr sz="1890"/>
            </a:lvl8pPr>
            <a:lvl9pPr marL="6912132" indent="0">
              <a:buNone/>
              <a:defRPr sz="189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6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0029" y="690021"/>
            <a:ext cx="15807631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29" y="3450093"/>
            <a:ext cx="15807631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60028" y="12012327"/>
            <a:ext cx="4123730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6176B-4685-1947-9BC6-A8AC76D2A1B8}" type="datetimeFigureOut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1047" y="12012327"/>
            <a:ext cx="6185595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43930" y="12012327"/>
            <a:ext cx="4123730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DFED3-028B-2B41-A8BC-3346C60D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84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728033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08" indent="-432008" algn="l" defTabSz="1728033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1pPr>
      <a:lvl2pPr marL="1296025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6" kern="1200">
          <a:solidFill>
            <a:schemeClr val="tx1"/>
          </a:solidFill>
          <a:latin typeface="+mn-lt"/>
          <a:ea typeface="+mn-ea"/>
          <a:cs typeface="+mn-cs"/>
        </a:defRPr>
      </a:lvl2pPr>
      <a:lvl3pPr marL="2160041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3024058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4pPr>
      <a:lvl5pPr marL="3888075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5pPr>
      <a:lvl6pPr marL="4752091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6pPr>
      <a:lvl7pPr marL="5616108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7pPr>
      <a:lvl8pPr marL="6480124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8pPr>
      <a:lvl9pPr marL="7344141" indent="-432008" algn="l" defTabSz="1728033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1pPr>
      <a:lvl2pPr marL="864017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2pPr>
      <a:lvl3pPr marL="1728033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3pPr>
      <a:lvl4pPr marL="2592050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4pPr>
      <a:lvl5pPr marL="3456066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5pPr>
      <a:lvl6pPr marL="4320083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6pPr>
      <a:lvl7pPr marL="5184099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7pPr>
      <a:lvl8pPr marL="6048116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8pPr>
      <a:lvl9pPr marL="6912132" algn="l" defTabSz="1728033" rtl="0" eaLnBrk="1" latinLnBrk="0" hangingPunct="1">
        <a:defRPr sz="34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python.org/3/library/abc.htm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43149E4-A4DA-6B4E-A838-B6676B57230C}"/>
              </a:ext>
            </a:extLst>
          </p:cNvPr>
          <p:cNvSpPr/>
          <p:nvPr/>
        </p:nvSpPr>
        <p:spPr>
          <a:xfrm>
            <a:off x="603235" y="9527924"/>
            <a:ext cx="2331989" cy="256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10FC247-F197-DC4F-B156-F6C96C47E125}"/>
              </a:ext>
            </a:extLst>
          </p:cNvPr>
          <p:cNvSpPr/>
          <p:nvPr/>
        </p:nvSpPr>
        <p:spPr>
          <a:xfrm>
            <a:off x="603235" y="9269611"/>
            <a:ext cx="1975373" cy="256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D297A99-E345-9246-8D29-87885BDB984E}"/>
              </a:ext>
            </a:extLst>
          </p:cNvPr>
          <p:cNvSpPr/>
          <p:nvPr/>
        </p:nvSpPr>
        <p:spPr>
          <a:xfrm>
            <a:off x="7478679" y="2899946"/>
            <a:ext cx="1765905" cy="10894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2E96105-73E4-234F-9044-38252C54DAB1}"/>
              </a:ext>
            </a:extLst>
          </p:cNvPr>
          <p:cNvSpPr/>
          <p:nvPr/>
        </p:nvSpPr>
        <p:spPr>
          <a:xfrm>
            <a:off x="7478679" y="928325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1C01CD1-8772-6E4F-9EED-E0697E9C09EF}"/>
              </a:ext>
            </a:extLst>
          </p:cNvPr>
          <p:cNvSpPr/>
          <p:nvPr/>
        </p:nvSpPr>
        <p:spPr>
          <a:xfrm>
            <a:off x="7478679" y="1159939"/>
            <a:ext cx="3311241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C7DA6A3-6C4A-954C-B1D6-0DC261AB77D8}"/>
              </a:ext>
            </a:extLst>
          </p:cNvPr>
          <p:cNvSpPr/>
          <p:nvPr/>
        </p:nvSpPr>
        <p:spPr>
          <a:xfrm>
            <a:off x="7478679" y="965716"/>
            <a:ext cx="2534001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B20A42-B207-AA4E-B2AF-AFF1169480CD}"/>
              </a:ext>
            </a:extLst>
          </p:cNvPr>
          <p:cNvSpPr/>
          <p:nvPr/>
        </p:nvSpPr>
        <p:spPr>
          <a:xfrm>
            <a:off x="7478679" y="1229642"/>
            <a:ext cx="1765905" cy="16715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3A3B6A7-900B-9147-BB16-5A32A0229BAB}"/>
              </a:ext>
            </a:extLst>
          </p:cNvPr>
          <p:cNvSpPr/>
          <p:nvPr/>
        </p:nvSpPr>
        <p:spPr>
          <a:xfrm>
            <a:off x="7478678" y="9254694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B5E50AE-7219-734F-B5DF-9B77B50EF839}"/>
              </a:ext>
            </a:extLst>
          </p:cNvPr>
          <p:cNvSpPr/>
          <p:nvPr/>
        </p:nvSpPr>
        <p:spPr>
          <a:xfrm>
            <a:off x="7478678" y="9471759"/>
            <a:ext cx="3311242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7C24B98-2D1C-5648-877B-D88E776F2DEF}"/>
              </a:ext>
            </a:extLst>
          </p:cNvPr>
          <p:cNvSpPr/>
          <p:nvPr/>
        </p:nvSpPr>
        <p:spPr>
          <a:xfrm>
            <a:off x="7478678" y="9242367"/>
            <a:ext cx="2534002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5C2FECB-181B-0143-B8FF-0F05CF857E31}"/>
              </a:ext>
            </a:extLst>
          </p:cNvPr>
          <p:cNvSpPr/>
          <p:nvPr/>
        </p:nvSpPr>
        <p:spPr>
          <a:xfrm>
            <a:off x="7478678" y="9493618"/>
            <a:ext cx="2341978" cy="17117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98925D8-2856-E74F-ABB0-CF609478A386}"/>
              </a:ext>
            </a:extLst>
          </p:cNvPr>
          <p:cNvSpPr/>
          <p:nvPr/>
        </p:nvSpPr>
        <p:spPr>
          <a:xfrm>
            <a:off x="7478678" y="11205389"/>
            <a:ext cx="2140810" cy="10944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FB3A66C-B013-D445-A866-4D88FAF3586E}"/>
              </a:ext>
            </a:extLst>
          </p:cNvPr>
          <p:cNvSpPr/>
          <p:nvPr/>
        </p:nvSpPr>
        <p:spPr>
          <a:xfrm>
            <a:off x="14901395" y="11560406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6A46148-2BD1-7841-982E-7C43840BF240}"/>
              </a:ext>
            </a:extLst>
          </p:cNvPr>
          <p:cNvSpPr/>
          <p:nvPr/>
        </p:nvSpPr>
        <p:spPr>
          <a:xfrm>
            <a:off x="14901395" y="11811657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188EAEB-8496-0B44-AA68-8131BFA2A880}"/>
              </a:ext>
            </a:extLst>
          </p:cNvPr>
          <p:cNvSpPr/>
          <p:nvPr/>
        </p:nvSpPr>
        <p:spPr>
          <a:xfrm>
            <a:off x="14901395" y="12036363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ED7359-402B-7544-93E2-ED3B9BB5DD31}"/>
              </a:ext>
            </a:extLst>
          </p:cNvPr>
          <p:cNvSpPr/>
          <p:nvPr/>
        </p:nvSpPr>
        <p:spPr>
          <a:xfrm>
            <a:off x="14918847" y="8389366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222D1BF-2F71-4946-B1F4-BE417114A7A7}"/>
              </a:ext>
            </a:extLst>
          </p:cNvPr>
          <p:cNvSpPr/>
          <p:nvPr/>
        </p:nvSpPr>
        <p:spPr>
          <a:xfrm>
            <a:off x="14918847" y="8640617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D4B8EC7-9568-4D49-8BB4-8FC91C022E53}"/>
              </a:ext>
            </a:extLst>
          </p:cNvPr>
          <p:cNvSpPr/>
          <p:nvPr/>
        </p:nvSpPr>
        <p:spPr>
          <a:xfrm>
            <a:off x="14918847" y="8865323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5ABC847-D0C0-EE4E-B650-DDCDE5A1CAE1}"/>
              </a:ext>
            </a:extLst>
          </p:cNvPr>
          <p:cNvSpPr/>
          <p:nvPr/>
        </p:nvSpPr>
        <p:spPr>
          <a:xfrm>
            <a:off x="14875067" y="5204919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D38149-FD04-0340-8C0A-E11F7CDDEBE3}"/>
              </a:ext>
            </a:extLst>
          </p:cNvPr>
          <p:cNvSpPr/>
          <p:nvPr/>
        </p:nvSpPr>
        <p:spPr>
          <a:xfrm>
            <a:off x="14875067" y="5456170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9B66401-C27C-CF46-B78E-C09E24EEC961}"/>
              </a:ext>
            </a:extLst>
          </p:cNvPr>
          <p:cNvSpPr/>
          <p:nvPr/>
        </p:nvSpPr>
        <p:spPr>
          <a:xfrm>
            <a:off x="14875067" y="5680876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AEC8A7A-139E-E34A-9151-F6AB288AE778}"/>
              </a:ext>
            </a:extLst>
          </p:cNvPr>
          <p:cNvSpPr/>
          <p:nvPr/>
        </p:nvSpPr>
        <p:spPr>
          <a:xfrm>
            <a:off x="14918847" y="2123141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D92E8E2-54B4-BF47-8F2F-2CE547BE1BA6}"/>
              </a:ext>
            </a:extLst>
          </p:cNvPr>
          <p:cNvSpPr/>
          <p:nvPr/>
        </p:nvSpPr>
        <p:spPr>
          <a:xfrm>
            <a:off x="14918847" y="2374392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70A7F41-E8C2-C64F-A7AB-A893930B38BC}"/>
              </a:ext>
            </a:extLst>
          </p:cNvPr>
          <p:cNvSpPr/>
          <p:nvPr/>
        </p:nvSpPr>
        <p:spPr>
          <a:xfrm>
            <a:off x="14918847" y="2599098"/>
            <a:ext cx="1317849" cy="2512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D0CAE1-6B5F-E448-9E38-09AB35BF57F3}"/>
              </a:ext>
            </a:extLst>
          </p:cNvPr>
          <p:cNvSpPr/>
          <p:nvPr/>
        </p:nvSpPr>
        <p:spPr>
          <a:xfrm>
            <a:off x="603236" y="9013579"/>
            <a:ext cx="3201985" cy="256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3EDFB2-330F-0E4F-8097-F0E9DACD92D7}"/>
              </a:ext>
            </a:extLst>
          </p:cNvPr>
          <p:cNvSpPr/>
          <p:nvPr/>
        </p:nvSpPr>
        <p:spPr>
          <a:xfrm>
            <a:off x="556200" y="1285565"/>
            <a:ext cx="3480048" cy="5326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ABC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</a:b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(</a:t>
            </a: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Abstract Base Classes</a:t>
            </a: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A66497-8166-7446-91BD-971EEC916C51}"/>
              </a:ext>
            </a:extLst>
          </p:cNvPr>
          <p:cNvSpPr/>
          <p:nvPr/>
        </p:nvSpPr>
        <p:spPr>
          <a:xfrm>
            <a:off x="556200" y="2998085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CommonModel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3E3D16-66DE-F44E-98EF-7880967CD870}"/>
              </a:ext>
            </a:extLst>
          </p:cNvPr>
          <p:cNvSpPr/>
          <p:nvPr/>
        </p:nvSpPr>
        <p:spPr>
          <a:xfrm>
            <a:off x="556201" y="3557379"/>
            <a:ext cx="3480049" cy="6404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__(self)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extract_and_check_labels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check_value_of_max_features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create_class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sample_weight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proba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fit(self,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X_train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sample_weight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predict(self, X,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=0):</a:t>
            </a:r>
            <a:b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</a:br>
            <a:b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</a:b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predict_proba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X,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8FB978-E212-B34B-B90F-E2A960362733}"/>
              </a:ext>
            </a:extLst>
          </p:cNvPr>
          <p:cNvSpPr/>
          <p:nvPr/>
        </p:nvSpPr>
        <p:spPr>
          <a:xfrm>
            <a:off x="7423819" y="12095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DecisionTree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74DE4-1BE7-684F-8D86-EB247F92BD4B}"/>
              </a:ext>
            </a:extLst>
          </p:cNvPr>
          <p:cNvSpPr/>
          <p:nvPr/>
        </p:nvSpPr>
        <p:spPr>
          <a:xfrm>
            <a:off x="7423819" y="565472"/>
            <a:ext cx="3480049" cy="37237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sample_weight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proba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E5B16C-4A52-F844-9A7D-4BEA74A5418B}"/>
              </a:ext>
            </a:extLst>
          </p:cNvPr>
          <p:cNvSpPr/>
          <p:nvPr/>
        </p:nvSpPr>
        <p:spPr>
          <a:xfrm>
            <a:off x="7423819" y="8339483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RandomForest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054582-EF49-6342-8B31-C6F18513B93C}"/>
              </a:ext>
            </a:extLst>
          </p:cNvPr>
          <p:cNvSpPr/>
          <p:nvPr/>
        </p:nvSpPr>
        <p:spPr>
          <a:xfrm>
            <a:off x="7423819" y="8892860"/>
            <a:ext cx="3480049" cy="37207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@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abstractmethod</a:t>
            </a:r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c_fit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num_nz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labs,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sample_weight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c_predict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num_ex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indptr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indices,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data,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proba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num_classes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5A08F8-ACDB-F44E-88DC-D77066A03512}"/>
              </a:ext>
            </a:extLst>
          </p:cNvPr>
          <p:cNvSpPr/>
          <p:nvPr/>
        </p:nvSpPr>
        <p:spPr>
          <a:xfrm>
            <a:off x="14847639" y="0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DecisionTreeClassifier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FB791BF-ACFF-C64F-9142-D418DDB5A420}"/>
              </a:ext>
            </a:extLst>
          </p:cNvPr>
          <p:cNvSpPr/>
          <p:nvPr/>
        </p:nvSpPr>
        <p:spPr>
          <a:xfrm>
            <a:off x="14847639" y="559297"/>
            <a:ext cx="3480049" cy="2311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criterion='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gini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splitter='best',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use_histograms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hist_nbins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=256,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gpu_id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verbose=False):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extract_and_check_labels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check_value_of_max_features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create_class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C3725A9-F830-6B49-979F-FC89533D1A06}"/>
              </a:ext>
            </a:extLst>
          </p:cNvPr>
          <p:cNvSpPr/>
          <p:nvPr/>
        </p:nvSpPr>
        <p:spPr>
          <a:xfrm>
            <a:off x="14847639" y="3083318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DecisionTreeRegressor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5E5DA1-9188-C54C-82D4-0CA98EF7F106}"/>
              </a:ext>
            </a:extLst>
          </p:cNvPr>
          <p:cNvSpPr/>
          <p:nvPr/>
        </p:nvSpPr>
        <p:spPr>
          <a:xfrm>
            <a:off x="14847639" y="3642615"/>
            <a:ext cx="3480049" cy="2303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criterion='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mse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splitter='best',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= 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use_histograms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hist_nbins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=256,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gpu_id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verbose=False):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extract_and_check_labels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check_value_of_max_features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create_class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8AD362-11E7-F946-A684-CB2D7800E9A0}"/>
              </a:ext>
            </a:extLst>
          </p:cNvPr>
          <p:cNvSpPr/>
          <p:nvPr/>
        </p:nvSpPr>
        <p:spPr>
          <a:xfrm>
            <a:off x="14847639" y="6158545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RandomForestClassifier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9FA691B-DC13-D946-AE8A-BDEDD2EF0276}"/>
              </a:ext>
            </a:extLst>
          </p:cNvPr>
          <p:cNvSpPr/>
          <p:nvPr/>
        </p:nvSpPr>
        <p:spPr>
          <a:xfrm>
            <a:off x="14847639" y="6717842"/>
            <a:ext cx="3480049" cy="24058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n_estimators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criterion='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gini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='auto’,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bootstrap=True,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use_histograms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hist_nbins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=256,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gpu_ids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=[0]):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extract_and_check_labels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check_value_of_max_features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create_class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28A83A-20FC-E041-8258-D2D2913C9C61}"/>
              </a:ext>
            </a:extLst>
          </p:cNvPr>
          <p:cNvSpPr/>
          <p:nvPr/>
        </p:nvSpPr>
        <p:spPr>
          <a:xfrm>
            <a:off x="14847639" y="9317738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RandomForestRegressor</a:t>
            </a:r>
            <a:endParaRPr lang="en-US" sz="1200" dirty="0">
              <a:solidFill>
                <a:schemeClr val="tx1"/>
              </a:solidFill>
              <a:latin typeface="IBM Plex Mono" panose="020B0509050203000203" pitchFamily="49" charset="77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43CB9A-AC37-704D-9371-FCD0B8FCF5F7}"/>
              </a:ext>
            </a:extLst>
          </p:cNvPr>
          <p:cNvSpPr/>
          <p:nvPr/>
        </p:nvSpPr>
        <p:spPr>
          <a:xfrm>
            <a:off x="14847639" y="9877034"/>
            <a:ext cx="3480049" cy="24105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__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init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__(self,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n_estimators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=10,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criterion='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mse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max_depth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min_samples_leaf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='auto',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bootstrap=True,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n_jobs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=1,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random_state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=None,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verbose=False,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use_histograms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=True,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hist_nbins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=256,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use_gpu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=False,</a:t>
            </a: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                   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gpu_ids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=[0]):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extract_and_check_labels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y_train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check_value_of_max_features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num_ft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  <a:p>
            <a:endParaRPr lang="en-US" sz="800" dirty="0">
              <a:solidFill>
                <a:schemeClr val="tx1"/>
              </a:solidFill>
              <a:latin typeface="IBM Plex Mono" panose="020B0509050203000203" pitchFamily="49" charset="77"/>
            </a:endParaRPr>
          </a:p>
          <a:p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def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create_class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(self, </a:t>
            </a:r>
            <a:r>
              <a:rPr lang="en-US" sz="800" dirty="0" err="1">
                <a:solidFill>
                  <a:schemeClr val="tx1"/>
                </a:solidFill>
                <a:latin typeface="IBM Plex Mono" panose="020B0509050203000203" pitchFamily="49" charset="77"/>
              </a:rPr>
              <a:t>pred</a:t>
            </a:r>
            <a:r>
              <a:rPr lang="en-US" sz="800" dirty="0">
                <a:solidFill>
                  <a:schemeClr val="tx1"/>
                </a:solidFill>
                <a:latin typeface="IBM Plex Mono" panose="020B0509050203000203" pitchFamily="49" charset="77"/>
              </a:rPr>
              <a:t>):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617CB5-0CA9-2240-8B6B-9684B4490C6B}"/>
              </a:ext>
            </a:extLst>
          </p:cNvPr>
          <p:cNvSpPr/>
          <p:nvPr/>
        </p:nvSpPr>
        <p:spPr>
          <a:xfrm>
            <a:off x="7423815" y="5085045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BaseEstimator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6D0699-0977-6547-8568-533C7FC4F912}"/>
              </a:ext>
            </a:extLst>
          </p:cNvPr>
          <p:cNvSpPr/>
          <p:nvPr/>
        </p:nvSpPr>
        <p:spPr>
          <a:xfrm>
            <a:off x="7423816" y="6165867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RegressorMixin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1F4CE1-502E-B545-B9E5-64FCDA61D21F}"/>
              </a:ext>
            </a:extLst>
          </p:cNvPr>
          <p:cNvSpPr/>
          <p:nvPr/>
        </p:nvSpPr>
        <p:spPr>
          <a:xfrm>
            <a:off x="7423815" y="7252675"/>
            <a:ext cx="3480049" cy="55929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IBM Plex Mono" panose="020B0509050203000203" pitchFamily="49" charset="77"/>
              </a:rPr>
              <a:t>ClassifierMixin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BM Plex Mono" panose="020B0509050203000203" pitchFamily="49" charset="77"/>
            </a:endParaRPr>
          </a:p>
        </p:txBody>
      </p:sp>
      <p:cxnSp>
        <p:nvCxnSpPr>
          <p:cNvPr id="6" name="Curved Connector 5">
            <a:extLst>
              <a:ext uri="{FF2B5EF4-FFF2-40B4-BE49-F238E27FC236}">
                <a16:creationId xmlns:a16="http://schemas.microsoft.com/office/drawing/2014/main" id="{DE4DDD2A-9691-394D-BF22-54BB692026CB}"/>
              </a:ext>
            </a:extLst>
          </p:cNvPr>
          <p:cNvCxnSpPr>
            <a:cxnSpLocks/>
            <a:stCxn id="2" idx="3"/>
            <a:endCxn id="34" idx="1"/>
          </p:cNvCxnSpPr>
          <p:nvPr/>
        </p:nvCxnSpPr>
        <p:spPr>
          <a:xfrm flipV="1">
            <a:off x="3805221" y="1053951"/>
            <a:ext cx="3673458" cy="8087644"/>
          </a:xfrm>
          <a:prstGeom prst="curvedConnector3">
            <a:avLst>
              <a:gd name="adj1" fmla="val 29257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urved Connector 63">
            <a:extLst>
              <a:ext uri="{FF2B5EF4-FFF2-40B4-BE49-F238E27FC236}">
                <a16:creationId xmlns:a16="http://schemas.microsoft.com/office/drawing/2014/main" id="{5AEFEFDC-9085-274C-A0A5-F6F196047C3C}"/>
              </a:ext>
            </a:extLst>
          </p:cNvPr>
          <p:cNvCxnSpPr>
            <a:cxnSpLocks/>
            <a:stCxn id="2" idx="3"/>
            <a:endCxn id="39" idx="1"/>
          </p:cNvCxnSpPr>
          <p:nvPr/>
        </p:nvCxnSpPr>
        <p:spPr>
          <a:xfrm>
            <a:off x="3805221" y="9141595"/>
            <a:ext cx="3673457" cy="238725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13F896EF-7F9D-4C40-B2FA-F5CFF29967BC}"/>
              </a:ext>
            </a:extLst>
          </p:cNvPr>
          <p:cNvCxnSpPr>
            <a:cxnSpLocks/>
            <a:stCxn id="76" idx="3"/>
            <a:endCxn id="45" idx="1"/>
          </p:cNvCxnSpPr>
          <p:nvPr/>
        </p:nvCxnSpPr>
        <p:spPr>
          <a:xfrm flipV="1">
            <a:off x="10735291" y="2248767"/>
            <a:ext cx="4183556" cy="2545491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767A4D8A-6002-F643-AF6B-5664204E46D7}"/>
              </a:ext>
            </a:extLst>
          </p:cNvPr>
          <p:cNvSpPr/>
          <p:nvPr/>
        </p:nvSpPr>
        <p:spPr>
          <a:xfrm>
            <a:off x="7533306" y="4666242"/>
            <a:ext cx="3201985" cy="256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9B37839-7FAD-4B4D-9E6C-F12DF811AB98}"/>
              </a:ext>
            </a:extLst>
          </p:cNvPr>
          <p:cNvCxnSpPr>
            <a:stCxn id="76" idx="1"/>
            <a:endCxn id="76" idx="3"/>
          </p:cNvCxnSpPr>
          <p:nvPr/>
        </p:nvCxnSpPr>
        <p:spPr>
          <a:xfrm>
            <a:off x="7533306" y="4794258"/>
            <a:ext cx="3201985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>
            <a:extLst>
              <a:ext uri="{FF2B5EF4-FFF2-40B4-BE49-F238E27FC236}">
                <a16:creationId xmlns:a16="http://schemas.microsoft.com/office/drawing/2014/main" id="{C6DF6E9B-D5CB-4847-8431-32B6E28FCF19}"/>
              </a:ext>
            </a:extLst>
          </p:cNvPr>
          <p:cNvCxnSpPr>
            <a:cxnSpLocks/>
            <a:stCxn id="2" idx="3"/>
            <a:endCxn id="76" idx="1"/>
          </p:cNvCxnSpPr>
          <p:nvPr/>
        </p:nvCxnSpPr>
        <p:spPr>
          <a:xfrm flipV="1">
            <a:off x="3805221" y="4794258"/>
            <a:ext cx="3728085" cy="4347337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urved Connector 83">
            <a:extLst>
              <a:ext uri="{FF2B5EF4-FFF2-40B4-BE49-F238E27FC236}">
                <a16:creationId xmlns:a16="http://schemas.microsoft.com/office/drawing/2014/main" id="{03FEFA8A-4359-D74F-982E-6A443A7D7E75}"/>
              </a:ext>
            </a:extLst>
          </p:cNvPr>
          <p:cNvCxnSpPr>
            <a:cxnSpLocks/>
            <a:stCxn id="76" idx="3"/>
            <a:endCxn id="51" idx="1"/>
          </p:cNvCxnSpPr>
          <p:nvPr/>
        </p:nvCxnSpPr>
        <p:spPr>
          <a:xfrm>
            <a:off x="10735291" y="4794258"/>
            <a:ext cx="4139776" cy="536287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urved Connector 86">
            <a:extLst>
              <a:ext uri="{FF2B5EF4-FFF2-40B4-BE49-F238E27FC236}">
                <a16:creationId xmlns:a16="http://schemas.microsoft.com/office/drawing/2014/main" id="{5769C40C-A41F-784F-A07B-50A8AB33C59A}"/>
              </a:ext>
            </a:extLst>
          </p:cNvPr>
          <p:cNvCxnSpPr>
            <a:cxnSpLocks/>
            <a:stCxn id="76" idx="3"/>
            <a:endCxn id="57" idx="1"/>
          </p:cNvCxnSpPr>
          <p:nvPr/>
        </p:nvCxnSpPr>
        <p:spPr>
          <a:xfrm>
            <a:off x="10735291" y="4794258"/>
            <a:ext cx="4183556" cy="3720734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urved Connector 89">
            <a:extLst>
              <a:ext uri="{FF2B5EF4-FFF2-40B4-BE49-F238E27FC236}">
                <a16:creationId xmlns:a16="http://schemas.microsoft.com/office/drawing/2014/main" id="{F8FE3A7E-33B2-9A41-8A8A-AC064F198670}"/>
              </a:ext>
            </a:extLst>
          </p:cNvPr>
          <p:cNvCxnSpPr>
            <a:cxnSpLocks/>
            <a:stCxn id="76" idx="3"/>
            <a:endCxn id="60" idx="1"/>
          </p:cNvCxnSpPr>
          <p:nvPr/>
        </p:nvCxnSpPr>
        <p:spPr>
          <a:xfrm>
            <a:off x="10735291" y="4794258"/>
            <a:ext cx="4166104" cy="6891774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urved Connector 99">
            <a:extLst>
              <a:ext uri="{FF2B5EF4-FFF2-40B4-BE49-F238E27FC236}">
                <a16:creationId xmlns:a16="http://schemas.microsoft.com/office/drawing/2014/main" id="{8DC4E38F-8278-4B44-9818-49894671236C}"/>
              </a:ext>
            </a:extLst>
          </p:cNvPr>
          <p:cNvCxnSpPr>
            <a:cxnSpLocks/>
            <a:stCxn id="2" idx="3"/>
            <a:endCxn id="37" idx="1"/>
          </p:cNvCxnSpPr>
          <p:nvPr/>
        </p:nvCxnSpPr>
        <p:spPr>
          <a:xfrm flipV="1">
            <a:off x="3805221" y="2065436"/>
            <a:ext cx="3673458" cy="7076159"/>
          </a:xfrm>
          <a:prstGeom prst="curvedConnector3">
            <a:avLst>
              <a:gd name="adj1" fmla="val 30533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103">
            <a:extLst>
              <a:ext uri="{FF2B5EF4-FFF2-40B4-BE49-F238E27FC236}">
                <a16:creationId xmlns:a16="http://schemas.microsoft.com/office/drawing/2014/main" id="{0E0EAA11-8317-EB4C-93A5-8E93755C34A6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3805221" y="9141595"/>
            <a:ext cx="3647129" cy="1174485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EECD13C-16D3-6B43-B3E5-0F17C9A3E6B9}"/>
              </a:ext>
            </a:extLst>
          </p:cNvPr>
          <p:cNvSpPr/>
          <p:nvPr/>
        </p:nvSpPr>
        <p:spPr>
          <a:xfrm>
            <a:off x="7533306" y="5759721"/>
            <a:ext cx="3201985" cy="256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C3A7781-2695-EB45-8995-8ECFEED83088}"/>
              </a:ext>
            </a:extLst>
          </p:cNvPr>
          <p:cNvCxnSpPr>
            <a:stCxn id="107" idx="1"/>
            <a:endCxn id="107" idx="3"/>
          </p:cNvCxnSpPr>
          <p:nvPr/>
        </p:nvCxnSpPr>
        <p:spPr>
          <a:xfrm>
            <a:off x="7533306" y="5887737"/>
            <a:ext cx="3201985" cy="0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urved Connector 116">
            <a:extLst>
              <a:ext uri="{FF2B5EF4-FFF2-40B4-BE49-F238E27FC236}">
                <a16:creationId xmlns:a16="http://schemas.microsoft.com/office/drawing/2014/main" id="{053322BB-5A9E-1943-95BA-D1880F3BF8CC}"/>
              </a:ext>
            </a:extLst>
          </p:cNvPr>
          <p:cNvCxnSpPr>
            <a:cxnSpLocks/>
            <a:stCxn id="32" idx="3"/>
            <a:endCxn id="38" idx="1"/>
          </p:cNvCxnSpPr>
          <p:nvPr/>
        </p:nvCxnSpPr>
        <p:spPr>
          <a:xfrm flipV="1">
            <a:off x="2578608" y="3444656"/>
            <a:ext cx="4900071" cy="5952971"/>
          </a:xfrm>
          <a:prstGeom prst="curvedConnector3">
            <a:avLst>
              <a:gd name="adj1" fmla="val 57895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urved Connector 119">
            <a:extLst>
              <a:ext uri="{FF2B5EF4-FFF2-40B4-BE49-F238E27FC236}">
                <a16:creationId xmlns:a16="http://schemas.microsoft.com/office/drawing/2014/main" id="{F6CEF8E6-A261-F244-9331-2BC9FF0BBF14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2578608" y="9397627"/>
            <a:ext cx="4900069" cy="2343246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urved Connector 123">
            <a:extLst>
              <a:ext uri="{FF2B5EF4-FFF2-40B4-BE49-F238E27FC236}">
                <a16:creationId xmlns:a16="http://schemas.microsoft.com/office/drawing/2014/main" id="{DB5F4491-230F-7547-AA29-8294B361014A}"/>
              </a:ext>
            </a:extLst>
          </p:cNvPr>
          <p:cNvCxnSpPr>
            <a:cxnSpLocks/>
            <a:stCxn id="33" idx="3"/>
            <a:endCxn id="38" idx="1"/>
          </p:cNvCxnSpPr>
          <p:nvPr/>
        </p:nvCxnSpPr>
        <p:spPr>
          <a:xfrm flipV="1">
            <a:off x="2935224" y="3444656"/>
            <a:ext cx="4543455" cy="6211284"/>
          </a:xfrm>
          <a:prstGeom prst="curvedConnector3">
            <a:avLst>
              <a:gd name="adj1" fmla="val 55935"/>
            </a:avLst>
          </a:prstGeom>
          <a:ln>
            <a:solidFill>
              <a:srgbClr val="FFC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urved Connector 129">
            <a:extLst>
              <a:ext uri="{FF2B5EF4-FFF2-40B4-BE49-F238E27FC236}">
                <a16:creationId xmlns:a16="http://schemas.microsoft.com/office/drawing/2014/main" id="{FA9A4AA9-0BB0-4D4F-B100-F69589FEBC2F}"/>
              </a:ext>
            </a:extLst>
          </p:cNvPr>
          <p:cNvCxnSpPr>
            <a:cxnSpLocks/>
            <a:stCxn id="33" idx="3"/>
          </p:cNvCxnSpPr>
          <p:nvPr/>
        </p:nvCxnSpPr>
        <p:spPr>
          <a:xfrm>
            <a:off x="2935224" y="9655940"/>
            <a:ext cx="4543453" cy="2084933"/>
          </a:xfrm>
          <a:prstGeom prst="curvedConnector3">
            <a:avLst>
              <a:gd name="adj1" fmla="val 45341"/>
            </a:avLst>
          </a:prstGeom>
          <a:ln>
            <a:solidFill>
              <a:srgbClr val="FFC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urved Connector 134">
            <a:extLst>
              <a:ext uri="{FF2B5EF4-FFF2-40B4-BE49-F238E27FC236}">
                <a16:creationId xmlns:a16="http://schemas.microsoft.com/office/drawing/2014/main" id="{DBECE6C5-A461-4640-B7F3-AFA6771A98C6}"/>
              </a:ext>
            </a:extLst>
          </p:cNvPr>
          <p:cNvCxnSpPr>
            <a:cxnSpLocks/>
            <a:endCxn id="107" idx="1"/>
          </p:cNvCxnSpPr>
          <p:nvPr/>
        </p:nvCxnSpPr>
        <p:spPr>
          <a:xfrm flipV="1">
            <a:off x="2578608" y="5887737"/>
            <a:ext cx="4954698" cy="3527197"/>
          </a:xfrm>
          <a:prstGeom prst="curvedConnector3">
            <a:avLst>
              <a:gd name="adj1" fmla="val 66326"/>
            </a:avLst>
          </a:prstGeom>
          <a:ln>
            <a:solidFill>
              <a:srgbClr val="00B0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Curved Connector 138">
            <a:extLst>
              <a:ext uri="{FF2B5EF4-FFF2-40B4-BE49-F238E27FC236}">
                <a16:creationId xmlns:a16="http://schemas.microsoft.com/office/drawing/2014/main" id="{6C833272-0ABA-4C47-9CB2-9E2288B32439}"/>
              </a:ext>
            </a:extLst>
          </p:cNvPr>
          <p:cNvCxnSpPr>
            <a:cxnSpLocks/>
            <a:stCxn id="107" idx="3"/>
            <a:endCxn id="47" idx="1"/>
          </p:cNvCxnSpPr>
          <p:nvPr/>
        </p:nvCxnSpPr>
        <p:spPr>
          <a:xfrm flipV="1">
            <a:off x="10735291" y="2724724"/>
            <a:ext cx="4183556" cy="3163013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urved Connector 141">
            <a:extLst>
              <a:ext uri="{FF2B5EF4-FFF2-40B4-BE49-F238E27FC236}">
                <a16:creationId xmlns:a16="http://schemas.microsoft.com/office/drawing/2014/main" id="{BDB3276A-7C48-594C-B3FB-C33A1521CE09}"/>
              </a:ext>
            </a:extLst>
          </p:cNvPr>
          <p:cNvCxnSpPr>
            <a:cxnSpLocks/>
            <a:stCxn id="107" idx="3"/>
            <a:endCxn id="53" idx="1"/>
          </p:cNvCxnSpPr>
          <p:nvPr/>
        </p:nvCxnSpPr>
        <p:spPr>
          <a:xfrm flipV="1">
            <a:off x="10735291" y="5806502"/>
            <a:ext cx="4139776" cy="81235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urved Connector 144">
            <a:extLst>
              <a:ext uri="{FF2B5EF4-FFF2-40B4-BE49-F238E27FC236}">
                <a16:creationId xmlns:a16="http://schemas.microsoft.com/office/drawing/2014/main" id="{DA87778C-7778-7947-BEEA-6862DD81E43D}"/>
              </a:ext>
            </a:extLst>
          </p:cNvPr>
          <p:cNvCxnSpPr>
            <a:cxnSpLocks/>
            <a:stCxn id="107" idx="3"/>
          </p:cNvCxnSpPr>
          <p:nvPr/>
        </p:nvCxnSpPr>
        <p:spPr>
          <a:xfrm>
            <a:off x="10735291" y="5887737"/>
            <a:ext cx="4183556" cy="3107927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urved Connector 147">
            <a:extLst>
              <a:ext uri="{FF2B5EF4-FFF2-40B4-BE49-F238E27FC236}">
                <a16:creationId xmlns:a16="http://schemas.microsoft.com/office/drawing/2014/main" id="{A52054E0-0700-EF4D-9A86-5DD9B7E4EB32}"/>
              </a:ext>
            </a:extLst>
          </p:cNvPr>
          <p:cNvCxnSpPr>
            <a:cxnSpLocks/>
            <a:stCxn id="107" idx="3"/>
            <a:endCxn id="62" idx="1"/>
          </p:cNvCxnSpPr>
          <p:nvPr/>
        </p:nvCxnSpPr>
        <p:spPr>
          <a:xfrm>
            <a:off x="10735291" y="5887737"/>
            <a:ext cx="4166104" cy="6274252"/>
          </a:xfrm>
          <a:prstGeom prst="curvedConnector3">
            <a:avLst>
              <a:gd name="adj1" fmla="val 43415"/>
            </a:avLst>
          </a:prstGeom>
          <a:ln>
            <a:solidFill>
              <a:srgbClr val="00B05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urved Connector 151">
            <a:extLst>
              <a:ext uri="{FF2B5EF4-FFF2-40B4-BE49-F238E27FC236}">
                <a16:creationId xmlns:a16="http://schemas.microsoft.com/office/drawing/2014/main" id="{AED38335-E472-484C-B534-52938495AA3E}"/>
              </a:ext>
            </a:extLst>
          </p:cNvPr>
          <p:cNvCxnSpPr>
            <a:cxnSpLocks/>
            <a:stCxn id="76" idx="3"/>
          </p:cNvCxnSpPr>
          <p:nvPr/>
        </p:nvCxnSpPr>
        <p:spPr>
          <a:xfrm flipV="1">
            <a:off x="10735291" y="2508108"/>
            <a:ext cx="4183556" cy="2286150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urved Connector 154">
            <a:extLst>
              <a:ext uri="{FF2B5EF4-FFF2-40B4-BE49-F238E27FC236}">
                <a16:creationId xmlns:a16="http://schemas.microsoft.com/office/drawing/2014/main" id="{7FDB1888-B060-DE4D-BC61-92C22FE7E824}"/>
              </a:ext>
            </a:extLst>
          </p:cNvPr>
          <p:cNvCxnSpPr>
            <a:cxnSpLocks/>
            <a:stCxn id="76" idx="3"/>
            <a:endCxn id="52" idx="1"/>
          </p:cNvCxnSpPr>
          <p:nvPr/>
        </p:nvCxnSpPr>
        <p:spPr>
          <a:xfrm>
            <a:off x="10735291" y="4794258"/>
            <a:ext cx="4139776" cy="787538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urved Connector 157">
            <a:extLst>
              <a:ext uri="{FF2B5EF4-FFF2-40B4-BE49-F238E27FC236}">
                <a16:creationId xmlns:a16="http://schemas.microsoft.com/office/drawing/2014/main" id="{55A4E179-92A9-0D42-8A35-71261F6276F7}"/>
              </a:ext>
            </a:extLst>
          </p:cNvPr>
          <p:cNvCxnSpPr>
            <a:cxnSpLocks/>
            <a:stCxn id="76" idx="3"/>
            <a:endCxn id="58" idx="1"/>
          </p:cNvCxnSpPr>
          <p:nvPr/>
        </p:nvCxnSpPr>
        <p:spPr>
          <a:xfrm>
            <a:off x="10735291" y="4794258"/>
            <a:ext cx="4183556" cy="3971985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urved Connector 160">
            <a:extLst>
              <a:ext uri="{FF2B5EF4-FFF2-40B4-BE49-F238E27FC236}">
                <a16:creationId xmlns:a16="http://schemas.microsoft.com/office/drawing/2014/main" id="{7B95B1DE-DCA2-4B47-986A-5E782ACC8C44}"/>
              </a:ext>
            </a:extLst>
          </p:cNvPr>
          <p:cNvCxnSpPr>
            <a:cxnSpLocks/>
            <a:stCxn id="76" idx="3"/>
            <a:endCxn id="61" idx="1"/>
          </p:cNvCxnSpPr>
          <p:nvPr/>
        </p:nvCxnSpPr>
        <p:spPr>
          <a:xfrm>
            <a:off x="10735291" y="4794258"/>
            <a:ext cx="4166104" cy="7143025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510FDC9A-6C67-D541-B28C-2FCE1435B668}"/>
              </a:ext>
            </a:extLst>
          </p:cNvPr>
          <p:cNvCxnSpPr>
            <a:cxnSpLocks/>
            <a:stCxn id="21" idx="1"/>
            <a:endCxn id="17" idx="3"/>
          </p:cNvCxnSpPr>
          <p:nvPr/>
        </p:nvCxnSpPr>
        <p:spPr>
          <a:xfrm flipH="1">
            <a:off x="10903868" y="279647"/>
            <a:ext cx="3943771" cy="1209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F109D01D-470B-764A-9634-F155E115513C}"/>
              </a:ext>
            </a:extLst>
          </p:cNvPr>
          <p:cNvCxnSpPr>
            <a:cxnSpLocks/>
            <a:stCxn id="21" idx="1"/>
            <a:endCxn id="28" idx="3"/>
          </p:cNvCxnSpPr>
          <p:nvPr/>
        </p:nvCxnSpPr>
        <p:spPr>
          <a:xfrm flipH="1">
            <a:off x="10903864" y="279647"/>
            <a:ext cx="3943775" cy="5085045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CAE290B8-B55D-3C4E-8E7E-CCED90DB7864}"/>
              </a:ext>
            </a:extLst>
          </p:cNvPr>
          <p:cNvCxnSpPr>
            <a:cxnSpLocks/>
            <a:stCxn id="21" idx="1"/>
            <a:endCxn id="30" idx="3"/>
          </p:cNvCxnSpPr>
          <p:nvPr/>
        </p:nvCxnSpPr>
        <p:spPr>
          <a:xfrm flipH="1">
            <a:off x="10903864" y="279647"/>
            <a:ext cx="3943775" cy="7252675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4D08BE09-AF07-8F4D-A437-F46B411D3AEB}"/>
              </a:ext>
            </a:extLst>
          </p:cNvPr>
          <p:cNvCxnSpPr>
            <a:cxnSpLocks/>
            <a:stCxn id="23" idx="1"/>
            <a:endCxn id="17" idx="3"/>
          </p:cNvCxnSpPr>
          <p:nvPr/>
        </p:nvCxnSpPr>
        <p:spPr>
          <a:xfrm flipH="1" flipV="1">
            <a:off x="10903868" y="291742"/>
            <a:ext cx="3943771" cy="3071223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8B923D4E-9D2C-CC49-AAC6-95D5F4648C83}"/>
              </a:ext>
            </a:extLst>
          </p:cNvPr>
          <p:cNvCxnSpPr>
            <a:cxnSpLocks/>
            <a:stCxn id="23" idx="1"/>
            <a:endCxn id="28" idx="3"/>
          </p:cNvCxnSpPr>
          <p:nvPr/>
        </p:nvCxnSpPr>
        <p:spPr>
          <a:xfrm flipH="1">
            <a:off x="10903864" y="3362965"/>
            <a:ext cx="3943775" cy="2001727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6B3D4E3B-6AEA-8B41-B529-528DEBCD07FC}"/>
              </a:ext>
            </a:extLst>
          </p:cNvPr>
          <p:cNvCxnSpPr>
            <a:cxnSpLocks/>
            <a:stCxn id="23" idx="1"/>
            <a:endCxn id="29" idx="3"/>
          </p:cNvCxnSpPr>
          <p:nvPr/>
        </p:nvCxnSpPr>
        <p:spPr>
          <a:xfrm flipH="1">
            <a:off x="10903865" y="3362965"/>
            <a:ext cx="3943774" cy="3082549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C7C1B14D-5F42-C645-B470-9E3106741690}"/>
              </a:ext>
            </a:extLst>
          </p:cNvPr>
          <p:cNvCxnSpPr>
            <a:cxnSpLocks/>
            <a:stCxn id="13" idx="1"/>
            <a:endCxn id="19" idx="3"/>
          </p:cNvCxnSpPr>
          <p:nvPr/>
        </p:nvCxnSpPr>
        <p:spPr>
          <a:xfrm flipH="1">
            <a:off x="10903868" y="6438192"/>
            <a:ext cx="3943771" cy="218093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FBC70BE1-420E-8E4A-8EFB-2031AF152E88}"/>
              </a:ext>
            </a:extLst>
          </p:cNvPr>
          <p:cNvCxnSpPr>
            <a:cxnSpLocks/>
            <a:stCxn id="13" idx="1"/>
            <a:endCxn id="28" idx="3"/>
          </p:cNvCxnSpPr>
          <p:nvPr/>
        </p:nvCxnSpPr>
        <p:spPr>
          <a:xfrm flipH="1" flipV="1">
            <a:off x="10903864" y="5364692"/>
            <a:ext cx="3943775" cy="107350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F0893D4E-4E56-4A45-85C1-6D93F96E758C}"/>
              </a:ext>
            </a:extLst>
          </p:cNvPr>
          <p:cNvCxnSpPr>
            <a:cxnSpLocks/>
            <a:stCxn id="13" idx="1"/>
            <a:endCxn id="30" idx="3"/>
          </p:cNvCxnSpPr>
          <p:nvPr/>
        </p:nvCxnSpPr>
        <p:spPr>
          <a:xfrm flipH="1">
            <a:off x="10903864" y="6438192"/>
            <a:ext cx="3943775" cy="109413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7BCC78C3-2F88-A54F-8948-3266EC7648DA}"/>
              </a:ext>
            </a:extLst>
          </p:cNvPr>
          <p:cNvCxnSpPr>
            <a:cxnSpLocks/>
            <a:stCxn id="26" idx="1"/>
            <a:endCxn id="29" idx="3"/>
          </p:cNvCxnSpPr>
          <p:nvPr/>
        </p:nvCxnSpPr>
        <p:spPr>
          <a:xfrm flipH="1" flipV="1">
            <a:off x="10903865" y="6445514"/>
            <a:ext cx="3943774" cy="3151871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BBA582C4-9D4B-8349-88AB-81927173F0D1}"/>
              </a:ext>
            </a:extLst>
          </p:cNvPr>
          <p:cNvCxnSpPr>
            <a:cxnSpLocks/>
            <a:stCxn id="26" idx="1"/>
            <a:endCxn id="28" idx="3"/>
          </p:cNvCxnSpPr>
          <p:nvPr/>
        </p:nvCxnSpPr>
        <p:spPr>
          <a:xfrm flipH="1" flipV="1">
            <a:off x="10903864" y="5364692"/>
            <a:ext cx="3943775" cy="423269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CF11E22E-C502-1341-9129-467D95E2C804}"/>
              </a:ext>
            </a:extLst>
          </p:cNvPr>
          <p:cNvCxnSpPr>
            <a:cxnSpLocks/>
            <a:stCxn id="26" idx="1"/>
            <a:endCxn id="19" idx="3"/>
          </p:cNvCxnSpPr>
          <p:nvPr/>
        </p:nvCxnSpPr>
        <p:spPr>
          <a:xfrm flipH="1" flipV="1">
            <a:off x="10903868" y="8619130"/>
            <a:ext cx="3943771" cy="978255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Arrow Connector 202">
            <a:extLst>
              <a:ext uri="{FF2B5EF4-FFF2-40B4-BE49-F238E27FC236}">
                <a16:creationId xmlns:a16="http://schemas.microsoft.com/office/drawing/2014/main" id="{546A613C-B025-AC45-BBF8-5B11E9AA7B9F}"/>
              </a:ext>
            </a:extLst>
          </p:cNvPr>
          <p:cNvCxnSpPr>
            <a:cxnSpLocks/>
            <a:stCxn id="17" idx="1"/>
            <a:endCxn id="15" idx="3"/>
          </p:cNvCxnSpPr>
          <p:nvPr/>
        </p:nvCxnSpPr>
        <p:spPr>
          <a:xfrm flipH="1">
            <a:off x="4036249" y="291742"/>
            <a:ext cx="3387570" cy="298599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>
            <a:extLst>
              <a:ext uri="{FF2B5EF4-FFF2-40B4-BE49-F238E27FC236}">
                <a16:creationId xmlns:a16="http://schemas.microsoft.com/office/drawing/2014/main" id="{A664F476-EE1E-BD4B-886F-B49D72352041}"/>
              </a:ext>
            </a:extLst>
          </p:cNvPr>
          <p:cNvCxnSpPr>
            <a:cxnSpLocks/>
            <a:stCxn id="19" idx="1"/>
            <a:endCxn id="15" idx="3"/>
          </p:cNvCxnSpPr>
          <p:nvPr/>
        </p:nvCxnSpPr>
        <p:spPr>
          <a:xfrm flipH="1" flipV="1">
            <a:off x="4036249" y="3277732"/>
            <a:ext cx="3387570" cy="534139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7D78FBF7-58B3-8147-92F3-14C7E4D4A799}"/>
              </a:ext>
            </a:extLst>
          </p:cNvPr>
          <p:cNvCxnSpPr>
            <a:cxnSpLocks/>
            <a:stCxn id="15" idx="0"/>
            <a:endCxn id="14" idx="2"/>
          </p:cNvCxnSpPr>
          <p:nvPr/>
        </p:nvCxnSpPr>
        <p:spPr>
          <a:xfrm flipH="1" flipV="1">
            <a:off x="2296224" y="1818225"/>
            <a:ext cx="1" cy="117986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015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</TotalTime>
  <Words>1005</Words>
  <Application>Microsoft Macintosh PowerPoint</Application>
  <PresentationFormat>Custom</PresentationFormat>
  <Paragraphs>191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IBM Plex Mono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Petermann</dc:creator>
  <cp:lastModifiedBy>Martin Petermann</cp:lastModifiedBy>
  <cp:revision>18</cp:revision>
  <dcterms:created xsi:type="dcterms:W3CDTF">2020-11-13T11:34:08Z</dcterms:created>
  <dcterms:modified xsi:type="dcterms:W3CDTF">2021-03-18T09:31:52Z</dcterms:modified>
</cp:coreProperties>
</file>