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notesMasterIdLst>
    <p:notesMasterId r:id="rId3"/>
  </p:notesMasterIdLst>
  <p:sldIdLst>
    <p:sldId id="256" r:id="rId2"/>
  </p:sldIdLst>
  <p:sldSz cx="18327688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7840"/>
  </p:normalViewPr>
  <p:slideViewPr>
    <p:cSldViewPr snapToGrid="0" snapToObjects="1">
      <p:cViewPr varScale="1">
        <p:scale>
          <a:sx n="105" d="100"/>
          <a:sy n="105" d="100"/>
        </p:scale>
        <p:origin x="377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75429-DDE6-5745-B79E-1B790E0A4529}" type="datetimeFigureOut">
              <a:rPr lang="en-US" smtClean="0"/>
              <a:t>2/8/21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58925" y="1143000"/>
            <a:ext cx="374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61B8F-4164-7344-9F64-0348EB93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523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58925" y="1143000"/>
            <a:ext cx="37401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861B8F-4164-7344-9F64-0348EB93D72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503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4577" y="2474395"/>
            <a:ext cx="15578535" cy="5263774"/>
          </a:xfrm>
        </p:spPr>
        <p:txBody>
          <a:bodyPr anchor="b"/>
          <a:lstStyle>
            <a:lvl1pPr algn="ctr">
              <a:defRPr sz="1202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90961" y="7941160"/>
            <a:ext cx="13745766" cy="3650342"/>
          </a:xfrm>
        </p:spPr>
        <p:txBody>
          <a:bodyPr/>
          <a:lstStyle>
            <a:lvl1pPr marL="0" indent="0" algn="ctr">
              <a:buNone/>
              <a:defRPr sz="4810"/>
            </a:lvl1pPr>
            <a:lvl2pPr marL="916366" indent="0" algn="ctr">
              <a:buNone/>
              <a:defRPr sz="4009"/>
            </a:lvl2pPr>
            <a:lvl3pPr marL="1832732" indent="0" algn="ctr">
              <a:buNone/>
              <a:defRPr sz="3608"/>
            </a:lvl3pPr>
            <a:lvl4pPr marL="2749098" indent="0" algn="ctr">
              <a:buNone/>
              <a:defRPr sz="3207"/>
            </a:lvl4pPr>
            <a:lvl5pPr marL="3665464" indent="0" algn="ctr">
              <a:buNone/>
              <a:defRPr sz="3207"/>
            </a:lvl5pPr>
            <a:lvl6pPr marL="4581830" indent="0" algn="ctr">
              <a:buNone/>
              <a:defRPr sz="3207"/>
            </a:lvl6pPr>
            <a:lvl7pPr marL="5498196" indent="0" algn="ctr">
              <a:buNone/>
              <a:defRPr sz="3207"/>
            </a:lvl7pPr>
            <a:lvl8pPr marL="6414562" indent="0" algn="ctr">
              <a:buNone/>
              <a:defRPr sz="3207"/>
            </a:lvl8pPr>
            <a:lvl9pPr marL="7330928" indent="0" algn="ctr">
              <a:buNone/>
              <a:defRPr sz="320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2/8/21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199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2/8/21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487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115753" y="804966"/>
            <a:ext cx="3951908" cy="128129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60030" y="804966"/>
            <a:ext cx="11626627" cy="128129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2/8/21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821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2/8/21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83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0484" y="3769342"/>
            <a:ext cx="15807631" cy="6289229"/>
          </a:xfrm>
        </p:spPr>
        <p:txBody>
          <a:bodyPr anchor="b"/>
          <a:lstStyle>
            <a:lvl1pPr>
              <a:defRPr sz="1202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0484" y="10118069"/>
            <a:ext cx="15807631" cy="3307357"/>
          </a:xfrm>
        </p:spPr>
        <p:txBody>
          <a:bodyPr/>
          <a:lstStyle>
            <a:lvl1pPr marL="0" indent="0">
              <a:buNone/>
              <a:defRPr sz="4810">
                <a:solidFill>
                  <a:schemeClr val="tx1"/>
                </a:solidFill>
              </a:defRPr>
            </a:lvl1pPr>
            <a:lvl2pPr marL="916366" indent="0">
              <a:buNone/>
              <a:defRPr sz="4009">
                <a:solidFill>
                  <a:schemeClr val="tx1">
                    <a:tint val="75000"/>
                  </a:schemeClr>
                </a:solidFill>
              </a:defRPr>
            </a:lvl2pPr>
            <a:lvl3pPr marL="1832732" indent="0">
              <a:buNone/>
              <a:defRPr sz="3608">
                <a:solidFill>
                  <a:schemeClr val="tx1">
                    <a:tint val="75000"/>
                  </a:schemeClr>
                </a:solidFill>
              </a:defRPr>
            </a:lvl3pPr>
            <a:lvl4pPr marL="2749098" indent="0">
              <a:buNone/>
              <a:defRPr sz="3207">
                <a:solidFill>
                  <a:schemeClr val="tx1">
                    <a:tint val="75000"/>
                  </a:schemeClr>
                </a:solidFill>
              </a:defRPr>
            </a:lvl4pPr>
            <a:lvl5pPr marL="3665464" indent="0">
              <a:buNone/>
              <a:defRPr sz="3207">
                <a:solidFill>
                  <a:schemeClr val="tx1">
                    <a:tint val="75000"/>
                  </a:schemeClr>
                </a:solidFill>
              </a:defRPr>
            </a:lvl5pPr>
            <a:lvl6pPr marL="4581830" indent="0">
              <a:buNone/>
              <a:defRPr sz="3207">
                <a:solidFill>
                  <a:schemeClr val="tx1">
                    <a:tint val="75000"/>
                  </a:schemeClr>
                </a:solidFill>
              </a:defRPr>
            </a:lvl6pPr>
            <a:lvl7pPr marL="5498196" indent="0">
              <a:buNone/>
              <a:defRPr sz="3207">
                <a:solidFill>
                  <a:schemeClr val="tx1">
                    <a:tint val="75000"/>
                  </a:schemeClr>
                </a:solidFill>
              </a:defRPr>
            </a:lvl7pPr>
            <a:lvl8pPr marL="6414562" indent="0">
              <a:buNone/>
              <a:defRPr sz="3207">
                <a:solidFill>
                  <a:schemeClr val="tx1">
                    <a:tint val="75000"/>
                  </a:schemeClr>
                </a:solidFill>
              </a:defRPr>
            </a:lvl8pPr>
            <a:lvl9pPr marL="7330928" indent="0">
              <a:buNone/>
              <a:defRPr sz="32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2/8/21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734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0029" y="4024827"/>
            <a:ext cx="7789267" cy="9593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78392" y="4024827"/>
            <a:ext cx="7789267" cy="9593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2/8/21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372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416" y="804969"/>
            <a:ext cx="15807631" cy="29223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2418" y="3706342"/>
            <a:ext cx="7753470" cy="1816421"/>
          </a:xfrm>
        </p:spPr>
        <p:txBody>
          <a:bodyPr anchor="b"/>
          <a:lstStyle>
            <a:lvl1pPr marL="0" indent="0">
              <a:buNone/>
              <a:defRPr sz="4810" b="1"/>
            </a:lvl1pPr>
            <a:lvl2pPr marL="916366" indent="0">
              <a:buNone/>
              <a:defRPr sz="4009" b="1"/>
            </a:lvl2pPr>
            <a:lvl3pPr marL="1832732" indent="0">
              <a:buNone/>
              <a:defRPr sz="3608" b="1"/>
            </a:lvl3pPr>
            <a:lvl4pPr marL="2749098" indent="0">
              <a:buNone/>
              <a:defRPr sz="3207" b="1"/>
            </a:lvl4pPr>
            <a:lvl5pPr marL="3665464" indent="0">
              <a:buNone/>
              <a:defRPr sz="3207" b="1"/>
            </a:lvl5pPr>
            <a:lvl6pPr marL="4581830" indent="0">
              <a:buNone/>
              <a:defRPr sz="3207" b="1"/>
            </a:lvl6pPr>
            <a:lvl7pPr marL="5498196" indent="0">
              <a:buNone/>
              <a:defRPr sz="3207" b="1"/>
            </a:lvl7pPr>
            <a:lvl8pPr marL="6414562" indent="0">
              <a:buNone/>
              <a:defRPr sz="3207" b="1"/>
            </a:lvl8pPr>
            <a:lvl9pPr marL="7330928" indent="0">
              <a:buNone/>
              <a:defRPr sz="320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2418" y="5522763"/>
            <a:ext cx="7753470" cy="8123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78393" y="3706342"/>
            <a:ext cx="7791655" cy="1816421"/>
          </a:xfrm>
        </p:spPr>
        <p:txBody>
          <a:bodyPr anchor="b"/>
          <a:lstStyle>
            <a:lvl1pPr marL="0" indent="0">
              <a:buNone/>
              <a:defRPr sz="4810" b="1"/>
            </a:lvl1pPr>
            <a:lvl2pPr marL="916366" indent="0">
              <a:buNone/>
              <a:defRPr sz="4009" b="1"/>
            </a:lvl2pPr>
            <a:lvl3pPr marL="1832732" indent="0">
              <a:buNone/>
              <a:defRPr sz="3608" b="1"/>
            </a:lvl3pPr>
            <a:lvl4pPr marL="2749098" indent="0">
              <a:buNone/>
              <a:defRPr sz="3207" b="1"/>
            </a:lvl4pPr>
            <a:lvl5pPr marL="3665464" indent="0">
              <a:buNone/>
              <a:defRPr sz="3207" b="1"/>
            </a:lvl5pPr>
            <a:lvl6pPr marL="4581830" indent="0">
              <a:buNone/>
              <a:defRPr sz="3207" b="1"/>
            </a:lvl6pPr>
            <a:lvl7pPr marL="5498196" indent="0">
              <a:buNone/>
              <a:defRPr sz="3207" b="1"/>
            </a:lvl7pPr>
            <a:lvl8pPr marL="6414562" indent="0">
              <a:buNone/>
              <a:defRPr sz="3207" b="1"/>
            </a:lvl8pPr>
            <a:lvl9pPr marL="7330928" indent="0">
              <a:buNone/>
              <a:defRPr sz="320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78393" y="5522763"/>
            <a:ext cx="7791655" cy="8123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2/8/21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647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2/8/21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806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2/8/21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355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416" y="1007957"/>
            <a:ext cx="5911156" cy="3527848"/>
          </a:xfrm>
        </p:spPr>
        <p:txBody>
          <a:bodyPr anchor="b"/>
          <a:lstStyle>
            <a:lvl1pPr>
              <a:defRPr sz="64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1655" y="2176910"/>
            <a:ext cx="9278392" cy="10744538"/>
          </a:xfrm>
        </p:spPr>
        <p:txBody>
          <a:bodyPr/>
          <a:lstStyle>
            <a:lvl1pPr>
              <a:defRPr sz="6414"/>
            </a:lvl1pPr>
            <a:lvl2pPr>
              <a:defRPr sz="5612"/>
            </a:lvl2pPr>
            <a:lvl3pPr>
              <a:defRPr sz="4810"/>
            </a:lvl3pPr>
            <a:lvl4pPr>
              <a:defRPr sz="4009"/>
            </a:lvl4pPr>
            <a:lvl5pPr>
              <a:defRPr sz="4009"/>
            </a:lvl5pPr>
            <a:lvl6pPr>
              <a:defRPr sz="4009"/>
            </a:lvl6pPr>
            <a:lvl7pPr>
              <a:defRPr sz="4009"/>
            </a:lvl7pPr>
            <a:lvl8pPr>
              <a:defRPr sz="4009"/>
            </a:lvl8pPr>
            <a:lvl9pPr>
              <a:defRPr sz="400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2416" y="4535805"/>
            <a:ext cx="5911156" cy="8403140"/>
          </a:xfrm>
        </p:spPr>
        <p:txBody>
          <a:bodyPr/>
          <a:lstStyle>
            <a:lvl1pPr marL="0" indent="0">
              <a:buNone/>
              <a:defRPr sz="3207"/>
            </a:lvl1pPr>
            <a:lvl2pPr marL="916366" indent="0">
              <a:buNone/>
              <a:defRPr sz="2806"/>
            </a:lvl2pPr>
            <a:lvl3pPr marL="1832732" indent="0">
              <a:buNone/>
              <a:defRPr sz="2405"/>
            </a:lvl3pPr>
            <a:lvl4pPr marL="2749098" indent="0">
              <a:buNone/>
              <a:defRPr sz="2004"/>
            </a:lvl4pPr>
            <a:lvl5pPr marL="3665464" indent="0">
              <a:buNone/>
              <a:defRPr sz="2004"/>
            </a:lvl5pPr>
            <a:lvl6pPr marL="4581830" indent="0">
              <a:buNone/>
              <a:defRPr sz="2004"/>
            </a:lvl6pPr>
            <a:lvl7pPr marL="5498196" indent="0">
              <a:buNone/>
              <a:defRPr sz="2004"/>
            </a:lvl7pPr>
            <a:lvl8pPr marL="6414562" indent="0">
              <a:buNone/>
              <a:defRPr sz="2004"/>
            </a:lvl8pPr>
            <a:lvl9pPr marL="7330928" indent="0">
              <a:buNone/>
              <a:defRPr sz="200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2/8/21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473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416" y="1007957"/>
            <a:ext cx="5911156" cy="3527848"/>
          </a:xfrm>
        </p:spPr>
        <p:txBody>
          <a:bodyPr anchor="b"/>
          <a:lstStyle>
            <a:lvl1pPr>
              <a:defRPr sz="64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91655" y="2176910"/>
            <a:ext cx="9278392" cy="10744538"/>
          </a:xfrm>
        </p:spPr>
        <p:txBody>
          <a:bodyPr anchor="t"/>
          <a:lstStyle>
            <a:lvl1pPr marL="0" indent="0">
              <a:buNone/>
              <a:defRPr sz="6414"/>
            </a:lvl1pPr>
            <a:lvl2pPr marL="916366" indent="0">
              <a:buNone/>
              <a:defRPr sz="5612"/>
            </a:lvl2pPr>
            <a:lvl3pPr marL="1832732" indent="0">
              <a:buNone/>
              <a:defRPr sz="4810"/>
            </a:lvl3pPr>
            <a:lvl4pPr marL="2749098" indent="0">
              <a:buNone/>
              <a:defRPr sz="4009"/>
            </a:lvl4pPr>
            <a:lvl5pPr marL="3665464" indent="0">
              <a:buNone/>
              <a:defRPr sz="4009"/>
            </a:lvl5pPr>
            <a:lvl6pPr marL="4581830" indent="0">
              <a:buNone/>
              <a:defRPr sz="4009"/>
            </a:lvl6pPr>
            <a:lvl7pPr marL="5498196" indent="0">
              <a:buNone/>
              <a:defRPr sz="4009"/>
            </a:lvl7pPr>
            <a:lvl8pPr marL="6414562" indent="0">
              <a:buNone/>
              <a:defRPr sz="4009"/>
            </a:lvl8pPr>
            <a:lvl9pPr marL="7330928" indent="0">
              <a:buNone/>
              <a:defRPr sz="400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2416" y="4535805"/>
            <a:ext cx="5911156" cy="8403140"/>
          </a:xfrm>
        </p:spPr>
        <p:txBody>
          <a:bodyPr/>
          <a:lstStyle>
            <a:lvl1pPr marL="0" indent="0">
              <a:buNone/>
              <a:defRPr sz="3207"/>
            </a:lvl1pPr>
            <a:lvl2pPr marL="916366" indent="0">
              <a:buNone/>
              <a:defRPr sz="2806"/>
            </a:lvl2pPr>
            <a:lvl3pPr marL="1832732" indent="0">
              <a:buNone/>
              <a:defRPr sz="2405"/>
            </a:lvl3pPr>
            <a:lvl4pPr marL="2749098" indent="0">
              <a:buNone/>
              <a:defRPr sz="2004"/>
            </a:lvl4pPr>
            <a:lvl5pPr marL="3665464" indent="0">
              <a:buNone/>
              <a:defRPr sz="2004"/>
            </a:lvl5pPr>
            <a:lvl6pPr marL="4581830" indent="0">
              <a:buNone/>
              <a:defRPr sz="2004"/>
            </a:lvl6pPr>
            <a:lvl7pPr marL="5498196" indent="0">
              <a:buNone/>
              <a:defRPr sz="2004"/>
            </a:lvl7pPr>
            <a:lvl8pPr marL="6414562" indent="0">
              <a:buNone/>
              <a:defRPr sz="2004"/>
            </a:lvl8pPr>
            <a:lvl9pPr marL="7330928" indent="0">
              <a:buNone/>
              <a:defRPr sz="200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2/8/21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34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0029" y="804969"/>
            <a:ext cx="15807631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029" y="4024827"/>
            <a:ext cx="15807631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60028" y="14013401"/>
            <a:ext cx="4123730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6176B-4685-1947-9BC6-A8AC76D2A1B8}" type="datetimeFigureOut">
              <a:rPr lang="en-US" smtClean="0"/>
              <a:t>2/8/21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71047" y="14013401"/>
            <a:ext cx="6185595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43930" y="14013401"/>
            <a:ext cx="4123730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30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832732" rtl="0" eaLnBrk="1" latinLnBrk="0" hangingPunct="1">
        <a:lnSpc>
          <a:spcPct val="90000"/>
        </a:lnSpc>
        <a:spcBef>
          <a:spcPct val="0"/>
        </a:spcBef>
        <a:buNone/>
        <a:defRPr sz="88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8183" indent="-458183" algn="l" defTabSz="1832732" rtl="0" eaLnBrk="1" latinLnBrk="0" hangingPunct="1">
        <a:lnSpc>
          <a:spcPct val="90000"/>
        </a:lnSpc>
        <a:spcBef>
          <a:spcPts val="2004"/>
        </a:spcBef>
        <a:buFont typeface="Arial" panose="020B0604020202020204" pitchFamily="34" charset="0"/>
        <a:buChar char="•"/>
        <a:defRPr sz="5612" kern="1200">
          <a:solidFill>
            <a:schemeClr val="tx1"/>
          </a:solidFill>
          <a:latin typeface="+mn-lt"/>
          <a:ea typeface="+mn-ea"/>
          <a:cs typeface="+mn-cs"/>
        </a:defRPr>
      </a:lvl1pPr>
      <a:lvl2pPr marL="1374549" indent="-458183" algn="l" defTabSz="1832732" rtl="0" eaLnBrk="1" latinLnBrk="0" hangingPunct="1">
        <a:lnSpc>
          <a:spcPct val="90000"/>
        </a:lnSpc>
        <a:spcBef>
          <a:spcPts val="1002"/>
        </a:spcBef>
        <a:buFont typeface="Arial" panose="020B0604020202020204" pitchFamily="34" charset="0"/>
        <a:buChar char="•"/>
        <a:defRPr sz="4810" kern="1200">
          <a:solidFill>
            <a:schemeClr val="tx1"/>
          </a:solidFill>
          <a:latin typeface="+mn-lt"/>
          <a:ea typeface="+mn-ea"/>
          <a:cs typeface="+mn-cs"/>
        </a:defRPr>
      </a:lvl2pPr>
      <a:lvl3pPr marL="2290915" indent="-458183" algn="l" defTabSz="1832732" rtl="0" eaLnBrk="1" latinLnBrk="0" hangingPunct="1">
        <a:lnSpc>
          <a:spcPct val="90000"/>
        </a:lnSpc>
        <a:spcBef>
          <a:spcPts val="1002"/>
        </a:spcBef>
        <a:buFont typeface="Arial" panose="020B0604020202020204" pitchFamily="34" charset="0"/>
        <a:buChar char="•"/>
        <a:defRPr sz="40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281" indent="-458183" algn="l" defTabSz="1832732" rtl="0" eaLnBrk="1" latinLnBrk="0" hangingPunct="1">
        <a:lnSpc>
          <a:spcPct val="90000"/>
        </a:lnSpc>
        <a:spcBef>
          <a:spcPts val="1002"/>
        </a:spcBef>
        <a:buFont typeface="Arial" panose="020B0604020202020204" pitchFamily="34" charset="0"/>
        <a:buChar char="•"/>
        <a:defRPr sz="3608" kern="1200">
          <a:solidFill>
            <a:schemeClr val="tx1"/>
          </a:solidFill>
          <a:latin typeface="+mn-lt"/>
          <a:ea typeface="+mn-ea"/>
          <a:cs typeface="+mn-cs"/>
        </a:defRPr>
      </a:lvl4pPr>
      <a:lvl5pPr marL="4123647" indent="-458183" algn="l" defTabSz="1832732" rtl="0" eaLnBrk="1" latinLnBrk="0" hangingPunct="1">
        <a:lnSpc>
          <a:spcPct val="90000"/>
        </a:lnSpc>
        <a:spcBef>
          <a:spcPts val="1002"/>
        </a:spcBef>
        <a:buFont typeface="Arial" panose="020B0604020202020204" pitchFamily="34" charset="0"/>
        <a:buChar char="•"/>
        <a:defRPr sz="3608" kern="1200">
          <a:solidFill>
            <a:schemeClr val="tx1"/>
          </a:solidFill>
          <a:latin typeface="+mn-lt"/>
          <a:ea typeface="+mn-ea"/>
          <a:cs typeface="+mn-cs"/>
        </a:defRPr>
      </a:lvl5pPr>
      <a:lvl6pPr marL="5040013" indent="-458183" algn="l" defTabSz="1832732" rtl="0" eaLnBrk="1" latinLnBrk="0" hangingPunct="1">
        <a:lnSpc>
          <a:spcPct val="90000"/>
        </a:lnSpc>
        <a:spcBef>
          <a:spcPts val="1002"/>
        </a:spcBef>
        <a:buFont typeface="Arial" panose="020B0604020202020204" pitchFamily="34" charset="0"/>
        <a:buChar char="•"/>
        <a:defRPr sz="3608" kern="1200">
          <a:solidFill>
            <a:schemeClr val="tx1"/>
          </a:solidFill>
          <a:latin typeface="+mn-lt"/>
          <a:ea typeface="+mn-ea"/>
          <a:cs typeface="+mn-cs"/>
        </a:defRPr>
      </a:lvl6pPr>
      <a:lvl7pPr marL="5956379" indent="-458183" algn="l" defTabSz="1832732" rtl="0" eaLnBrk="1" latinLnBrk="0" hangingPunct="1">
        <a:lnSpc>
          <a:spcPct val="90000"/>
        </a:lnSpc>
        <a:spcBef>
          <a:spcPts val="1002"/>
        </a:spcBef>
        <a:buFont typeface="Arial" panose="020B0604020202020204" pitchFamily="34" charset="0"/>
        <a:buChar char="•"/>
        <a:defRPr sz="3608" kern="1200">
          <a:solidFill>
            <a:schemeClr val="tx1"/>
          </a:solidFill>
          <a:latin typeface="+mn-lt"/>
          <a:ea typeface="+mn-ea"/>
          <a:cs typeface="+mn-cs"/>
        </a:defRPr>
      </a:lvl7pPr>
      <a:lvl8pPr marL="6872745" indent="-458183" algn="l" defTabSz="1832732" rtl="0" eaLnBrk="1" latinLnBrk="0" hangingPunct="1">
        <a:lnSpc>
          <a:spcPct val="90000"/>
        </a:lnSpc>
        <a:spcBef>
          <a:spcPts val="1002"/>
        </a:spcBef>
        <a:buFont typeface="Arial" panose="020B0604020202020204" pitchFamily="34" charset="0"/>
        <a:buChar char="•"/>
        <a:defRPr sz="3608" kern="1200">
          <a:solidFill>
            <a:schemeClr val="tx1"/>
          </a:solidFill>
          <a:latin typeface="+mn-lt"/>
          <a:ea typeface="+mn-ea"/>
          <a:cs typeface="+mn-cs"/>
        </a:defRPr>
      </a:lvl8pPr>
      <a:lvl9pPr marL="7789111" indent="-458183" algn="l" defTabSz="1832732" rtl="0" eaLnBrk="1" latinLnBrk="0" hangingPunct="1">
        <a:lnSpc>
          <a:spcPct val="90000"/>
        </a:lnSpc>
        <a:spcBef>
          <a:spcPts val="1002"/>
        </a:spcBef>
        <a:buFont typeface="Arial" panose="020B0604020202020204" pitchFamily="34" charset="0"/>
        <a:buChar char="•"/>
        <a:defRPr sz="360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32732" rtl="0" eaLnBrk="1" latinLnBrk="0" hangingPunct="1">
        <a:defRPr sz="3608" kern="1200">
          <a:solidFill>
            <a:schemeClr val="tx1"/>
          </a:solidFill>
          <a:latin typeface="+mn-lt"/>
          <a:ea typeface="+mn-ea"/>
          <a:cs typeface="+mn-cs"/>
        </a:defRPr>
      </a:lvl1pPr>
      <a:lvl2pPr marL="916366" algn="l" defTabSz="1832732" rtl="0" eaLnBrk="1" latinLnBrk="0" hangingPunct="1">
        <a:defRPr sz="3608" kern="1200">
          <a:solidFill>
            <a:schemeClr val="tx1"/>
          </a:solidFill>
          <a:latin typeface="+mn-lt"/>
          <a:ea typeface="+mn-ea"/>
          <a:cs typeface="+mn-cs"/>
        </a:defRPr>
      </a:lvl2pPr>
      <a:lvl3pPr marL="1832732" algn="l" defTabSz="1832732" rtl="0" eaLnBrk="1" latinLnBrk="0" hangingPunct="1">
        <a:defRPr sz="3608" kern="1200">
          <a:solidFill>
            <a:schemeClr val="tx1"/>
          </a:solidFill>
          <a:latin typeface="+mn-lt"/>
          <a:ea typeface="+mn-ea"/>
          <a:cs typeface="+mn-cs"/>
        </a:defRPr>
      </a:lvl3pPr>
      <a:lvl4pPr marL="2749098" algn="l" defTabSz="1832732" rtl="0" eaLnBrk="1" latinLnBrk="0" hangingPunct="1">
        <a:defRPr sz="3608" kern="1200">
          <a:solidFill>
            <a:schemeClr val="tx1"/>
          </a:solidFill>
          <a:latin typeface="+mn-lt"/>
          <a:ea typeface="+mn-ea"/>
          <a:cs typeface="+mn-cs"/>
        </a:defRPr>
      </a:lvl4pPr>
      <a:lvl5pPr marL="3665464" algn="l" defTabSz="1832732" rtl="0" eaLnBrk="1" latinLnBrk="0" hangingPunct="1">
        <a:defRPr sz="3608" kern="1200">
          <a:solidFill>
            <a:schemeClr val="tx1"/>
          </a:solidFill>
          <a:latin typeface="+mn-lt"/>
          <a:ea typeface="+mn-ea"/>
          <a:cs typeface="+mn-cs"/>
        </a:defRPr>
      </a:lvl5pPr>
      <a:lvl6pPr marL="4581830" algn="l" defTabSz="1832732" rtl="0" eaLnBrk="1" latinLnBrk="0" hangingPunct="1">
        <a:defRPr sz="3608" kern="1200">
          <a:solidFill>
            <a:schemeClr val="tx1"/>
          </a:solidFill>
          <a:latin typeface="+mn-lt"/>
          <a:ea typeface="+mn-ea"/>
          <a:cs typeface="+mn-cs"/>
        </a:defRPr>
      </a:lvl6pPr>
      <a:lvl7pPr marL="5498196" algn="l" defTabSz="1832732" rtl="0" eaLnBrk="1" latinLnBrk="0" hangingPunct="1">
        <a:defRPr sz="3608" kern="1200">
          <a:solidFill>
            <a:schemeClr val="tx1"/>
          </a:solidFill>
          <a:latin typeface="+mn-lt"/>
          <a:ea typeface="+mn-ea"/>
          <a:cs typeface="+mn-cs"/>
        </a:defRPr>
      </a:lvl7pPr>
      <a:lvl8pPr marL="6414562" algn="l" defTabSz="1832732" rtl="0" eaLnBrk="1" latinLnBrk="0" hangingPunct="1">
        <a:defRPr sz="3608" kern="1200">
          <a:solidFill>
            <a:schemeClr val="tx1"/>
          </a:solidFill>
          <a:latin typeface="+mn-lt"/>
          <a:ea typeface="+mn-ea"/>
          <a:cs typeface="+mn-cs"/>
        </a:defRPr>
      </a:lvl8pPr>
      <a:lvl9pPr marL="7330928" algn="l" defTabSz="1832732" rtl="0" eaLnBrk="1" latinLnBrk="0" hangingPunct="1">
        <a:defRPr sz="360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python.org/3/library/abc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Rectangle 175">
            <a:extLst>
              <a:ext uri="{FF2B5EF4-FFF2-40B4-BE49-F238E27FC236}">
                <a16:creationId xmlns:a16="http://schemas.microsoft.com/office/drawing/2014/main" id="{9062754F-34F3-1348-A0BF-63A8DCC7C09D}"/>
              </a:ext>
            </a:extLst>
          </p:cNvPr>
          <p:cNvSpPr/>
          <p:nvPr/>
        </p:nvSpPr>
        <p:spPr>
          <a:xfrm>
            <a:off x="556196" y="10069398"/>
            <a:ext cx="2339405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B549E67A-3FE5-4F40-9340-E4C51C1F9B5E}"/>
              </a:ext>
            </a:extLst>
          </p:cNvPr>
          <p:cNvSpPr/>
          <p:nvPr/>
        </p:nvSpPr>
        <p:spPr>
          <a:xfrm>
            <a:off x="556195" y="10322151"/>
            <a:ext cx="3898574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4C7BF0CF-3132-A540-ABC8-C09A85D6D152}"/>
              </a:ext>
            </a:extLst>
          </p:cNvPr>
          <p:cNvSpPr/>
          <p:nvPr/>
        </p:nvSpPr>
        <p:spPr>
          <a:xfrm>
            <a:off x="556196" y="10553731"/>
            <a:ext cx="2046328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8DC22DA4-FAF3-E641-8402-F9B83831FADA}"/>
              </a:ext>
            </a:extLst>
          </p:cNvPr>
          <p:cNvSpPr/>
          <p:nvPr/>
        </p:nvSpPr>
        <p:spPr>
          <a:xfrm>
            <a:off x="572182" y="9329625"/>
            <a:ext cx="2339405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F0D19E13-1B56-DA4E-A388-976D560D8876}"/>
              </a:ext>
            </a:extLst>
          </p:cNvPr>
          <p:cNvSpPr/>
          <p:nvPr/>
        </p:nvSpPr>
        <p:spPr>
          <a:xfrm>
            <a:off x="556195" y="9817373"/>
            <a:ext cx="1849168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1A251B7E-A0A3-5F46-9DFE-BD94D0890C41}"/>
              </a:ext>
            </a:extLst>
          </p:cNvPr>
          <p:cNvSpPr/>
          <p:nvPr/>
        </p:nvSpPr>
        <p:spPr>
          <a:xfrm>
            <a:off x="562055" y="9573961"/>
            <a:ext cx="2422101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3E3D16-66DE-F44E-98EF-7880967CD870}"/>
              </a:ext>
            </a:extLst>
          </p:cNvPr>
          <p:cNvSpPr/>
          <p:nvPr/>
        </p:nvSpPr>
        <p:spPr>
          <a:xfrm>
            <a:off x="556201" y="4636878"/>
            <a:ext cx="5373416" cy="751709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__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__(self)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param_check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set_classes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check_and_modify_labels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c_fit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balanced,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col_major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num_ex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num_nz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indptr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indices,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data,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labs,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gpu_data_ptr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gpu_lab_ptr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gpu_matrix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X_train_ptr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X_train_type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generate_training_code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post_training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training_metadata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mpi_enabled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c_predict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post_predict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normalize_data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X, refit=False):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apply_kernel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X, refit=False):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validate_num_ft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X):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fit(self,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pre_predict_is_single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X, 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mpi_enabled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predict_type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predict(self, X,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=0):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3F2E25F6-49DC-0648-B0EE-1C0B085FED92}"/>
              </a:ext>
            </a:extLst>
          </p:cNvPr>
          <p:cNvSpPr/>
          <p:nvPr/>
        </p:nvSpPr>
        <p:spPr>
          <a:xfrm>
            <a:off x="6739996" y="11378280"/>
            <a:ext cx="4137235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D5BF3F51-7867-CD42-9CC8-6D540E3BB2F5}"/>
              </a:ext>
            </a:extLst>
          </p:cNvPr>
          <p:cNvSpPr/>
          <p:nvPr/>
        </p:nvSpPr>
        <p:spPr>
          <a:xfrm>
            <a:off x="6739760" y="10621883"/>
            <a:ext cx="4748855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B3BEA458-0C85-8841-A872-FD405D45B329}"/>
              </a:ext>
            </a:extLst>
          </p:cNvPr>
          <p:cNvSpPr/>
          <p:nvPr/>
        </p:nvSpPr>
        <p:spPr>
          <a:xfrm>
            <a:off x="6739760" y="11106503"/>
            <a:ext cx="4584732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DB9A6B30-FB02-0D46-BE9E-857735862034}"/>
              </a:ext>
            </a:extLst>
          </p:cNvPr>
          <p:cNvSpPr/>
          <p:nvPr/>
        </p:nvSpPr>
        <p:spPr>
          <a:xfrm>
            <a:off x="6739760" y="11583431"/>
            <a:ext cx="3248302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17D5319A-768B-1D4E-B3C6-DD6649BAA185}"/>
              </a:ext>
            </a:extLst>
          </p:cNvPr>
          <p:cNvSpPr/>
          <p:nvPr/>
        </p:nvSpPr>
        <p:spPr>
          <a:xfrm>
            <a:off x="6747095" y="10864832"/>
            <a:ext cx="1708646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4699D90C-5BA6-2444-A49D-12A13E154EE7}"/>
              </a:ext>
            </a:extLst>
          </p:cNvPr>
          <p:cNvSpPr/>
          <p:nvPr/>
        </p:nvSpPr>
        <p:spPr>
          <a:xfrm>
            <a:off x="12672790" y="10053408"/>
            <a:ext cx="2502141" cy="2865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6260925A-5609-364B-AA05-6E95095C2312}"/>
              </a:ext>
            </a:extLst>
          </p:cNvPr>
          <p:cNvSpPr/>
          <p:nvPr/>
        </p:nvSpPr>
        <p:spPr>
          <a:xfrm>
            <a:off x="12677331" y="9815625"/>
            <a:ext cx="2336528" cy="2865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8EE2F726-2170-A446-89A1-12449682A393}"/>
              </a:ext>
            </a:extLst>
          </p:cNvPr>
          <p:cNvSpPr/>
          <p:nvPr/>
        </p:nvSpPr>
        <p:spPr>
          <a:xfrm>
            <a:off x="12677332" y="9561293"/>
            <a:ext cx="2475558" cy="2865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F141D48D-0D2E-C64E-B567-C0D3DA468BB2}"/>
              </a:ext>
            </a:extLst>
          </p:cNvPr>
          <p:cNvSpPr/>
          <p:nvPr/>
        </p:nvSpPr>
        <p:spPr>
          <a:xfrm>
            <a:off x="6739760" y="3026700"/>
            <a:ext cx="2046328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C70379BC-8E91-2745-BCE0-0390299DE170}"/>
              </a:ext>
            </a:extLst>
          </p:cNvPr>
          <p:cNvSpPr/>
          <p:nvPr/>
        </p:nvSpPr>
        <p:spPr>
          <a:xfrm>
            <a:off x="6747096" y="3555709"/>
            <a:ext cx="3248302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E8786240-32B8-B542-8B93-0582CBDF287A}"/>
              </a:ext>
            </a:extLst>
          </p:cNvPr>
          <p:cNvSpPr/>
          <p:nvPr/>
        </p:nvSpPr>
        <p:spPr>
          <a:xfrm>
            <a:off x="12677331" y="14182718"/>
            <a:ext cx="2475558" cy="2865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049C41C5-4987-7A4A-8DB2-00280F635AF0}"/>
              </a:ext>
            </a:extLst>
          </p:cNvPr>
          <p:cNvSpPr/>
          <p:nvPr/>
        </p:nvSpPr>
        <p:spPr>
          <a:xfrm>
            <a:off x="12677331" y="14380305"/>
            <a:ext cx="2592788" cy="2865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0440934F-87DB-D647-91D5-E25AA8A16002}"/>
              </a:ext>
            </a:extLst>
          </p:cNvPr>
          <p:cNvSpPr/>
          <p:nvPr/>
        </p:nvSpPr>
        <p:spPr>
          <a:xfrm>
            <a:off x="12677331" y="11057445"/>
            <a:ext cx="3178942" cy="14206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D4CE0999-856A-A94A-873A-F1D85C248C26}"/>
              </a:ext>
            </a:extLst>
          </p:cNvPr>
          <p:cNvSpPr/>
          <p:nvPr/>
        </p:nvSpPr>
        <p:spPr>
          <a:xfrm>
            <a:off x="12677332" y="13335763"/>
            <a:ext cx="3061711" cy="7898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5C23681A-3E42-DF48-9729-8B22650E106F}"/>
              </a:ext>
            </a:extLst>
          </p:cNvPr>
          <p:cNvSpPr/>
          <p:nvPr/>
        </p:nvSpPr>
        <p:spPr>
          <a:xfrm>
            <a:off x="12677331" y="5627291"/>
            <a:ext cx="3307896" cy="22637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95B73ED2-9892-0140-A7EC-918298AAAD55}"/>
              </a:ext>
            </a:extLst>
          </p:cNvPr>
          <p:cNvSpPr/>
          <p:nvPr/>
        </p:nvSpPr>
        <p:spPr>
          <a:xfrm>
            <a:off x="12677331" y="8759487"/>
            <a:ext cx="3061712" cy="7690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F64E8C3D-1976-8048-856C-C40D0AEDA974}"/>
              </a:ext>
            </a:extLst>
          </p:cNvPr>
          <p:cNvSpPr/>
          <p:nvPr/>
        </p:nvSpPr>
        <p:spPr>
          <a:xfrm>
            <a:off x="13198202" y="530228"/>
            <a:ext cx="3436847" cy="22092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532BD9FA-E45C-1345-A2EB-1B44A2074ABC}"/>
              </a:ext>
            </a:extLst>
          </p:cNvPr>
          <p:cNvSpPr/>
          <p:nvPr/>
        </p:nvSpPr>
        <p:spPr>
          <a:xfrm>
            <a:off x="12677331" y="3600807"/>
            <a:ext cx="3061712" cy="7752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0E1B3C6A-61A5-9746-AC40-B7560D2BAEB7}"/>
              </a:ext>
            </a:extLst>
          </p:cNvPr>
          <p:cNvSpPr/>
          <p:nvPr/>
        </p:nvSpPr>
        <p:spPr>
          <a:xfrm>
            <a:off x="12677331" y="4491323"/>
            <a:ext cx="2475558" cy="2865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31DF629C-4712-8347-8564-FF301E7E138E}"/>
              </a:ext>
            </a:extLst>
          </p:cNvPr>
          <p:cNvSpPr/>
          <p:nvPr/>
        </p:nvSpPr>
        <p:spPr>
          <a:xfrm>
            <a:off x="6739760" y="10605468"/>
            <a:ext cx="2046328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70E48DDB-80DF-DC49-B93B-7272EE346FC5}"/>
              </a:ext>
            </a:extLst>
          </p:cNvPr>
          <p:cNvSpPr/>
          <p:nvPr/>
        </p:nvSpPr>
        <p:spPr>
          <a:xfrm>
            <a:off x="6739760" y="3295070"/>
            <a:ext cx="4748855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FD9DE4AA-3A47-5846-A440-2056F4CA5660}"/>
              </a:ext>
            </a:extLst>
          </p:cNvPr>
          <p:cNvSpPr/>
          <p:nvPr/>
        </p:nvSpPr>
        <p:spPr>
          <a:xfrm>
            <a:off x="6739760" y="3775565"/>
            <a:ext cx="3248302" cy="33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3EDFB2-330F-0E4F-8097-F0E9DACD92D7}"/>
              </a:ext>
            </a:extLst>
          </p:cNvPr>
          <p:cNvSpPr/>
          <p:nvPr/>
        </p:nvSpPr>
        <p:spPr>
          <a:xfrm>
            <a:off x="556200" y="2365065"/>
            <a:ext cx="5451310" cy="53266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  <a:t>ABC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</a:br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  <a:t>(</a:t>
            </a:r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Abstract Base Classes</a:t>
            </a:r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  <a:t>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3A66497-8166-7446-91BD-971EEC916C51}"/>
              </a:ext>
            </a:extLst>
          </p:cNvPr>
          <p:cNvSpPr/>
          <p:nvPr/>
        </p:nvSpPr>
        <p:spPr>
          <a:xfrm>
            <a:off x="556200" y="4212738"/>
            <a:ext cx="5373416" cy="4241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GeneralizedLinearModel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8FB978-E212-B34B-B90F-E2A960362733}"/>
              </a:ext>
            </a:extLst>
          </p:cNvPr>
          <p:cNvSpPr/>
          <p:nvPr/>
        </p:nvSpPr>
        <p:spPr>
          <a:xfrm>
            <a:off x="6739764" y="2682313"/>
            <a:ext cx="4848135" cy="4241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GeneralizedLinearModelRegressor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1474DE4-1BE7-684F-8D86-EB247F92BD4B}"/>
              </a:ext>
            </a:extLst>
          </p:cNvPr>
          <p:cNvSpPr/>
          <p:nvPr/>
        </p:nvSpPr>
        <p:spPr>
          <a:xfrm>
            <a:off x="6739765" y="3100537"/>
            <a:ext cx="4848135" cy="10524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set_classes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check_and_modify_labels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post_training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training_metadata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mpi_enabled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post_predict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AE5B16C-4A52-F844-9A7D-4BEA74A5418B}"/>
              </a:ext>
            </a:extLst>
          </p:cNvPr>
          <p:cNvSpPr/>
          <p:nvPr/>
        </p:nvSpPr>
        <p:spPr>
          <a:xfrm>
            <a:off x="6739764" y="10252744"/>
            <a:ext cx="4848135" cy="4241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GeneralizedLinearModelClassifier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C5A08F8-ACDB-F44E-88DC-D77066A03512}"/>
              </a:ext>
            </a:extLst>
          </p:cNvPr>
          <p:cNvSpPr/>
          <p:nvPr/>
        </p:nvSpPr>
        <p:spPr>
          <a:xfrm>
            <a:off x="12639555" y="103479"/>
            <a:ext cx="5406779" cy="4241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LinearRegression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FB791BF-ACFF-C64F-9142-D418DDB5A420}"/>
              </a:ext>
            </a:extLst>
          </p:cNvPr>
          <p:cNvSpPr/>
          <p:nvPr/>
        </p:nvSpPr>
        <p:spPr>
          <a:xfrm>
            <a:off x="12639555" y="527619"/>
            <a:ext cx="5406779" cy="43323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__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__(self,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max_iter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1000,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regularizer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1.0,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device_ids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[],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verbose = 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use_gpu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dual = True,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penalty = "l2",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tol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0.001,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generate_training_history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privacy = False,        #local only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eta = 0.3,              #local only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batch_size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100,       #local only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privacy_epsilon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10,   #local only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grad_clip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1,          #local only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fit_intercept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intercept_scaling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=1.0,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		     normalize=False,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kernel=None,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gamma=1.0,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n_components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=100,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random_state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param_check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c_fit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balanced,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col_major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num_ex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num_nz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indptr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indices, data,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labs,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gpu_data_ptr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gpu_lab_ptr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gpu_matrix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X_train_ptr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X_train_type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generate_training_code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c_predict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pred_vars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8AD362-11E7-F946-A684-CB2D7800E9A0}"/>
              </a:ext>
            </a:extLst>
          </p:cNvPr>
          <p:cNvSpPr/>
          <p:nvPr/>
        </p:nvSpPr>
        <p:spPr>
          <a:xfrm>
            <a:off x="12639555" y="5159922"/>
            <a:ext cx="5406782" cy="4241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LogisticRegression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9FA691B-DC13-D946-AE8A-BDEDD2EF0276}"/>
              </a:ext>
            </a:extLst>
          </p:cNvPr>
          <p:cNvSpPr/>
          <p:nvPr/>
        </p:nvSpPr>
        <p:spPr>
          <a:xfrm>
            <a:off x="12639554" y="5584063"/>
            <a:ext cx="5406782" cy="47010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__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__(self,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max_iter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1000,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regularizer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1.0,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device_ids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[],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verbose = False,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use_gpu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False,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class_weight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None,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dual = True,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penalty = "l2",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tol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0.001,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generate_training_history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privacy = 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eta = 0.3,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batch_size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100,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privacy_epsilon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grad_clip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fit_intercept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intercept_scaling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1.0,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normalize=False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kernel=None,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gamma=1.0,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n_components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=100,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random_state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param_check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c_fit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balanced,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col_major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num_ex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num_nz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indptr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indices, data,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labs,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gpu_data_ptr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gpu_lab_ptr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gpu_matrix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X_train_ptr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X_train_type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generate_training_code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c_predict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pred_vars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predict_proba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X,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=0):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C28A83A-20FC-E041-8258-D2D2913C9C61}"/>
              </a:ext>
            </a:extLst>
          </p:cNvPr>
          <p:cNvSpPr/>
          <p:nvPr/>
        </p:nvSpPr>
        <p:spPr>
          <a:xfrm>
            <a:off x="12639554" y="10608162"/>
            <a:ext cx="5406782" cy="42414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SupportVectorMachine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143CB9A-AC37-704D-9371-FCD0B8FCF5F7}"/>
              </a:ext>
            </a:extLst>
          </p:cNvPr>
          <p:cNvSpPr/>
          <p:nvPr/>
        </p:nvSpPr>
        <p:spPr>
          <a:xfrm>
            <a:off x="12639550" y="11032304"/>
            <a:ext cx="5406787" cy="386145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__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__(self,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max_iter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=1000,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regularizer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=1.0,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device_ids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=[],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verbose=False,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use_gpu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=False,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class_weight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=None, 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tol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=0.001,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generate_training_history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fit_intercept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intercept_scaling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=1.0,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normalize=False,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kernel=None,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gamma=1.0,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n_components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=100,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random_state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param_check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c_fit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balanced,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col_major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num_ex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num_nz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indptr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indices, data,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labs,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gpu_data_ptr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gpu_lab_ptr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gpu_matrix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X_train_ptr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X_train_type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generate_training_code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c_predict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pred_vars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decision_function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X,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=0):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0617CB5-0CA9-2240-8B6B-9684B4490C6B}"/>
              </a:ext>
            </a:extLst>
          </p:cNvPr>
          <p:cNvSpPr/>
          <p:nvPr/>
        </p:nvSpPr>
        <p:spPr>
          <a:xfrm>
            <a:off x="6739769" y="6164545"/>
            <a:ext cx="4848132" cy="55929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  <a:t>BaseEstimator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IBM Plex Mono" panose="020B0509050203000203" pitchFamily="49" charset="77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B6D0699-0977-6547-8568-533C7FC4F912}"/>
              </a:ext>
            </a:extLst>
          </p:cNvPr>
          <p:cNvSpPr/>
          <p:nvPr/>
        </p:nvSpPr>
        <p:spPr>
          <a:xfrm>
            <a:off x="6739770" y="7245367"/>
            <a:ext cx="4848132" cy="55929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  <a:t>RegressorMixin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IBM Plex Mono" panose="020B0509050203000203" pitchFamily="49" charset="77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1F4CE1-502E-B545-B9E5-64FCDA61D21F}"/>
              </a:ext>
            </a:extLst>
          </p:cNvPr>
          <p:cNvSpPr/>
          <p:nvPr/>
        </p:nvSpPr>
        <p:spPr>
          <a:xfrm>
            <a:off x="6739769" y="8332175"/>
            <a:ext cx="4848134" cy="55929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  <a:t>ClassifierMixin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IBM Plex Mono" panose="020B0509050203000203" pitchFamily="49" charset="77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67A4D8A-6002-F643-AF6B-5664204E46D7}"/>
              </a:ext>
            </a:extLst>
          </p:cNvPr>
          <p:cNvSpPr/>
          <p:nvPr/>
        </p:nvSpPr>
        <p:spPr>
          <a:xfrm>
            <a:off x="7533307" y="5838969"/>
            <a:ext cx="3201985" cy="256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69B37839-7FAD-4B4D-9E6C-F12DF811AB98}"/>
              </a:ext>
            </a:extLst>
          </p:cNvPr>
          <p:cNvCxnSpPr>
            <a:cxnSpLocks/>
          </p:cNvCxnSpPr>
          <p:nvPr/>
        </p:nvCxnSpPr>
        <p:spPr>
          <a:xfrm>
            <a:off x="6739763" y="8077697"/>
            <a:ext cx="4748852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1EECD13C-16D3-6B43-B3E5-0F17C9A3E6B9}"/>
              </a:ext>
            </a:extLst>
          </p:cNvPr>
          <p:cNvSpPr/>
          <p:nvPr/>
        </p:nvSpPr>
        <p:spPr>
          <a:xfrm>
            <a:off x="7533307" y="6839221"/>
            <a:ext cx="3201985" cy="256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C3A7781-2695-EB45-8995-8ECFEED83088}"/>
              </a:ext>
            </a:extLst>
          </p:cNvPr>
          <p:cNvCxnSpPr>
            <a:cxnSpLocks/>
          </p:cNvCxnSpPr>
          <p:nvPr/>
        </p:nvCxnSpPr>
        <p:spPr>
          <a:xfrm>
            <a:off x="6739764" y="6967237"/>
            <a:ext cx="4848135" cy="0"/>
          </a:xfrm>
          <a:prstGeom prst="line">
            <a:avLst/>
          </a:prstGeom>
          <a:ln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510FDC9A-6C67-D541-B28C-2FCE1435B668}"/>
              </a:ext>
            </a:extLst>
          </p:cNvPr>
          <p:cNvCxnSpPr>
            <a:cxnSpLocks/>
            <a:stCxn id="21" idx="1"/>
            <a:endCxn id="17" idx="3"/>
          </p:cNvCxnSpPr>
          <p:nvPr/>
        </p:nvCxnSpPr>
        <p:spPr>
          <a:xfrm flipH="1">
            <a:off x="11587899" y="315550"/>
            <a:ext cx="1051656" cy="2578834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F109D01D-470B-764A-9634-F155E115513C}"/>
              </a:ext>
            </a:extLst>
          </p:cNvPr>
          <p:cNvCxnSpPr>
            <a:cxnSpLocks/>
            <a:stCxn id="21" idx="1"/>
            <a:endCxn id="28" idx="3"/>
          </p:cNvCxnSpPr>
          <p:nvPr/>
        </p:nvCxnSpPr>
        <p:spPr>
          <a:xfrm flipH="1">
            <a:off x="11587901" y="315550"/>
            <a:ext cx="1051654" cy="6128642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Arrow Connector 171">
            <a:extLst>
              <a:ext uri="{FF2B5EF4-FFF2-40B4-BE49-F238E27FC236}">
                <a16:creationId xmlns:a16="http://schemas.microsoft.com/office/drawing/2014/main" id="{CAE290B8-B55D-3C4E-8E7E-CCED90DB7864}"/>
              </a:ext>
            </a:extLst>
          </p:cNvPr>
          <p:cNvCxnSpPr>
            <a:cxnSpLocks/>
            <a:stCxn id="21" idx="1"/>
            <a:endCxn id="29" idx="3"/>
          </p:cNvCxnSpPr>
          <p:nvPr/>
        </p:nvCxnSpPr>
        <p:spPr>
          <a:xfrm flipH="1">
            <a:off x="11587902" y="315550"/>
            <a:ext cx="1051653" cy="7209464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>
            <a:extLst>
              <a:ext uri="{FF2B5EF4-FFF2-40B4-BE49-F238E27FC236}">
                <a16:creationId xmlns:a16="http://schemas.microsoft.com/office/drawing/2014/main" id="{C7C1B14D-5F42-C645-B470-9E3106741690}"/>
              </a:ext>
            </a:extLst>
          </p:cNvPr>
          <p:cNvCxnSpPr>
            <a:cxnSpLocks/>
            <a:stCxn id="13" idx="1"/>
            <a:endCxn id="19" idx="3"/>
          </p:cNvCxnSpPr>
          <p:nvPr/>
        </p:nvCxnSpPr>
        <p:spPr>
          <a:xfrm flipH="1">
            <a:off x="11587899" y="5371993"/>
            <a:ext cx="1051656" cy="5092822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Arrow Connector 187">
            <a:extLst>
              <a:ext uri="{FF2B5EF4-FFF2-40B4-BE49-F238E27FC236}">
                <a16:creationId xmlns:a16="http://schemas.microsoft.com/office/drawing/2014/main" id="{FBC70BE1-420E-8E4A-8EFB-2031AF152E88}"/>
              </a:ext>
            </a:extLst>
          </p:cNvPr>
          <p:cNvCxnSpPr>
            <a:cxnSpLocks/>
            <a:stCxn id="13" idx="1"/>
            <a:endCxn id="28" idx="3"/>
          </p:cNvCxnSpPr>
          <p:nvPr/>
        </p:nvCxnSpPr>
        <p:spPr>
          <a:xfrm flipH="1">
            <a:off x="11587901" y="5371993"/>
            <a:ext cx="1051654" cy="1072199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Arrow Connector 190">
            <a:extLst>
              <a:ext uri="{FF2B5EF4-FFF2-40B4-BE49-F238E27FC236}">
                <a16:creationId xmlns:a16="http://schemas.microsoft.com/office/drawing/2014/main" id="{F0893D4E-4E56-4A45-85C1-6D93F96E758C}"/>
              </a:ext>
            </a:extLst>
          </p:cNvPr>
          <p:cNvCxnSpPr>
            <a:cxnSpLocks/>
            <a:stCxn id="13" idx="1"/>
            <a:endCxn id="30" idx="3"/>
          </p:cNvCxnSpPr>
          <p:nvPr/>
        </p:nvCxnSpPr>
        <p:spPr>
          <a:xfrm flipH="1">
            <a:off x="11587903" y="5371993"/>
            <a:ext cx="1051652" cy="3239829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7BCC78C3-2F88-A54F-8948-3266EC7648DA}"/>
              </a:ext>
            </a:extLst>
          </p:cNvPr>
          <p:cNvCxnSpPr>
            <a:cxnSpLocks/>
            <a:stCxn id="26" idx="1"/>
            <a:endCxn id="30" idx="3"/>
          </p:cNvCxnSpPr>
          <p:nvPr/>
        </p:nvCxnSpPr>
        <p:spPr>
          <a:xfrm flipH="1" flipV="1">
            <a:off x="11587903" y="8611822"/>
            <a:ext cx="1051651" cy="2208412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Arrow Connector 196">
            <a:extLst>
              <a:ext uri="{FF2B5EF4-FFF2-40B4-BE49-F238E27FC236}">
                <a16:creationId xmlns:a16="http://schemas.microsoft.com/office/drawing/2014/main" id="{BBA582C4-9D4B-8349-88AB-81927173F0D1}"/>
              </a:ext>
            </a:extLst>
          </p:cNvPr>
          <p:cNvCxnSpPr>
            <a:cxnSpLocks/>
            <a:stCxn id="26" idx="1"/>
            <a:endCxn id="28" idx="3"/>
          </p:cNvCxnSpPr>
          <p:nvPr/>
        </p:nvCxnSpPr>
        <p:spPr>
          <a:xfrm flipH="1" flipV="1">
            <a:off x="11587901" y="6444192"/>
            <a:ext cx="1051653" cy="4376042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>
            <a:extLst>
              <a:ext uri="{FF2B5EF4-FFF2-40B4-BE49-F238E27FC236}">
                <a16:creationId xmlns:a16="http://schemas.microsoft.com/office/drawing/2014/main" id="{CF11E22E-C502-1341-9129-467D95E2C804}"/>
              </a:ext>
            </a:extLst>
          </p:cNvPr>
          <p:cNvCxnSpPr>
            <a:cxnSpLocks/>
            <a:stCxn id="26" idx="1"/>
            <a:endCxn id="19" idx="3"/>
          </p:cNvCxnSpPr>
          <p:nvPr/>
        </p:nvCxnSpPr>
        <p:spPr>
          <a:xfrm flipH="1" flipV="1">
            <a:off x="11587899" y="10464815"/>
            <a:ext cx="1051655" cy="355419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Arrow Connector 202">
            <a:extLst>
              <a:ext uri="{FF2B5EF4-FFF2-40B4-BE49-F238E27FC236}">
                <a16:creationId xmlns:a16="http://schemas.microsoft.com/office/drawing/2014/main" id="{546A613C-B025-AC45-BBF8-5B11E9AA7B9F}"/>
              </a:ext>
            </a:extLst>
          </p:cNvPr>
          <p:cNvCxnSpPr>
            <a:cxnSpLocks/>
            <a:stCxn id="17" idx="1"/>
            <a:endCxn id="15" idx="3"/>
          </p:cNvCxnSpPr>
          <p:nvPr/>
        </p:nvCxnSpPr>
        <p:spPr>
          <a:xfrm flipH="1">
            <a:off x="5929617" y="2894384"/>
            <a:ext cx="810147" cy="1530425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Arrow Connector 205">
            <a:extLst>
              <a:ext uri="{FF2B5EF4-FFF2-40B4-BE49-F238E27FC236}">
                <a16:creationId xmlns:a16="http://schemas.microsoft.com/office/drawing/2014/main" id="{A664F476-EE1E-BD4B-886F-B49D72352041}"/>
              </a:ext>
            </a:extLst>
          </p:cNvPr>
          <p:cNvCxnSpPr>
            <a:cxnSpLocks/>
            <a:stCxn id="19" idx="1"/>
            <a:endCxn id="15" idx="3"/>
          </p:cNvCxnSpPr>
          <p:nvPr/>
        </p:nvCxnSpPr>
        <p:spPr>
          <a:xfrm flipH="1" flipV="1">
            <a:off x="5929617" y="4424808"/>
            <a:ext cx="810147" cy="6040006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Arrow Connector 208">
            <a:extLst>
              <a:ext uri="{FF2B5EF4-FFF2-40B4-BE49-F238E27FC236}">
                <a16:creationId xmlns:a16="http://schemas.microsoft.com/office/drawing/2014/main" id="{7D78FBF7-58B3-8147-92F3-14C7E4D4A799}"/>
              </a:ext>
            </a:extLst>
          </p:cNvPr>
          <p:cNvCxnSpPr>
            <a:cxnSpLocks/>
            <a:stCxn id="15" idx="0"/>
            <a:endCxn id="14" idx="2"/>
          </p:cNvCxnSpPr>
          <p:nvPr/>
        </p:nvCxnSpPr>
        <p:spPr>
          <a:xfrm flipV="1">
            <a:off x="3242909" y="2897725"/>
            <a:ext cx="38947" cy="1315012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ectangle 117">
            <a:extLst>
              <a:ext uri="{FF2B5EF4-FFF2-40B4-BE49-F238E27FC236}">
                <a16:creationId xmlns:a16="http://schemas.microsoft.com/office/drawing/2014/main" id="{51D4C830-68F2-BC4E-B419-B7DA413E9EF3}"/>
              </a:ext>
            </a:extLst>
          </p:cNvPr>
          <p:cNvSpPr/>
          <p:nvPr/>
        </p:nvSpPr>
        <p:spPr>
          <a:xfrm>
            <a:off x="6739764" y="10679649"/>
            <a:ext cx="4848135" cy="13088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set_classes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get_num_classes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check_and_modify_labels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post_training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training_metadata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mpi_enabled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post_predict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cxnSp>
        <p:nvCxnSpPr>
          <p:cNvPr id="211" name="Curved Connector 210">
            <a:extLst>
              <a:ext uri="{FF2B5EF4-FFF2-40B4-BE49-F238E27FC236}">
                <a16:creationId xmlns:a16="http://schemas.microsoft.com/office/drawing/2014/main" id="{441D93CF-DC13-3844-AA84-82FDB251C881}"/>
              </a:ext>
            </a:extLst>
          </p:cNvPr>
          <p:cNvCxnSpPr>
            <a:cxnSpLocks/>
            <a:stCxn id="176" idx="3"/>
            <a:endCxn id="180" idx="1"/>
          </p:cNvCxnSpPr>
          <p:nvPr/>
        </p:nvCxnSpPr>
        <p:spPr>
          <a:xfrm flipV="1">
            <a:off x="2895601" y="3196685"/>
            <a:ext cx="3844159" cy="7042698"/>
          </a:xfrm>
          <a:prstGeom prst="curvedConnector3">
            <a:avLst>
              <a:gd name="adj1" fmla="val 55066"/>
            </a:avLst>
          </a:prstGeom>
          <a:ln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Curved Connector 211">
            <a:extLst>
              <a:ext uri="{FF2B5EF4-FFF2-40B4-BE49-F238E27FC236}">
                <a16:creationId xmlns:a16="http://schemas.microsoft.com/office/drawing/2014/main" id="{48BFD23D-FCE7-1D4C-8637-FEAF4A67BBD7}"/>
              </a:ext>
            </a:extLst>
          </p:cNvPr>
          <p:cNvCxnSpPr>
            <a:cxnSpLocks/>
            <a:stCxn id="176" idx="3"/>
            <a:endCxn id="187" idx="1"/>
          </p:cNvCxnSpPr>
          <p:nvPr/>
        </p:nvCxnSpPr>
        <p:spPr>
          <a:xfrm>
            <a:off x="2895601" y="10239383"/>
            <a:ext cx="3844159" cy="552485"/>
          </a:xfrm>
          <a:prstGeom prst="curvedConnector3">
            <a:avLst>
              <a:gd name="adj1" fmla="val 63215"/>
            </a:avLst>
          </a:prstGeom>
          <a:ln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Curved Connector 212">
            <a:extLst>
              <a:ext uri="{FF2B5EF4-FFF2-40B4-BE49-F238E27FC236}">
                <a16:creationId xmlns:a16="http://schemas.microsoft.com/office/drawing/2014/main" id="{30A023C6-98E7-7C48-8EDC-9245E2266D69}"/>
              </a:ext>
            </a:extLst>
          </p:cNvPr>
          <p:cNvCxnSpPr>
            <a:cxnSpLocks/>
            <a:stCxn id="176" idx="3"/>
            <a:endCxn id="181" idx="1"/>
          </p:cNvCxnSpPr>
          <p:nvPr/>
        </p:nvCxnSpPr>
        <p:spPr>
          <a:xfrm flipV="1">
            <a:off x="2895601" y="3465055"/>
            <a:ext cx="3844159" cy="6774328"/>
          </a:xfrm>
          <a:prstGeom prst="curvedConnector3">
            <a:avLst>
              <a:gd name="adj1" fmla="val 55947"/>
            </a:avLst>
          </a:prstGeom>
          <a:ln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Curved Connector 213">
            <a:extLst>
              <a:ext uri="{FF2B5EF4-FFF2-40B4-BE49-F238E27FC236}">
                <a16:creationId xmlns:a16="http://schemas.microsoft.com/office/drawing/2014/main" id="{F62D55E5-C236-254A-B6B3-7AFC4F8F5A05}"/>
              </a:ext>
            </a:extLst>
          </p:cNvPr>
          <p:cNvCxnSpPr>
            <a:cxnSpLocks/>
            <a:stCxn id="176" idx="3"/>
            <a:endCxn id="189" idx="1"/>
          </p:cNvCxnSpPr>
          <p:nvPr/>
        </p:nvCxnSpPr>
        <p:spPr>
          <a:xfrm>
            <a:off x="2895601" y="10239383"/>
            <a:ext cx="3844159" cy="1037105"/>
          </a:xfrm>
          <a:prstGeom prst="curvedConnector3">
            <a:avLst>
              <a:gd name="adj1" fmla="val 59030"/>
            </a:avLst>
          </a:prstGeom>
          <a:ln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Curved Connector 221">
            <a:extLst>
              <a:ext uri="{FF2B5EF4-FFF2-40B4-BE49-F238E27FC236}">
                <a16:creationId xmlns:a16="http://schemas.microsoft.com/office/drawing/2014/main" id="{8B768B0A-8E76-964C-B7D4-75A35A913436}"/>
              </a:ext>
            </a:extLst>
          </p:cNvPr>
          <p:cNvCxnSpPr>
            <a:cxnSpLocks/>
            <a:stCxn id="178" idx="3"/>
            <a:endCxn id="184" idx="1"/>
          </p:cNvCxnSpPr>
          <p:nvPr/>
        </p:nvCxnSpPr>
        <p:spPr>
          <a:xfrm flipV="1">
            <a:off x="2602524" y="3945550"/>
            <a:ext cx="4137236" cy="6778166"/>
          </a:xfrm>
          <a:prstGeom prst="curvedConnector3">
            <a:avLst>
              <a:gd name="adj1" fmla="val 63098"/>
            </a:avLst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Curved Connector 224">
            <a:extLst>
              <a:ext uri="{FF2B5EF4-FFF2-40B4-BE49-F238E27FC236}">
                <a16:creationId xmlns:a16="http://schemas.microsoft.com/office/drawing/2014/main" id="{2B26C35D-985F-0142-9FAA-79146237111A}"/>
              </a:ext>
            </a:extLst>
          </p:cNvPr>
          <p:cNvCxnSpPr>
            <a:cxnSpLocks/>
            <a:stCxn id="178" idx="3"/>
            <a:endCxn id="190" idx="1"/>
          </p:cNvCxnSpPr>
          <p:nvPr/>
        </p:nvCxnSpPr>
        <p:spPr>
          <a:xfrm>
            <a:off x="2602524" y="10723716"/>
            <a:ext cx="4137236" cy="1029700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Curved Connector 227">
            <a:extLst>
              <a:ext uri="{FF2B5EF4-FFF2-40B4-BE49-F238E27FC236}">
                <a16:creationId xmlns:a16="http://schemas.microsoft.com/office/drawing/2014/main" id="{19FFEFB0-E686-E34D-ABC8-410EEE66CF5C}"/>
              </a:ext>
            </a:extLst>
          </p:cNvPr>
          <p:cNvCxnSpPr>
            <a:cxnSpLocks/>
            <a:stCxn id="176" idx="3"/>
            <a:endCxn id="239" idx="1"/>
          </p:cNvCxnSpPr>
          <p:nvPr/>
        </p:nvCxnSpPr>
        <p:spPr>
          <a:xfrm flipV="1">
            <a:off x="2895601" y="6969245"/>
            <a:ext cx="3827562" cy="3270138"/>
          </a:xfrm>
          <a:prstGeom prst="curvedConnector3">
            <a:avLst>
              <a:gd name="adj1" fmla="val 59069"/>
            </a:avLst>
          </a:prstGeom>
          <a:ln>
            <a:solidFill>
              <a:srgbClr val="00B05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Curved Connector 231">
            <a:extLst>
              <a:ext uri="{FF2B5EF4-FFF2-40B4-BE49-F238E27FC236}">
                <a16:creationId xmlns:a16="http://schemas.microsoft.com/office/drawing/2014/main" id="{73676DFF-7777-0340-BE41-8EBAEA5F4031}"/>
              </a:ext>
            </a:extLst>
          </p:cNvPr>
          <p:cNvCxnSpPr>
            <a:cxnSpLocks/>
            <a:stCxn id="178" idx="3"/>
            <a:endCxn id="240" idx="1"/>
          </p:cNvCxnSpPr>
          <p:nvPr/>
        </p:nvCxnSpPr>
        <p:spPr>
          <a:xfrm flipV="1">
            <a:off x="2602524" y="8070637"/>
            <a:ext cx="4135393" cy="2653079"/>
          </a:xfrm>
          <a:prstGeom prst="curvedConnector3">
            <a:avLst>
              <a:gd name="adj1" fmla="val 65355"/>
            </a:avLst>
          </a:prstGeom>
          <a:ln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Rectangle 238">
            <a:extLst>
              <a:ext uri="{FF2B5EF4-FFF2-40B4-BE49-F238E27FC236}">
                <a16:creationId xmlns:a16="http://schemas.microsoft.com/office/drawing/2014/main" id="{C9DC7B5B-8D14-1546-A53F-1A34449645EF}"/>
              </a:ext>
            </a:extLst>
          </p:cNvPr>
          <p:cNvSpPr/>
          <p:nvPr/>
        </p:nvSpPr>
        <p:spPr>
          <a:xfrm>
            <a:off x="6723163" y="6801511"/>
            <a:ext cx="4748851" cy="3354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ACBA59AD-7164-9641-968D-EE46490E7943}"/>
              </a:ext>
            </a:extLst>
          </p:cNvPr>
          <p:cNvSpPr/>
          <p:nvPr/>
        </p:nvSpPr>
        <p:spPr>
          <a:xfrm>
            <a:off x="6737917" y="7902903"/>
            <a:ext cx="4748851" cy="3354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46" name="Curved Connector 245">
            <a:extLst>
              <a:ext uri="{FF2B5EF4-FFF2-40B4-BE49-F238E27FC236}">
                <a16:creationId xmlns:a16="http://schemas.microsoft.com/office/drawing/2014/main" id="{2F900CEB-8175-F042-8AE4-20C74077047E}"/>
              </a:ext>
            </a:extLst>
          </p:cNvPr>
          <p:cNvCxnSpPr>
            <a:cxnSpLocks/>
            <a:stCxn id="239" idx="3"/>
            <a:endCxn id="195" idx="1"/>
          </p:cNvCxnSpPr>
          <p:nvPr/>
        </p:nvCxnSpPr>
        <p:spPr>
          <a:xfrm flipV="1">
            <a:off x="11472014" y="3988409"/>
            <a:ext cx="1205317" cy="2980836"/>
          </a:xfrm>
          <a:prstGeom prst="curvedConnector3">
            <a:avLst>
              <a:gd name="adj1" fmla="val 50000"/>
            </a:avLst>
          </a:prstGeom>
          <a:ln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Curved Connector 248">
            <a:extLst>
              <a:ext uri="{FF2B5EF4-FFF2-40B4-BE49-F238E27FC236}">
                <a16:creationId xmlns:a16="http://schemas.microsoft.com/office/drawing/2014/main" id="{DA58A2EA-FD7A-174F-B4A0-923A4B48EBE8}"/>
              </a:ext>
            </a:extLst>
          </p:cNvPr>
          <p:cNvCxnSpPr>
            <a:cxnSpLocks/>
            <a:stCxn id="239" idx="3"/>
            <a:endCxn id="198" idx="1"/>
          </p:cNvCxnSpPr>
          <p:nvPr/>
        </p:nvCxnSpPr>
        <p:spPr>
          <a:xfrm>
            <a:off x="11472014" y="6969245"/>
            <a:ext cx="1205317" cy="2174746"/>
          </a:xfrm>
          <a:prstGeom prst="curvedConnector3">
            <a:avLst>
              <a:gd name="adj1" fmla="val 50000"/>
            </a:avLst>
          </a:prstGeom>
          <a:ln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Curved Connector 251">
            <a:extLst>
              <a:ext uri="{FF2B5EF4-FFF2-40B4-BE49-F238E27FC236}">
                <a16:creationId xmlns:a16="http://schemas.microsoft.com/office/drawing/2014/main" id="{5A982C27-2C94-924E-8384-407CF34F71ED}"/>
              </a:ext>
            </a:extLst>
          </p:cNvPr>
          <p:cNvCxnSpPr>
            <a:cxnSpLocks/>
            <a:stCxn id="239" idx="3"/>
            <a:endCxn id="210" idx="1"/>
          </p:cNvCxnSpPr>
          <p:nvPr/>
        </p:nvCxnSpPr>
        <p:spPr>
          <a:xfrm>
            <a:off x="11472014" y="6969245"/>
            <a:ext cx="1205318" cy="6761451"/>
          </a:xfrm>
          <a:prstGeom prst="curvedConnector3">
            <a:avLst>
              <a:gd name="adj1" fmla="val 50000"/>
            </a:avLst>
          </a:prstGeom>
          <a:ln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Curved Connector 254">
            <a:extLst>
              <a:ext uri="{FF2B5EF4-FFF2-40B4-BE49-F238E27FC236}">
                <a16:creationId xmlns:a16="http://schemas.microsoft.com/office/drawing/2014/main" id="{CBEFC0A4-E2D3-C34F-8B14-DEC7EB3522AE}"/>
              </a:ext>
            </a:extLst>
          </p:cNvPr>
          <p:cNvCxnSpPr>
            <a:cxnSpLocks/>
            <a:stCxn id="240" idx="3"/>
            <a:endCxn id="140" idx="1"/>
          </p:cNvCxnSpPr>
          <p:nvPr/>
        </p:nvCxnSpPr>
        <p:spPr>
          <a:xfrm flipV="1">
            <a:off x="11486768" y="4518727"/>
            <a:ext cx="1167458" cy="3551910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Curved Connector 257">
            <a:extLst>
              <a:ext uri="{FF2B5EF4-FFF2-40B4-BE49-F238E27FC236}">
                <a16:creationId xmlns:a16="http://schemas.microsoft.com/office/drawing/2014/main" id="{2BEE66A4-124A-CB43-96FC-D05E42E3899B}"/>
              </a:ext>
            </a:extLst>
          </p:cNvPr>
          <p:cNvCxnSpPr>
            <a:cxnSpLocks/>
            <a:stCxn id="240" idx="3"/>
            <a:endCxn id="199" idx="1"/>
          </p:cNvCxnSpPr>
          <p:nvPr/>
        </p:nvCxnSpPr>
        <p:spPr>
          <a:xfrm>
            <a:off x="11486768" y="8070637"/>
            <a:ext cx="1190564" cy="1633916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Curved Connector 270">
            <a:extLst>
              <a:ext uri="{FF2B5EF4-FFF2-40B4-BE49-F238E27FC236}">
                <a16:creationId xmlns:a16="http://schemas.microsoft.com/office/drawing/2014/main" id="{A8F47B20-2B97-BD40-BD53-ECDC519DFC09}"/>
              </a:ext>
            </a:extLst>
          </p:cNvPr>
          <p:cNvCxnSpPr>
            <a:cxnSpLocks/>
            <a:stCxn id="177" idx="3"/>
            <a:endCxn id="285" idx="1"/>
          </p:cNvCxnSpPr>
          <p:nvPr/>
        </p:nvCxnSpPr>
        <p:spPr>
          <a:xfrm flipV="1">
            <a:off x="4454769" y="9877990"/>
            <a:ext cx="2294590" cy="614146"/>
          </a:xfrm>
          <a:prstGeom prst="curvedConnector3">
            <a:avLst>
              <a:gd name="adj1" fmla="val 50000"/>
            </a:avLst>
          </a:prstGeom>
          <a:ln>
            <a:solidFill>
              <a:schemeClr val="accent4"/>
            </a:solidFill>
            <a:prstDash val="dash"/>
            <a:headEnd type="triangl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Curved Connector 273">
            <a:extLst>
              <a:ext uri="{FF2B5EF4-FFF2-40B4-BE49-F238E27FC236}">
                <a16:creationId xmlns:a16="http://schemas.microsoft.com/office/drawing/2014/main" id="{569A2372-5B9A-7F46-B1D2-D29DCD1D450C}"/>
              </a:ext>
            </a:extLst>
          </p:cNvPr>
          <p:cNvCxnSpPr>
            <a:cxnSpLocks/>
            <a:stCxn id="285" idx="3"/>
            <a:endCxn id="207" idx="1"/>
          </p:cNvCxnSpPr>
          <p:nvPr/>
        </p:nvCxnSpPr>
        <p:spPr>
          <a:xfrm>
            <a:off x="11498210" y="9877990"/>
            <a:ext cx="1179121" cy="4645575"/>
          </a:xfrm>
          <a:prstGeom prst="curvedConnector3">
            <a:avLst>
              <a:gd name="adj1" fmla="val 50000"/>
            </a:avLst>
          </a:prstGeom>
          <a:ln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Curved Connector 277">
            <a:extLst>
              <a:ext uri="{FF2B5EF4-FFF2-40B4-BE49-F238E27FC236}">
                <a16:creationId xmlns:a16="http://schemas.microsoft.com/office/drawing/2014/main" id="{B4E8AC9F-F08E-B647-AB3B-81F129127527}"/>
              </a:ext>
            </a:extLst>
          </p:cNvPr>
          <p:cNvCxnSpPr>
            <a:cxnSpLocks/>
            <a:stCxn id="240" idx="3"/>
            <a:endCxn id="205" idx="1"/>
          </p:cNvCxnSpPr>
          <p:nvPr/>
        </p:nvCxnSpPr>
        <p:spPr>
          <a:xfrm>
            <a:off x="11486768" y="8070637"/>
            <a:ext cx="1190563" cy="6255341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Straight Connector 283">
            <a:extLst>
              <a:ext uri="{FF2B5EF4-FFF2-40B4-BE49-F238E27FC236}">
                <a16:creationId xmlns:a16="http://schemas.microsoft.com/office/drawing/2014/main" id="{9A3027A6-AC2A-0F4A-8D99-127B988DDB0E}"/>
              </a:ext>
            </a:extLst>
          </p:cNvPr>
          <p:cNvCxnSpPr>
            <a:cxnSpLocks/>
          </p:cNvCxnSpPr>
          <p:nvPr/>
        </p:nvCxnSpPr>
        <p:spPr>
          <a:xfrm>
            <a:off x="6751205" y="9873327"/>
            <a:ext cx="4748852" cy="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Rectangle 284">
            <a:extLst>
              <a:ext uri="{FF2B5EF4-FFF2-40B4-BE49-F238E27FC236}">
                <a16:creationId xmlns:a16="http://schemas.microsoft.com/office/drawing/2014/main" id="{2B8912E7-1598-4549-BB2E-2DAA48E0993D}"/>
              </a:ext>
            </a:extLst>
          </p:cNvPr>
          <p:cNvSpPr/>
          <p:nvPr/>
        </p:nvSpPr>
        <p:spPr>
          <a:xfrm>
            <a:off x="6749359" y="9710256"/>
            <a:ext cx="4748851" cy="3354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E430EE80-84FC-4241-8253-4FE85C681F55}"/>
              </a:ext>
            </a:extLst>
          </p:cNvPr>
          <p:cNvSpPr/>
          <p:nvPr/>
        </p:nvSpPr>
        <p:spPr>
          <a:xfrm>
            <a:off x="576045" y="5069860"/>
            <a:ext cx="1526013" cy="2865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3BD01E73-485C-5C42-986A-28E9F9BD4EF6}"/>
              </a:ext>
            </a:extLst>
          </p:cNvPr>
          <p:cNvSpPr/>
          <p:nvPr/>
        </p:nvSpPr>
        <p:spPr>
          <a:xfrm>
            <a:off x="12689054" y="3296197"/>
            <a:ext cx="2592788" cy="2865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8FBEEE6-79FE-264A-AFB9-85BDA608B7E8}"/>
              </a:ext>
            </a:extLst>
          </p:cNvPr>
          <p:cNvSpPr/>
          <p:nvPr/>
        </p:nvSpPr>
        <p:spPr>
          <a:xfrm>
            <a:off x="12689053" y="8458790"/>
            <a:ext cx="2592788" cy="2865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EA09D97-4CBC-3E4F-84A1-52B78D65BA71}"/>
              </a:ext>
            </a:extLst>
          </p:cNvPr>
          <p:cNvSpPr/>
          <p:nvPr/>
        </p:nvSpPr>
        <p:spPr>
          <a:xfrm>
            <a:off x="12689053" y="13056074"/>
            <a:ext cx="2592788" cy="2865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83DCBF3-EA65-CF43-AF67-09F2726AF375}"/>
              </a:ext>
            </a:extLst>
          </p:cNvPr>
          <p:cNvCxnSpPr>
            <a:cxnSpLocks/>
          </p:cNvCxnSpPr>
          <p:nvPr/>
        </p:nvCxnSpPr>
        <p:spPr>
          <a:xfrm>
            <a:off x="6739760" y="5849295"/>
            <a:ext cx="4748852" cy="0"/>
          </a:xfrm>
          <a:prstGeom prst="line">
            <a:avLst/>
          </a:prstGeom>
          <a:ln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>
            <a:extLst>
              <a:ext uri="{FF2B5EF4-FFF2-40B4-BE49-F238E27FC236}">
                <a16:creationId xmlns:a16="http://schemas.microsoft.com/office/drawing/2014/main" id="{4774FA8D-AF80-564E-9CAD-B276EC022CB3}"/>
              </a:ext>
            </a:extLst>
          </p:cNvPr>
          <p:cNvSpPr/>
          <p:nvPr/>
        </p:nvSpPr>
        <p:spPr>
          <a:xfrm>
            <a:off x="6737914" y="5686224"/>
            <a:ext cx="4748851" cy="3354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8" name="Curved Connector 97">
            <a:extLst>
              <a:ext uri="{FF2B5EF4-FFF2-40B4-BE49-F238E27FC236}">
                <a16:creationId xmlns:a16="http://schemas.microsoft.com/office/drawing/2014/main" id="{1117026C-CF5D-7E41-8EDC-D89669DAE619}"/>
              </a:ext>
            </a:extLst>
          </p:cNvPr>
          <p:cNvCxnSpPr>
            <a:cxnSpLocks/>
            <a:stCxn id="176" idx="1"/>
            <a:endCxn id="86" idx="1"/>
          </p:cNvCxnSpPr>
          <p:nvPr/>
        </p:nvCxnSpPr>
        <p:spPr>
          <a:xfrm rot="10800000" flipH="1">
            <a:off x="556195" y="5213121"/>
            <a:ext cx="19849" cy="5026263"/>
          </a:xfrm>
          <a:prstGeom prst="curvedConnector3">
            <a:avLst>
              <a:gd name="adj1" fmla="val -1151695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urved Connector 101">
            <a:extLst>
              <a:ext uri="{FF2B5EF4-FFF2-40B4-BE49-F238E27FC236}">
                <a16:creationId xmlns:a16="http://schemas.microsoft.com/office/drawing/2014/main" id="{75444B5F-DAD6-1947-8C09-6F56FCDDB5AC}"/>
              </a:ext>
            </a:extLst>
          </p:cNvPr>
          <p:cNvCxnSpPr>
            <a:cxnSpLocks/>
            <a:stCxn id="86" idx="3"/>
            <a:endCxn id="97" idx="1"/>
          </p:cNvCxnSpPr>
          <p:nvPr/>
        </p:nvCxnSpPr>
        <p:spPr>
          <a:xfrm>
            <a:off x="2102057" y="5213119"/>
            <a:ext cx="4635856" cy="640838"/>
          </a:xfrm>
          <a:prstGeom prst="curvedConnector3">
            <a:avLst>
              <a:gd name="adj1" fmla="val 50000"/>
            </a:avLst>
          </a:prstGeom>
          <a:ln>
            <a:solidFill>
              <a:srgbClr val="7030A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urved Connector 104">
            <a:extLst>
              <a:ext uri="{FF2B5EF4-FFF2-40B4-BE49-F238E27FC236}">
                <a16:creationId xmlns:a16="http://schemas.microsoft.com/office/drawing/2014/main" id="{9F181E77-3E43-B342-B509-CEF889914424}"/>
              </a:ext>
            </a:extLst>
          </p:cNvPr>
          <p:cNvCxnSpPr>
            <a:cxnSpLocks/>
            <a:stCxn id="97" idx="3"/>
            <a:endCxn id="87" idx="1"/>
          </p:cNvCxnSpPr>
          <p:nvPr/>
        </p:nvCxnSpPr>
        <p:spPr>
          <a:xfrm flipV="1">
            <a:off x="11486765" y="3439457"/>
            <a:ext cx="1202289" cy="2414501"/>
          </a:xfrm>
          <a:prstGeom prst="curvedConnector3">
            <a:avLst>
              <a:gd name="adj1" fmla="val 50000"/>
            </a:avLst>
          </a:prstGeom>
          <a:ln>
            <a:solidFill>
              <a:srgbClr val="7030A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urved Connector 108">
            <a:extLst>
              <a:ext uri="{FF2B5EF4-FFF2-40B4-BE49-F238E27FC236}">
                <a16:creationId xmlns:a16="http://schemas.microsoft.com/office/drawing/2014/main" id="{56C629C8-5DBD-AC45-A81A-02C10D1173E4}"/>
              </a:ext>
            </a:extLst>
          </p:cNvPr>
          <p:cNvCxnSpPr>
            <a:cxnSpLocks/>
            <a:stCxn id="97" idx="3"/>
            <a:endCxn id="88" idx="1"/>
          </p:cNvCxnSpPr>
          <p:nvPr/>
        </p:nvCxnSpPr>
        <p:spPr>
          <a:xfrm>
            <a:off x="11486765" y="5853958"/>
            <a:ext cx="1202288" cy="2748092"/>
          </a:xfrm>
          <a:prstGeom prst="curvedConnector3">
            <a:avLst>
              <a:gd name="adj1" fmla="val 50000"/>
            </a:avLst>
          </a:prstGeom>
          <a:ln>
            <a:solidFill>
              <a:srgbClr val="7030A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urved Connector 110">
            <a:extLst>
              <a:ext uri="{FF2B5EF4-FFF2-40B4-BE49-F238E27FC236}">
                <a16:creationId xmlns:a16="http://schemas.microsoft.com/office/drawing/2014/main" id="{5F7ACA72-EA7F-F24E-8A80-7AC94749408C}"/>
              </a:ext>
            </a:extLst>
          </p:cNvPr>
          <p:cNvCxnSpPr>
            <a:cxnSpLocks/>
            <a:stCxn id="97" idx="3"/>
            <a:endCxn id="89" idx="1"/>
          </p:cNvCxnSpPr>
          <p:nvPr/>
        </p:nvCxnSpPr>
        <p:spPr>
          <a:xfrm>
            <a:off x="11486765" y="5853958"/>
            <a:ext cx="1202288" cy="7345376"/>
          </a:xfrm>
          <a:prstGeom prst="curvedConnector3">
            <a:avLst>
              <a:gd name="adj1" fmla="val 50000"/>
            </a:avLst>
          </a:prstGeom>
          <a:ln>
            <a:solidFill>
              <a:srgbClr val="7030A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ctangle 139">
            <a:extLst>
              <a:ext uri="{FF2B5EF4-FFF2-40B4-BE49-F238E27FC236}">
                <a16:creationId xmlns:a16="http://schemas.microsoft.com/office/drawing/2014/main" id="{848C396B-F922-8D4C-A7F1-A8FB6CFEADD3}"/>
              </a:ext>
            </a:extLst>
          </p:cNvPr>
          <p:cNvSpPr/>
          <p:nvPr/>
        </p:nvSpPr>
        <p:spPr>
          <a:xfrm>
            <a:off x="12654226" y="4348742"/>
            <a:ext cx="5286534" cy="33996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98D4E6B2-38D5-EE4E-ADE6-CB532C9B92A5}"/>
              </a:ext>
            </a:extLst>
          </p:cNvPr>
          <p:cNvSpPr/>
          <p:nvPr/>
        </p:nvSpPr>
        <p:spPr>
          <a:xfrm>
            <a:off x="12661595" y="9376168"/>
            <a:ext cx="5286534" cy="33996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96CE9A0E-A947-244D-8EC3-D42760D2FFFA}"/>
              </a:ext>
            </a:extLst>
          </p:cNvPr>
          <p:cNvSpPr/>
          <p:nvPr/>
        </p:nvSpPr>
        <p:spPr>
          <a:xfrm>
            <a:off x="12658724" y="13989809"/>
            <a:ext cx="5286534" cy="33996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61" name="Curved Connector 260">
            <a:extLst>
              <a:ext uri="{FF2B5EF4-FFF2-40B4-BE49-F238E27FC236}">
                <a16:creationId xmlns:a16="http://schemas.microsoft.com/office/drawing/2014/main" id="{C4007A12-6FC8-4C48-9DEC-F87F76E0BB48}"/>
              </a:ext>
            </a:extLst>
          </p:cNvPr>
          <p:cNvCxnSpPr>
            <a:cxnSpLocks/>
            <a:stCxn id="285" idx="3"/>
            <a:endCxn id="201" idx="1"/>
          </p:cNvCxnSpPr>
          <p:nvPr/>
        </p:nvCxnSpPr>
        <p:spPr>
          <a:xfrm>
            <a:off x="11498210" y="9877990"/>
            <a:ext cx="1179121" cy="80895"/>
          </a:xfrm>
          <a:prstGeom prst="curvedConnector3">
            <a:avLst>
              <a:gd name="adj1" fmla="val 50000"/>
            </a:avLst>
          </a:prstGeom>
          <a:ln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urved Connector 153">
            <a:extLst>
              <a:ext uri="{FF2B5EF4-FFF2-40B4-BE49-F238E27FC236}">
                <a16:creationId xmlns:a16="http://schemas.microsoft.com/office/drawing/2014/main" id="{37A1F561-792E-DA4B-BFDF-9F35AEFD75D7}"/>
              </a:ext>
            </a:extLst>
          </p:cNvPr>
          <p:cNvCxnSpPr>
            <a:cxnSpLocks/>
            <a:stCxn id="176" idx="3"/>
            <a:endCxn id="158" idx="1"/>
          </p:cNvCxnSpPr>
          <p:nvPr/>
        </p:nvCxnSpPr>
        <p:spPr>
          <a:xfrm flipV="1">
            <a:off x="2895601" y="3725694"/>
            <a:ext cx="3851495" cy="6513689"/>
          </a:xfrm>
          <a:prstGeom prst="curvedConnector3">
            <a:avLst>
              <a:gd name="adj1" fmla="val 56375"/>
            </a:avLst>
          </a:prstGeom>
          <a:ln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urved Connector 160">
            <a:extLst>
              <a:ext uri="{FF2B5EF4-FFF2-40B4-BE49-F238E27FC236}">
                <a16:creationId xmlns:a16="http://schemas.microsoft.com/office/drawing/2014/main" id="{8047D308-C759-2448-A4D8-FC8AD9D8851F}"/>
              </a:ext>
            </a:extLst>
          </p:cNvPr>
          <p:cNvCxnSpPr>
            <a:cxnSpLocks/>
            <a:stCxn id="176" idx="3"/>
            <a:endCxn id="159" idx="1"/>
          </p:cNvCxnSpPr>
          <p:nvPr/>
        </p:nvCxnSpPr>
        <p:spPr>
          <a:xfrm>
            <a:off x="2895601" y="10239383"/>
            <a:ext cx="3844395" cy="1308882"/>
          </a:xfrm>
          <a:prstGeom prst="curvedConnector3">
            <a:avLst>
              <a:gd name="adj1" fmla="val 58589"/>
            </a:avLst>
          </a:prstGeom>
          <a:ln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urved Connector 113">
            <a:extLst>
              <a:ext uri="{FF2B5EF4-FFF2-40B4-BE49-F238E27FC236}">
                <a16:creationId xmlns:a16="http://schemas.microsoft.com/office/drawing/2014/main" id="{D4D92DF9-AE76-F94C-A65C-41D72B10F5E0}"/>
              </a:ext>
            </a:extLst>
          </p:cNvPr>
          <p:cNvCxnSpPr>
            <a:cxnSpLocks/>
            <a:stCxn id="112" idx="1"/>
            <a:endCxn id="285" idx="1"/>
          </p:cNvCxnSpPr>
          <p:nvPr/>
        </p:nvCxnSpPr>
        <p:spPr>
          <a:xfrm rot="10800000" flipH="1">
            <a:off x="6747095" y="9877991"/>
            <a:ext cx="2263" cy="1156827"/>
          </a:xfrm>
          <a:prstGeom prst="curvedConnector3">
            <a:avLst>
              <a:gd name="adj1" fmla="val -10101635"/>
            </a:avLst>
          </a:prstGeom>
          <a:ln>
            <a:solidFill>
              <a:schemeClr val="accent4"/>
            </a:solidFill>
            <a:prstDash val="dash"/>
            <a:headEnd type="triangl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urved Connector 103">
            <a:extLst>
              <a:ext uri="{FF2B5EF4-FFF2-40B4-BE49-F238E27FC236}">
                <a16:creationId xmlns:a16="http://schemas.microsoft.com/office/drawing/2014/main" id="{BAF96A22-5897-B24E-95D6-F571212DA5FF}"/>
              </a:ext>
            </a:extLst>
          </p:cNvPr>
          <p:cNvCxnSpPr>
            <a:cxnSpLocks/>
            <a:endCxn id="285" idx="1"/>
          </p:cNvCxnSpPr>
          <p:nvPr/>
        </p:nvCxnSpPr>
        <p:spPr>
          <a:xfrm>
            <a:off x="3152758" y="9499609"/>
            <a:ext cx="3596600" cy="378380"/>
          </a:xfrm>
          <a:prstGeom prst="curvedConnector3">
            <a:avLst>
              <a:gd name="adj1" fmla="val 50000"/>
            </a:avLst>
          </a:prstGeom>
          <a:ln>
            <a:solidFill>
              <a:schemeClr val="accent4"/>
            </a:solidFill>
            <a:prstDash val="dash"/>
            <a:headEnd type="triangl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Curved Connector 109">
            <a:extLst>
              <a:ext uri="{FF2B5EF4-FFF2-40B4-BE49-F238E27FC236}">
                <a16:creationId xmlns:a16="http://schemas.microsoft.com/office/drawing/2014/main" id="{A422E843-B69C-AA42-806E-AB34249E85D7}"/>
              </a:ext>
            </a:extLst>
          </p:cNvPr>
          <p:cNvCxnSpPr>
            <a:cxnSpLocks/>
            <a:stCxn id="124" idx="3"/>
            <a:endCxn id="285" idx="1"/>
          </p:cNvCxnSpPr>
          <p:nvPr/>
        </p:nvCxnSpPr>
        <p:spPr>
          <a:xfrm flipV="1">
            <a:off x="2405363" y="9877990"/>
            <a:ext cx="4343996" cy="109368"/>
          </a:xfrm>
          <a:prstGeom prst="curvedConnector3">
            <a:avLst>
              <a:gd name="adj1" fmla="val 50000"/>
            </a:avLst>
          </a:prstGeom>
          <a:ln>
            <a:solidFill>
              <a:schemeClr val="accent4"/>
            </a:solidFill>
            <a:prstDash val="dash"/>
            <a:headEnd type="triangl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urved Connector 114">
            <a:extLst>
              <a:ext uri="{FF2B5EF4-FFF2-40B4-BE49-F238E27FC236}">
                <a16:creationId xmlns:a16="http://schemas.microsoft.com/office/drawing/2014/main" id="{0B44C062-EEDE-264D-BEE0-03F772EC130A}"/>
              </a:ext>
            </a:extLst>
          </p:cNvPr>
          <p:cNvCxnSpPr>
            <a:cxnSpLocks/>
            <a:stCxn id="176" idx="1"/>
            <a:endCxn id="119" idx="1"/>
          </p:cNvCxnSpPr>
          <p:nvPr/>
        </p:nvCxnSpPr>
        <p:spPr>
          <a:xfrm rot="10800000" flipH="1">
            <a:off x="556196" y="9499611"/>
            <a:ext cx="15986" cy="739773"/>
          </a:xfrm>
          <a:prstGeom prst="curvedConnector3">
            <a:avLst>
              <a:gd name="adj1" fmla="val -2661391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Curved Connector 242">
            <a:extLst>
              <a:ext uri="{FF2B5EF4-FFF2-40B4-BE49-F238E27FC236}">
                <a16:creationId xmlns:a16="http://schemas.microsoft.com/office/drawing/2014/main" id="{B6696FF6-26BB-7640-A39A-A6EEF8115B93}"/>
              </a:ext>
            </a:extLst>
          </p:cNvPr>
          <p:cNvCxnSpPr>
            <a:cxnSpLocks/>
            <a:stCxn id="178" idx="1"/>
            <a:endCxn id="177" idx="1"/>
          </p:cNvCxnSpPr>
          <p:nvPr/>
        </p:nvCxnSpPr>
        <p:spPr>
          <a:xfrm rot="10800000">
            <a:off x="556197" y="10492135"/>
            <a:ext cx="1" cy="231580"/>
          </a:xfrm>
          <a:prstGeom prst="curvedConnector3">
            <a:avLst>
              <a:gd name="adj1" fmla="val 22860100000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urved Connector 124">
            <a:extLst>
              <a:ext uri="{FF2B5EF4-FFF2-40B4-BE49-F238E27FC236}">
                <a16:creationId xmlns:a16="http://schemas.microsoft.com/office/drawing/2014/main" id="{29895D3D-A500-A645-A16B-33E96C33D0D4}"/>
              </a:ext>
            </a:extLst>
          </p:cNvPr>
          <p:cNvCxnSpPr>
            <a:cxnSpLocks/>
            <a:stCxn id="178" idx="1"/>
            <a:endCxn id="119" idx="1"/>
          </p:cNvCxnSpPr>
          <p:nvPr/>
        </p:nvCxnSpPr>
        <p:spPr>
          <a:xfrm rot="10800000" flipH="1">
            <a:off x="556196" y="9499610"/>
            <a:ext cx="15986" cy="1224106"/>
          </a:xfrm>
          <a:prstGeom prst="curvedConnector3">
            <a:avLst>
              <a:gd name="adj1" fmla="val -3336670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urved Connector 112">
            <a:extLst>
              <a:ext uri="{FF2B5EF4-FFF2-40B4-BE49-F238E27FC236}">
                <a16:creationId xmlns:a16="http://schemas.microsoft.com/office/drawing/2014/main" id="{32DA5DDC-0617-B34D-8FF4-4A27883AF110}"/>
              </a:ext>
            </a:extLst>
          </p:cNvPr>
          <p:cNvCxnSpPr>
            <a:cxnSpLocks/>
            <a:stCxn id="178" idx="1"/>
            <a:endCxn id="116" idx="1"/>
          </p:cNvCxnSpPr>
          <p:nvPr/>
        </p:nvCxnSpPr>
        <p:spPr>
          <a:xfrm rot="10800000" flipH="1">
            <a:off x="556195" y="9743946"/>
            <a:ext cx="5859" cy="979770"/>
          </a:xfrm>
          <a:prstGeom prst="curvedConnector3">
            <a:avLst>
              <a:gd name="adj1" fmla="val -8257075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urved Connector 116">
            <a:extLst>
              <a:ext uri="{FF2B5EF4-FFF2-40B4-BE49-F238E27FC236}">
                <a16:creationId xmlns:a16="http://schemas.microsoft.com/office/drawing/2014/main" id="{1F22DFAF-1040-F841-A3BF-69830E442D2A}"/>
              </a:ext>
            </a:extLst>
          </p:cNvPr>
          <p:cNvCxnSpPr>
            <a:cxnSpLocks/>
            <a:stCxn id="176" idx="1"/>
            <a:endCxn id="116" idx="1"/>
          </p:cNvCxnSpPr>
          <p:nvPr/>
        </p:nvCxnSpPr>
        <p:spPr>
          <a:xfrm rot="10800000" flipH="1">
            <a:off x="556195" y="9743947"/>
            <a:ext cx="5859" cy="495437"/>
          </a:xfrm>
          <a:prstGeom prst="curvedConnector3">
            <a:avLst>
              <a:gd name="adj1" fmla="val -5202253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urved Connector 119">
            <a:extLst>
              <a:ext uri="{FF2B5EF4-FFF2-40B4-BE49-F238E27FC236}">
                <a16:creationId xmlns:a16="http://schemas.microsoft.com/office/drawing/2014/main" id="{C86D4E3D-BD33-604A-BB93-3855D1A65363}"/>
              </a:ext>
            </a:extLst>
          </p:cNvPr>
          <p:cNvCxnSpPr>
            <a:cxnSpLocks/>
            <a:stCxn id="176" idx="1"/>
            <a:endCxn id="124" idx="1"/>
          </p:cNvCxnSpPr>
          <p:nvPr/>
        </p:nvCxnSpPr>
        <p:spPr>
          <a:xfrm rot="10800000">
            <a:off x="556196" y="9987359"/>
            <a:ext cx="1" cy="252025"/>
          </a:xfrm>
          <a:prstGeom prst="curvedConnector3">
            <a:avLst>
              <a:gd name="adj1" fmla="val 22860100000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urved Connector 136">
            <a:extLst>
              <a:ext uri="{FF2B5EF4-FFF2-40B4-BE49-F238E27FC236}">
                <a16:creationId xmlns:a16="http://schemas.microsoft.com/office/drawing/2014/main" id="{FC4D576E-2A00-F64D-9713-F81BAD177646}"/>
              </a:ext>
            </a:extLst>
          </p:cNvPr>
          <p:cNvCxnSpPr>
            <a:cxnSpLocks/>
            <a:stCxn id="178" idx="1"/>
            <a:endCxn id="124" idx="1"/>
          </p:cNvCxnSpPr>
          <p:nvPr/>
        </p:nvCxnSpPr>
        <p:spPr>
          <a:xfrm rot="10800000">
            <a:off x="556196" y="9987358"/>
            <a:ext cx="1" cy="736358"/>
          </a:xfrm>
          <a:prstGeom prst="curvedConnector3">
            <a:avLst>
              <a:gd name="adj1" fmla="val 22860100000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urved Connector 147">
            <a:extLst>
              <a:ext uri="{FF2B5EF4-FFF2-40B4-BE49-F238E27FC236}">
                <a16:creationId xmlns:a16="http://schemas.microsoft.com/office/drawing/2014/main" id="{B73A5316-82BD-CD42-9CB5-BB8A3F32437A}"/>
              </a:ext>
            </a:extLst>
          </p:cNvPr>
          <p:cNvCxnSpPr>
            <a:cxnSpLocks/>
            <a:stCxn id="116" idx="3"/>
            <a:endCxn id="285" idx="1"/>
          </p:cNvCxnSpPr>
          <p:nvPr/>
        </p:nvCxnSpPr>
        <p:spPr>
          <a:xfrm>
            <a:off x="2984156" y="9743946"/>
            <a:ext cx="3765203" cy="134044"/>
          </a:xfrm>
          <a:prstGeom prst="curvedConnector3">
            <a:avLst>
              <a:gd name="adj1" fmla="val 50000"/>
            </a:avLst>
          </a:prstGeom>
          <a:ln>
            <a:solidFill>
              <a:schemeClr val="accent4"/>
            </a:solidFill>
            <a:prstDash val="dash"/>
            <a:headEnd type="triangl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015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414</TotalTime>
  <Words>1122</Words>
  <Application>Microsoft Macintosh PowerPoint</Application>
  <PresentationFormat>Custom</PresentationFormat>
  <Paragraphs>176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IBM Plex Mono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 Petermann</dc:creator>
  <cp:lastModifiedBy>Martin Petermann</cp:lastModifiedBy>
  <cp:revision>54</cp:revision>
  <cp:lastPrinted>2020-12-09T16:08:43Z</cp:lastPrinted>
  <dcterms:created xsi:type="dcterms:W3CDTF">2020-11-13T11:34:08Z</dcterms:created>
  <dcterms:modified xsi:type="dcterms:W3CDTF">2021-02-08T15:47:55Z</dcterms:modified>
</cp:coreProperties>
</file>