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324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5C42EF-F433-00CA-D119-61ED28660B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672484-A3C4-6B1A-4037-29C1AF813C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DE50A2-DD91-97FC-52E2-A856167252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F08ED-980B-4F22-8337-D84B3D20D851}" type="datetimeFigureOut">
              <a:rPr lang="en-US" smtClean="0"/>
              <a:t>1/7/2026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7FEEF8-0526-A99F-703A-441BD0903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B0709B-89D1-9068-4182-577C61EAAE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5B955-BFA6-477D-93C2-1CB5EC10D2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9475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C6FE32-7E13-A2AF-67CF-53534FCFF4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3327E3-6F9A-AB1D-BDAD-E52B04B6C6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74D69C-7552-354A-30DB-3D5EDCAE2F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F08ED-980B-4F22-8337-D84B3D20D851}" type="datetimeFigureOut">
              <a:rPr lang="en-US" smtClean="0"/>
              <a:t>1/7/2026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74C753-8D92-EFE3-A6B5-FFEA617551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70737E-B76C-48B8-552C-61D85F939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5B955-BFA6-477D-93C2-1CB5EC10D2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0999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2AEC9E3-EB30-A364-605C-4175DFE2944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E8559B-46A6-1064-BFD7-8045A74258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E3F3BE-6C50-8BCB-A2AD-EA4CC27987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F08ED-980B-4F22-8337-D84B3D20D851}" type="datetimeFigureOut">
              <a:rPr lang="en-US" smtClean="0"/>
              <a:t>1/7/2026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8C3186-9619-2CC5-4C3B-7EA68F697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EC6416-F811-65CB-74BD-13EFE055B7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5B955-BFA6-477D-93C2-1CB5EC10D2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544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E3DE6C-FD87-09C3-F068-B4DE7F5048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3DD579-FE18-5D7D-77E8-A5B2C03A47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033F84-4425-1D8E-F074-D522EB9D2B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F08ED-980B-4F22-8337-D84B3D20D851}" type="datetimeFigureOut">
              <a:rPr lang="en-US" smtClean="0"/>
              <a:t>1/7/2026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73032E-61E7-4682-919B-5F13CD3632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A26746-EAE2-2980-CB62-2C2952BF76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5B955-BFA6-477D-93C2-1CB5EC10D2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6685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C29D24-3A80-9C09-755E-4C2464E61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D12A47-2D1A-453F-EF26-88816D912C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422D2D-02EF-6EDE-057E-3842C3564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F08ED-980B-4F22-8337-D84B3D20D851}" type="datetimeFigureOut">
              <a:rPr lang="en-US" smtClean="0"/>
              <a:t>1/7/2026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AEE91B-DA05-39D5-E298-5DDD646F71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AB8E14-6837-5B66-C26F-4302548C6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5B955-BFA6-477D-93C2-1CB5EC10D2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184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CE1C42-F212-1568-D5D2-19EBC6B472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574094-16D0-30E1-3180-E911F7A78A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2DC026-3B51-B026-C47F-DFBF3EFDA8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A283D9-5B1C-E05B-0060-B9C3E24E0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F08ED-980B-4F22-8337-D84B3D20D851}" type="datetimeFigureOut">
              <a:rPr lang="en-US" smtClean="0"/>
              <a:t>1/7/2026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1A958F-5BDA-6AA6-CBD4-D568A849C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9E88E2-C5D8-EC26-9771-FA044A254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5B955-BFA6-477D-93C2-1CB5EC10D2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669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DE5960-7565-A97B-4906-428BC05405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370814-BAA1-AC0D-0A82-DF9C59DD04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1D47DF-92C6-AA1D-93A1-9139B18046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94FB0C2-50F5-0032-C842-416EB16906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A77E553-3A12-7AA3-A8DC-2EC07FA0B2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82583AE-2C11-075C-E16A-22AAEEB36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F08ED-980B-4F22-8337-D84B3D20D851}" type="datetimeFigureOut">
              <a:rPr lang="en-US" smtClean="0"/>
              <a:t>1/7/2026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2D007B-575B-15FB-4423-19DF0BBD3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B8784E8-58E1-5E8A-C0F9-4F90DCCD4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5B955-BFA6-477D-93C2-1CB5EC10D2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0372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CC7F4D-600E-559E-1D93-2539F9546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EED321-3CFE-EAA6-3621-8F33047B4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F08ED-980B-4F22-8337-D84B3D20D851}" type="datetimeFigureOut">
              <a:rPr lang="en-US" smtClean="0"/>
              <a:t>1/7/2026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056652-9DD7-A24A-2F49-7CB1912AF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A9CDF1-4E52-C7AE-ACD3-3B7BDEEF8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5B955-BFA6-477D-93C2-1CB5EC10D2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8671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9BA3374-7822-1729-E526-237BC0052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F08ED-980B-4F22-8337-D84B3D20D851}" type="datetimeFigureOut">
              <a:rPr lang="en-US" smtClean="0"/>
              <a:t>1/7/2026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9B2A0A-5887-A2C9-E2ED-494889E15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63696F-F824-F49F-A41A-12DDBFD46E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5B955-BFA6-477D-93C2-1CB5EC10D2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7762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5CF660-EAB3-2CA5-C176-BDB17966E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DFF0E8-8A7D-40FF-F532-DC65ECFD5A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E35D02-D045-B34E-F992-ED823E2D62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8488CF-8499-F3EC-54E5-A904C43FA8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F08ED-980B-4F22-8337-D84B3D20D851}" type="datetimeFigureOut">
              <a:rPr lang="en-US" smtClean="0"/>
              <a:t>1/7/2026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4D621D-F67C-D044-6410-6CA727643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022674-C8AD-888D-3B53-42A3A54C6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5B955-BFA6-477D-93C2-1CB5EC10D2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9087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BB465-E125-5406-81B8-D7AF56A8B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28E1EB9-7B1D-7EC7-7C45-DDDEC71E0F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7A07F8-FF22-7622-FBA0-AEDD4514E7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840E53-F3E7-D7B7-FFC9-06D5C29278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F08ED-980B-4F22-8337-D84B3D20D851}" type="datetimeFigureOut">
              <a:rPr lang="en-US" smtClean="0"/>
              <a:t>1/7/2026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524E27-8A8A-31D4-DDD4-E806EE900A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5848A9-5933-44E6-E72F-EEB6505B4B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5B955-BFA6-477D-93C2-1CB5EC10D2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676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BC7E90F-CF56-7E71-BAC1-2534F1A97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A637D6-2E93-94D9-D451-605A0271CA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8629FB-6E6D-0C83-7C5F-B23F69DE38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0EF08ED-980B-4F22-8337-D84B3D20D851}" type="datetimeFigureOut">
              <a:rPr lang="en-US" smtClean="0"/>
              <a:t>1/7/2026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22C653-57DD-4031-730E-BDDA257639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78055-FF11-8860-35E3-924E23EDDF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C5B955-BFA6-477D-93C2-1CB5EC10D2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627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0" name="Connector: Elbow 49">
            <a:extLst>
              <a:ext uri="{FF2B5EF4-FFF2-40B4-BE49-F238E27FC236}">
                <a16:creationId xmlns:a16="http://schemas.microsoft.com/office/drawing/2014/main" id="{BD338FEB-E499-D872-4C2E-1843EEC35E7F}"/>
              </a:ext>
            </a:extLst>
          </p:cNvPr>
          <p:cNvCxnSpPr>
            <a:cxnSpLocks/>
            <a:stCxn id="11" idx="3"/>
            <a:endCxn id="2" idx="1"/>
          </p:cNvCxnSpPr>
          <p:nvPr/>
        </p:nvCxnSpPr>
        <p:spPr>
          <a:xfrm flipV="1">
            <a:off x="1591789" y="1124108"/>
            <a:ext cx="499178" cy="1631"/>
          </a:xfrm>
          <a:prstGeom prst="bentConnector3">
            <a:avLst/>
          </a:prstGeom>
          <a:ln>
            <a:solidFill>
              <a:schemeClr val="tx1"/>
            </a:solidFill>
            <a:tailEnd type="arrow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5" name="Group 54">
            <a:extLst>
              <a:ext uri="{FF2B5EF4-FFF2-40B4-BE49-F238E27FC236}">
                <a16:creationId xmlns:a16="http://schemas.microsoft.com/office/drawing/2014/main" id="{BD4E3AA1-7317-D028-02F5-FC3DEEDEC792}"/>
              </a:ext>
            </a:extLst>
          </p:cNvPr>
          <p:cNvGrpSpPr/>
          <p:nvPr/>
        </p:nvGrpSpPr>
        <p:grpSpPr>
          <a:xfrm>
            <a:off x="1840575" y="594065"/>
            <a:ext cx="1461183" cy="830548"/>
            <a:chOff x="9511617" y="1088738"/>
            <a:chExt cx="1461183" cy="830548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B61B9B6C-8CA1-8A94-DE77-965FA6E13B0C}"/>
                </a:ext>
              </a:extLst>
            </p:cNvPr>
            <p:cNvGrpSpPr/>
            <p:nvPr/>
          </p:nvGrpSpPr>
          <p:grpSpPr>
            <a:xfrm>
              <a:off x="9762009" y="1088738"/>
              <a:ext cx="1210791" cy="830548"/>
              <a:chOff x="3068315" y="762508"/>
              <a:chExt cx="1210791" cy="830548"/>
            </a:xfrm>
          </p:grpSpPr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59889C3B-2558-B7FF-A490-740D4227F2B1}"/>
                  </a:ext>
                </a:extLst>
              </p:cNvPr>
              <p:cNvSpPr/>
              <p:nvPr/>
            </p:nvSpPr>
            <p:spPr>
              <a:xfrm>
                <a:off x="3068315" y="992045"/>
                <a:ext cx="1210791" cy="601011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CBB4DD3C-94AA-C710-405A-D29CA391A45E}"/>
                  </a:ext>
                </a:extLst>
              </p:cNvPr>
              <p:cNvSpPr/>
              <p:nvPr/>
            </p:nvSpPr>
            <p:spPr>
              <a:xfrm>
                <a:off x="3068315" y="762508"/>
                <a:ext cx="1210791" cy="230473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dirty="0" err="1">
                    <a:solidFill>
                      <a:schemeClr val="tx1"/>
                    </a:solidFill>
                  </a:rPr>
                  <a:t>UserQueryReceiver</a:t>
                </a:r>
                <a:endParaRPr lang="en-US" sz="10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0658B34E-98E9-8BDC-9172-10643BC5A562}"/>
                </a:ext>
              </a:extLst>
            </p:cNvPr>
            <p:cNvSpPr txBox="1"/>
            <p:nvPr/>
          </p:nvSpPr>
          <p:spPr>
            <a:xfrm>
              <a:off x="9511617" y="1355168"/>
              <a:ext cx="25039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/>
                <a:t>1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5392506D-DF5F-9ADB-7313-1FE31B509AB8}"/>
              </a:ext>
            </a:extLst>
          </p:cNvPr>
          <p:cNvGrpSpPr/>
          <p:nvPr/>
        </p:nvGrpSpPr>
        <p:grpSpPr>
          <a:xfrm>
            <a:off x="297656" y="595696"/>
            <a:ext cx="1542919" cy="830548"/>
            <a:chOff x="4302435" y="1089250"/>
            <a:chExt cx="1542919" cy="830548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30B586B-68ED-33B3-D8B5-A5F08B9A015B}"/>
                </a:ext>
              </a:extLst>
            </p:cNvPr>
            <p:cNvGrpSpPr/>
            <p:nvPr/>
          </p:nvGrpSpPr>
          <p:grpSpPr>
            <a:xfrm>
              <a:off x="4302435" y="1089250"/>
              <a:ext cx="1294133" cy="830548"/>
              <a:chOff x="3068315" y="762508"/>
              <a:chExt cx="1210791" cy="830548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708F20FD-5480-E303-88C6-C46B07DD376B}"/>
                  </a:ext>
                </a:extLst>
              </p:cNvPr>
              <p:cNvSpPr/>
              <p:nvPr/>
            </p:nvSpPr>
            <p:spPr>
              <a:xfrm>
                <a:off x="3068315" y="992045"/>
                <a:ext cx="1210791" cy="601011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BCA06DB5-C25C-9ABE-5F71-18B303CD0909}"/>
                  </a:ext>
                </a:extLst>
              </p:cNvPr>
              <p:cNvSpPr/>
              <p:nvPr/>
            </p:nvSpPr>
            <p:spPr>
              <a:xfrm>
                <a:off x="3068315" y="762508"/>
                <a:ext cx="1210791" cy="230473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dirty="0" err="1">
                    <a:solidFill>
                      <a:schemeClr val="tx1"/>
                    </a:solidFill>
                  </a:rPr>
                  <a:t>UserQueryCommand</a:t>
                </a:r>
                <a:endParaRPr lang="en-US" sz="10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0DE1241-2B57-4826-3880-6D999C92F80D}"/>
                </a:ext>
              </a:extLst>
            </p:cNvPr>
            <p:cNvSpPr txBox="1"/>
            <p:nvPr/>
          </p:nvSpPr>
          <p:spPr>
            <a:xfrm>
              <a:off x="5596568" y="1378810"/>
              <a:ext cx="24878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/>
                <a:t>*</a:t>
              </a: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53D93864-08DB-C477-222B-9D7FDBBF66CF}"/>
              </a:ext>
            </a:extLst>
          </p:cNvPr>
          <p:cNvGrpSpPr/>
          <p:nvPr/>
        </p:nvGrpSpPr>
        <p:grpSpPr>
          <a:xfrm>
            <a:off x="164305" y="125683"/>
            <a:ext cx="3348252" cy="1551768"/>
            <a:chOff x="164303" y="516667"/>
            <a:chExt cx="9016448" cy="1551768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888C4A58-1087-DC92-349F-F1AD276531BA}"/>
                </a:ext>
              </a:extLst>
            </p:cNvPr>
            <p:cNvSpPr/>
            <p:nvPr/>
          </p:nvSpPr>
          <p:spPr>
            <a:xfrm>
              <a:off x="164306" y="871539"/>
              <a:ext cx="9016445" cy="119689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81C5353C-29D6-50AF-6AF2-A1FF41A1F41B}"/>
                </a:ext>
              </a:extLst>
            </p:cNvPr>
            <p:cNvSpPr/>
            <p:nvPr/>
          </p:nvSpPr>
          <p:spPr>
            <a:xfrm>
              <a:off x="164303" y="516667"/>
              <a:ext cx="6818530" cy="354871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>
                  <a:solidFill>
                    <a:schemeClr val="tx1"/>
                  </a:solidFill>
                </a:rPr>
                <a:t>UserResponseCollector</a:t>
              </a:r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F8247669-5D6C-0F72-C467-98B70ACED12E}"/>
              </a:ext>
            </a:extLst>
          </p:cNvPr>
          <p:cNvGrpSpPr/>
          <p:nvPr/>
        </p:nvGrpSpPr>
        <p:grpSpPr>
          <a:xfrm>
            <a:off x="164305" y="1818952"/>
            <a:ext cx="11872914" cy="4746154"/>
            <a:chOff x="164301" y="367490"/>
            <a:chExt cx="27988165" cy="4601545"/>
          </a:xfrm>
        </p:grpSpPr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36DF7BA2-F8D3-5CB8-61C2-EE23E77358F3}"/>
                </a:ext>
              </a:extLst>
            </p:cNvPr>
            <p:cNvSpPr/>
            <p:nvPr/>
          </p:nvSpPr>
          <p:spPr>
            <a:xfrm>
              <a:off x="164301" y="684563"/>
              <a:ext cx="27988165" cy="4284472"/>
            </a:xfrm>
            <a:prstGeom prst="rect">
              <a:avLst/>
            </a:prstGeom>
            <a:noFill/>
            <a:ln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8BC92294-0DF0-2046-49AC-66643C5AEF36}"/>
                </a:ext>
              </a:extLst>
            </p:cNvPr>
            <p:cNvSpPr/>
            <p:nvPr/>
          </p:nvSpPr>
          <p:spPr>
            <a:xfrm>
              <a:off x="164301" y="367490"/>
              <a:ext cx="10088971" cy="317073"/>
            </a:xfrm>
            <a:prstGeom prst="rect">
              <a:avLst/>
            </a:prstGeom>
            <a:noFill/>
            <a:ln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>
                  <a:solidFill>
                    <a:schemeClr val="tx1"/>
                  </a:solidFill>
                </a:rPr>
                <a:t>tkAppFramework</a:t>
              </a:r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DF488DBD-4AC2-A46A-BE38-4EF0A352FE39}"/>
              </a:ext>
            </a:extLst>
          </p:cNvPr>
          <p:cNvGrpSpPr/>
          <p:nvPr/>
        </p:nvGrpSpPr>
        <p:grpSpPr>
          <a:xfrm>
            <a:off x="297656" y="2426891"/>
            <a:ext cx="1294133" cy="909128"/>
            <a:chOff x="3068315" y="683928"/>
            <a:chExt cx="1210791" cy="909128"/>
          </a:xfrm>
        </p:grpSpPr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A6C649D9-E9E9-D199-EA0A-A4DD8597E18F}"/>
                </a:ext>
              </a:extLst>
            </p:cNvPr>
            <p:cNvSpPr/>
            <p:nvPr/>
          </p:nvSpPr>
          <p:spPr>
            <a:xfrm>
              <a:off x="3068315" y="992045"/>
              <a:ext cx="1210791" cy="601011"/>
            </a:xfrm>
            <a:prstGeom prst="rect">
              <a:avLst/>
            </a:prstGeom>
            <a:noFill/>
            <a:ln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BE916905-2BC4-0215-7EE6-FAB4B18905D0}"/>
                </a:ext>
              </a:extLst>
            </p:cNvPr>
            <p:cNvSpPr/>
            <p:nvPr/>
          </p:nvSpPr>
          <p:spPr>
            <a:xfrm>
              <a:off x="3068315" y="683928"/>
              <a:ext cx="1210791" cy="309054"/>
            </a:xfrm>
            <a:prstGeom prst="rect">
              <a:avLst/>
            </a:prstGeom>
            <a:noFill/>
            <a:ln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tkUserQueryReceiver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80" name="Connector: Elbow 79">
            <a:extLst>
              <a:ext uri="{FF2B5EF4-FFF2-40B4-BE49-F238E27FC236}">
                <a16:creationId xmlns:a16="http://schemas.microsoft.com/office/drawing/2014/main" id="{9E5CC0D3-D403-343B-8962-4C6A9357D491}"/>
              </a:ext>
            </a:extLst>
          </p:cNvPr>
          <p:cNvCxnSpPr>
            <a:cxnSpLocks/>
            <a:stCxn id="78" idx="0"/>
            <a:endCxn id="2" idx="2"/>
          </p:cNvCxnSpPr>
          <p:nvPr/>
        </p:nvCxnSpPr>
        <p:spPr>
          <a:xfrm rot="5400000" flipH="1" flipV="1">
            <a:off x="1319404" y="1049932"/>
            <a:ext cx="1002278" cy="1751640"/>
          </a:xfrm>
          <a:prstGeom prst="bentConnector3">
            <a:avLst>
              <a:gd name="adj1" fmla="val 67754"/>
            </a:avLst>
          </a:prstGeom>
          <a:ln>
            <a:solidFill>
              <a:schemeClr val="tx1"/>
            </a:solidFill>
            <a:tailEnd type="triangle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3" name="Group 42">
            <a:extLst>
              <a:ext uri="{FF2B5EF4-FFF2-40B4-BE49-F238E27FC236}">
                <a16:creationId xmlns:a16="http://schemas.microsoft.com/office/drawing/2014/main" id="{645B86B1-8CFF-284E-186D-17082DA7A053}"/>
              </a:ext>
            </a:extLst>
          </p:cNvPr>
          <p:cNvGrpSpPr/>
          <p:nvPr/>
        </p:nvGrpSpPr>
        <p:grpSpPr>
          <a:xfrm>
            <a:off x="4588091" y="125683"/>
            <a:ext cx="3348252" cy="1551768"/>
            <a:chOff x="5178412" y="226842"/>
            <a:chExt cx="3348252" cy="1551768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667BF39E-146D-5695-F90F-BEA2F8FADE01}"/>
                </a:ext>
              </a:extLst>
            </p:cNvPr>
            <p:cNvGrpSpPr/>
            <p:nvPr/>
          </p:nvGrpSpPr>
          <p:grpSpPr>
            <a:xfrm>
              <a:off x="5178412" y="226842"/>
              <a:ext cx="3348252" cy="1551768"/>
              <a:chOff x="164303" y="516667"/>
              <a:chExt cx="9016448" cy="1551768"/>
            </a:xfrm>
          </p:grpSpPr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CB3D9521-9576-0D2D-D534-B7351FC2EF61}"/>
                  </a:ext>
                </a:extLst>
              </p:cNvPr>
              <p:cNvSpPr/>
              <p:nvPr/>
            </p:nvSpPr>
            <p:spPr>
              <a:xfrm>
                <a:off x="164306" y="871539"/>
                <a:ext cx="9016445" cy="1196896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CB896819-7475-1CBD-2FB9-8A96E8DD1C6B}"/>
                  </a:ext>
                </a:extLst>
              </p:cNvPr>
              <p:cNvSpPr/>
              <p:nvPr/>
            </p:nvSpPr>
            <p:spPr>
              <a:xfrm>
                <a:off x="164303" y="516667"/>
                <a:ext cx="2541491" cy="354871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err="1">
                    <a:solidFill>
                      <a:schemeClr val="tx1"/>
                    </a:solidFill>
                  </a:rPr>
                  <a:t>tkinter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DD4F3126-07E0-5F99-28B0-48D276678641}"/>
                </a:ext>
              </a:extLst>
            </p:cNvPr>
            <p:cNvGrpSpPr/>
            <p:nvPr/>
          </p:nvGrpSpPr>
          <p:grpSpPr>
            <a:xfrm>
              <a:off x="5314949" y="694467"/>
              <a:ext cx="1294133" cy="909128"/>
              <a:chOff x="3068315" y="683928"/>
              <a:chExt cx="1210791" cy="909128"/>
            </a:xfrm>
          </p:grpSpPr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7926C3BF-DCA3-150F-DCAC-DFB0D06F815D}"/>
                  </a:ext>
                </a:extLst>
              </p:cNvPr>
              <p:cNvSpPr/>
              <p:nvPr/>
            </p:nvSpPr>
            <p:spPr>
              <a:xfrm>
                <a:off x="3068315" y="992045"/>
                <a:ext cx="1210791" cy="601011"/>
              </a:xfrm>
              <a:prstGeom prst="rect">
                <a:avLst/>
              </a:prstGeom>
              <a:noFill/>
              <a:ln>
                <a:prstDash val="solid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ADF4656D-6F5A-C7BA-CC89-D1CA5D5A49D9}"/>
                  </a:ext>
                </a:extLst>
              </p:cNvPr>
              <p:cNvSpPr/>
              <p:nvPr/>
            </p:nvSpPr>
            <p:spPr>
              <a:xfrm>
                <a:off x="3068315" y="683928"/>
                <a:ext cx="1210791" cy="309054"/>
              </a:xfrm>
              <a:prstGeom prst="rect">
                <a:avLst/>
              </a:prstGeom>
              <a:noFill/>
              <a:ln>
                <a:prstDash val="solid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dirty="0" err="1">
                    <a:solidFill>
                      <a:schemeClr val="tx1"/>
                    </a:solidFill>
                  </a:rPr>
                  <a:t>ttk.Frame</a:t>
                </a:r>
                <a:endParaRPr lang="en-US" sz="1000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47" name="Connector: Elbow 46">
            <a:extLst>
              <a:ext uri="{FF2B5EF4-FFF2-40B4-BE49-F238E27FC236}">
                <a16:creationId xmlns:a16="http://schemas.microsoft.com/office/drawing/2014/main" id="{9179E128-2947-7724-E21F-48FA427E4E61}"/>
              </a:ext>
            </a:extLst>
          </p:cNvPr>
          <p:cNvCxnSpPr>
            <a:cxnSpLocks/>
            <a:stCxn id="46" idx="0"/>
            <a:endCxn id="37" idx="2"/>
          </p:cNvCxnSpPr>
          <p:nvPr/>
        </p:nvCxnSpPr>
        <p:spPr>
          <a:xfrm rot="5400000" flipH="1" flipV="1">
            <a:off x="4707988" y="1862274"/>
            <a:ext cx="1023545" cy="30387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Connector: Elbow 50">
            <a:extLst>
              <a:ext uri="{FF2B5EF4-FFF2-40B4-BE49-F238E27FC236}">
                <a16:creationId xmlns:a16="http://schemas.microsoft.com/office/drawing/2014/main" id="{B583ED8B-C287-FA7A-3C85-30B4C8E79DAD}"/>
              </a:ext>
            </a:extLst>
          </p:cNvPr>
          <p:cNvCxnSpPr>
            <a:cxnSpLocks/>
            <a:stCxn id="68" idx="3"/>
            <a:endCxn id="83" idx="2"/>
          </p:cNvCxnSpPr>
          <p:nvPr/>
        </p:nvCxnSpPr>
        <p:spPr>
          <a:xfrm>
            <a:off x="6661954" y="3133924"/>
            <a:ext cx="4344904" cy="167912"/>
          </a:xfrm>
          <a:prstGeom prst="bentConnector4">
            <a:avLst>
              <a:gd name="adj1" fmla="val 46200"/>
              <a:gd name="adj2" fmla="val 190762"/>
            </a:avLst>
          </a:prstGeom>
          <a:ln>
            <a:solidFill>
              <a:schemeClr val="tx1"/>
            </a:solidFill>
            <a:tailEnd type="triangle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Connector: Elbow 70">
            <a:extLst>
              <a:ext uri="{FF2B5EF4-FFF2-40B4-BE49-F238E27FC236}">
                <a16:creationId xmlns:a16="http://schemas.microsoft.com/office/drawing/2014/main" id="{8EEB728D-0498-475E-667C-4AB6ED4B235D}"/>
              </a:ext>
            </a:extLst>
          </p:cNvPr>
          <p:cNvCxnSpPr>
            <a:cxnSpLocks/>
            <a:stCxn id="45" idx="3"/>
            <a:endCxn id="68" idx="1"/>
          </p:cNvCxnSpPr>
          <p:nvPr/>
        </p:nvCxnSpPr>
        <p:spPr>
          <a:xfrm flipV="1">
            <a:off x="5381487" y="3133924"/>
            <a:ext cx="274223" cy="680"/>
          </a:xfrm>
          <a:prstGeom prst="bentConnector3">
            <a:avLst/>
          </a:prstGeom>
          <a:ln>
            <a:solidFill>
              <a:schemeClr val="tx1"/>
            </a:solidFill>
            <a:tailEnd type="arrow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81" name="Group 80">
            <a:extLst>
              <a:ext uri="{FF2B5EF4-FFF2-40B4-BE49-F238E27FC236}">
                <a16:creationId xmlns:a16="http://schemas.microsoft.com/office/drawing/2014/main" id="{CE99448B-3EE2-5563-CB3F-9D2A67F1ACD6}"/>
              </a:ext>
            </a:extLst>
          </p:cNvPr>
          <p:cNvGrpSpPr/>
          <p:nvPr/>
        </p:nvGrpSpPr>
        <p:grpSpPr>
          <a:xfrm>
            <a:off x="5488795" y="2525301"/>
            <a:ext cx="1173159" cy="909128"/>
            <a:chOff x="6427540" y="2450305"/>
            <a:chExt cx="1508803" cy="909128"/>
          </a:xfrm>
        </p:grpSpPr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317670B5-E2A4-0089-6AA4-D1174707E65F}"/>
                </a:ext>
              </a:extLst>
            </p:cNvPr>
            <p:cNvGrpSpPr/>
            <p:nvPr/>
          </p:nvGrpSpPr>
          <p:grpSpPr>
            <a:xfrm>
              <a:off x="6642210" y="2450305"/>
              <a:ext cx="1294133" cy="909128"/>
              <a:chOff x="3068315" y="683928"/>
              <a:chExt cx="1210791" cy="909128"/>
            </a:xfrm>
          </p:grpSpPr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6FA2AB4A-3998-B7A9-1357-9A182A4AC871}"/>
                  </a:ext>
                </a:extLst>
              </p:cNvPr>
              <p:cNvSpPr/>
              <p:nvPr/>
            </p:nvSpPr>
            <p:spPr>
              <a:xfrm>
                <a:off x="3068315" y="992045"/>
                <a:ext cx="1210791" cy="601011"/>
              </a:xfrm>
              <a:prstGeom prst="rect">
                <a:avLst/>
              </a:prstGeom>
              <a:noFill/>
              <a:ln>
                <a:prstDash val="solid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0575D500-936F-F68F-C469-C4742F637975}"/>
                  </a:ext>
                </a:extLst>
              </p:cNvPr>
              <p:cNvSpPr/>
              <p:nvPr/>
            </p:nvSpPr>
            <p:spPr>
              <a:xfrm>
                <a:off x="3068315" y="683928"/>
                <a:ext cx="1210791" cy="309054"/>
              </a:xfrm>
              <a:prstGeom prst="rect">
                <a:avLst/>
              </a:prstGeom>
              <a:noFill/>
              <a:ln>
                <a:prstDash val="solid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dirty="0" err="1">
                    <a:solidFill>
                      <a:schemeClr val="tx1"/>
                    </a:solidFill>
                  </a:rPr>
                  <a:t>tkViewManager</a:t>
                </a:r>
                <a:endParaRPr lang="en-US" sz="10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95DDFA4E-98BF-2BA2-CA5B-A9DC2A8E045F}"/>
                </a:ext>
              </a:extLst>
            </p:cNvPr>
            <p:cNvSpPr txBox="1"/>
            <p:nvPr/>
          </p:nvSpPr>
          <p:spPr>
            <a:xfrm>
              <a:off x="6427540" y="2773561"/>
              <a:ext cx="25039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1</a:t>
              </a:r>
            </a:p>
          </p:txBody>
        </p:sp>
      </p:grpSp>
      <p:cxnSp>
        <p:nvCxnSpPr>
          <p:cNvPr id="88" name="Connector: Elbow 87">
            <a:extLst>
              <a:ext uri="{FF2B5EF4-FFF2-40B4-BE49-F238E27FC236}">
                <a16:creationId xmlns:a16="http://schemas.microsoft.com/office/drawing/2014/main" id="{50F2D7E8-2E36-ED6B-0125-7709A2EBAB90}"/>
              </a:ext>
            </a:extLst>
          </p:cNvPr>
          <p:cNvCxnSpPr>
            <a:cxnSpLocks/>
            <a:stCxn id="86" idx="3"/>
            <a:endCxn id="83" idx="1"/>
          </p:cNvCxnSpPr>
          <p:nvPr/>
        </p:nvCxnSpPr>
        <p:spPr>
          <a:xfrm>
            <a:off x="10233281" y="3000858"/>
            <a:ext cx="443398" cy="473"/>
          </a:xfrm>
          <a:prstGeom prst="bentConnector3">
            <a:avLst/>
          </a:prstGeom>
          <a:ln>
            <a:solidFill>
              <a:schemeClr val="tx1"/>
            </a:solidFill>
            <a:tailEnd type="arrow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92" name="Group 91">
            <a:extLst>
              <a:ext uri="{FF2B5EF4-FFF2-40B4-BE49-F238E27FC236}">
                <a16:creationId xmlns:a16="http://schemas.microsoft.com/office/drawing/2014/main" id="{31F1DE0A-FBBF-D26B-05A7-0DBA3C2A8177}"/>
              </a:ext>
            </a:extLst>
          </p:cNvPr>
          <p:cNvGrpSpPr/>
          <p:nvPr/>
        </p:nvGrpSpPr>
        <p:grpSpPr>
          <a:xfrm>
            <a:off x="10550890" y="2392708"/>
            <a:ext cx="786146" cy="909128"/>
            <a:chOff x="8464164" y="4448194"/>
            <a:chExt cx="1540648" cy="909128"/>
          </a:xfrm>
        </p:grpSpPr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F9FC608D-C02A-6EA7-57EE-674BF14527C4}"/>
                </a:ext>
              </a:extLst>
            </p:cNvPr>
            <p:cNvGrpSpPr/>
            <p:nvPr/>
          </p:nvGrpSpPr>
          <p:grpSpPr>
            <a:xfrm>
              <a:off x="8710679" y="4448194"/>
              <a:ext cx="1294133" cy="909128"/>
              <a:chOff x="3068315" y="683928"/>
              <a:chExt cx="1210791" cy="909128"/>
            </a:xfrm>
          </p:grpSpPr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2E89AB89-A3FC-043E-C1AF-6DBBC7003D9A}"/>
                  </a:ext>
                </a:extLst>
              </p:cNvPr>
              <p:cNvSpPr/>
              <p:nvPr/>
            </p:nvSpPr>
            <p:spPr>
              <a:xfrm>
                <a:off x="3068315" y="992045"/>
                <a:ext cx="1210791" cy="601011"/>
              </a:xfrm>
              <a:prstGeom prst="rect">
                <a:avLst/>
              </a:prstGeom>
              <a:noFill/>
              <a:ln>
                <a:prstDash val="solid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519A4919-5B61-E899-C245-222ADB7CCE1F}"/>
                  </a:ext>
                </a:extLst>
              </p:cNvPr>
              <p:cNvSpPr/>
              <p:nvPr/>
            </p:nvSpPr>
            <p:spPr>
              <a:xfrm>
                <a:off x="3068315" y="683928"/>
                <a:ext cx="1210791" cy="309054"/>
              </a:xfrm>
              <a:prstGeom prst="rect">
                <a:avLst/>
              </a:prstGeom>
              <a:noFill/>
              <a:ln>
                <a:prstDash val="solid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dirty="0">
                    <a:solidFill>
                      <a:schemeClr val="tx1"/>
                    </a:solidFill>
                  </a:rPr>
                  <a:t>Observer</a:t>
                </a:r>
              </a:p>
            </p:txBody>
          </p:sp>
        </p:grp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EAEC3B33-0C29-9C28-8A23-B4FA32296C3C}"/>
                </a:ext>
              </a:extLst>
            </p:cNvPr>
            <p:cNvSpPr txBox="1"/>
            <p:nvPr/>
          </p:nvSpPr>
          <p:spPr>
            <a:xfrm>
              <a:off x="8464164" y="4823019"/>
              <a:ext cx="25039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*</a:t>
              </a: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DC520F68-10A5-CCF7-5F70-BB583DF64D57}"/>
              </a:ext>
            </a:extLst>
          </p:cNvPr>
          <p:cNvGrpSpPr/>
          <p:nvPr/>
        </p:nvGrpSpPr>
        <p:grpSpPr>
          <a:xfrm>
            <a:off x="9634808" y="2392235"/>
            <a:ext cx="712474" cy="909128"/>
            <a:chOff x="6342928" y="4446436"/>
            <a:chExt cx="1540648" cy="909128"/>
          </a:xfrm>
        </p:grpSpPr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80094ECC-019C-4CF9-12AF-E3FC6F639AEA}"/>
                </a:ext>
              </a:extLst>
            </p:cNvPr>
            <p:cNvGrpSpPr/>
            <p:nvPr/>
          </p:nvGrpSpPr>
          <p:grpSpPr>
            <a:xfrm>
              <a:off x="6342928" y="4446436"/>
              <a:ext cx="1294133" cy="909128"/>
              <a:chOff x="3068315" y="683928"/>
              <a:chExt cx="1210791" cy="909128"/>
            </a:xfrm>
          </p:grpSpPr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3C7D349C-DFAB-C3AF-58B3-18197CB29298}"/>
                  </a:ext>
                </a:extLst>
              </p:cNvPr>
              <p:cNvSpPr/>
              <p:nvPr/>
            </p:nvSpPr>
            <p:spPr>
              <a:xfrm>
                <a:off x="3068315" y="992045"/>
                <a:ext cx="1210791" cy="601011"/>
              </a:xfrm>
              <a:prstGeom prst="rect">
                <a:avLst/>
              </a:prstGeom>
              <a:noFill/>
              <a:ln>
                <a:prstDash val="solid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>
                <a:extLst>
                  <a:ext uri="{FF2B5EF4-FFF2-40B4-BE49-F238E27FC236}">
                    <a16:creationId xmlns:a16="http://schemas.microsoft.com/office/drawing/2014/main" id="{F844ADCF-5303-A9AF-263A-53B80C17903C}"/>
                  </a:ext>
                </a:extLst>
              </p:cNvPr>
              <p:cNvSpPr/>
              <p:nvPr/>
            </p:nvSpPr>
            <p:spPr>
              <a:xfrm>
                <a:off x="3068315" y="683928"/>
                <a:ext cx="1210791" cy="309054"/>
              </a:xfrm>
              <a:prstGeom prst="rect">
                <a:avLst/>
              </a:prstGeom>
              <a:noFill/>
              <a:ln>
                <a:prstDash val="solid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dirty="0">
                    <a:solidFill>
                      <a:schemeClr val="tx1"/>
                    </a:solidFill>
                  </a:rPr>
                  <a:t>Subject</a:t>
                </a:r>
              </a:p>
            </p:txBody>
          </p:sp>
        </p:grp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98E0239E-B7D2-F2CF-41A9-7F0E26F30B02}"/>
                </a:ext>
              </a:extLst>
            </p:cNvPr>
            <p:cNvSpPr txBox="1"/>
            <p:nvPr/>
          </p:nvSpPr>
          <p:spPr>
            <a:xfrm>
              <a:off x="7633186" y="4851432"/>
              <a:ext cx="25039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*</a:t>
              </a:r>
            </a:p>
          </p:txBody>
        </p:sp>
      </p:grpSp>
      <p:cxnSp>
        <p:nvCxnSpPr>
          <p:cNvPr id="96" name="Connector: Elbow 95">
            <a:extLst>
              <a:ext uri="{FF2B5EF4-FFF2-40B4-BE49-F238E27FC236}">
                <a16:creationId xmlns:a16="http://schemas.microsoft.com/office/drawing/2014/main" id="{86AD3608-2E36-DA6F-5254-AD5AF440F51A}"/>
              </a:ext>
            </a:extLst>
          </p:cNvPr>
          <p:cNvCxnSpPr>
            <a:cxnSpLocks/>
            <a:stCxn id="69" idx="0"/>
            <a:endCxn id="37" idx="2"/>
          </p:cNvCxnSpPr>
          <p:nvPr/>
        </p:nvCxnSpPr>
        <p:spPr>
          <a:xfrm rot="16200000" flipV="1">
            <a:off x="5253832" y="1620300"/>
            <a:ext cx="1022865" cy="78713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D6E4148F-A599-7770-92BD-72333589168B}"/>
              </a:ext>
            </a:extLst>
          </p:cNvPr>
          <p:cNvGrpSpPr/>
          <p:nvPr/>
        </p:nvGrpSpPr>
        <p:grpSpPr>
          <a:xfrm>
            <a:off x="3399403" y="3909513"/>
            <a:ext cx="784672" cy="909128"/>
            <a:chOff x="3068315" y="683928"/>
            <a:chExt cx="1210791" cy="909128"/>
          </a:xfrm>
        </p:grpSpPr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B97E84FB-CE89-ED5F-389D-5DE28D9B9A60}"/>
                </a:ext>
              </a:extLst>
            </p:cNvPr>
            <p:cNvSpPr/>
            <p:nvPr/>
          </p:nvSpPr>
          <p:spPr>
            <a:xfrm>
              <a:off x="3068315" y="992045"/>
              <a:ext cx="1210791" cy="601011"/>
            </a:xfrm>
            <a:prstGeom prst="rect">
              <a:avLst/>
            </a:prstGeom>
            <a:noFill/>
            <a:ln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17955617-7283-CDCD-8BA1-A925F763FBEE}"/>
                </a:ext>
              </a:extLst>
            </p:cNvPr>
            <p:cNvSpPr/>
            <p:nvPr/>
          </p:nvSpPr>
          <p:spPr>
            <a:xfrm>
              <a:off x="3068315" y="683928"/>
              <a:ext cx="1210791" cy="309054"/>
            </a:xfrm>
            <a:prstGeom prst="rect">
              <a:avLst/>
            </a:prstGeom>
            <a:noFill/>
            <a:ln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tkHelpApp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35569649-9722-D7AB-1283-181723CE8CBA}"/>
              </a:ext>
            </a:extLst>
          </p:cNvPr>
          <p:cNvGrpSpPr/>
          <p:nvPr/>
        </p:nvGrpSpPr>
        <p:grpSpPr>
          <a:xfrm>
            <a:off x="4419552" y="3892453"/>
            <a:ext cx="1069243" cy="909128"/>
            <a:chOff x="3068315" y="683928"/>
            <a:chExt cx="1210791" cy="909128"/>
          </a:xfrm>
        </p:grpSpPr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8534F94B-E56F-1EFC-186A-538EB718658A}"/>
                </a:ext>
              </a:extLst>
            </p:cNvPr>
            <p:cNvSpPr/>
            <p:nvPr/>
          </p:nvSpPr>
          <p:spPr>
            <a:xfrm>
              <a:off x="3068315" y="992045"/>
              <a:ext cx="1210791" cy="601011"/>
            </a:xfrm>
            <a:prstGeom prst="rect">
              <a:avLst/>
            </a:prstGeom>
            <a:noFill/>
            <a:ln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C79DAB74-CAF6-EBA2-BABD-8D2305BD0E29}"/>
                </a:ext>
              </a:extLst>
            </p:cNvPr>
            <p:cNvSpPr/>
            <p:nvPr/>
          </p:nvSpPr>
          <p:spPr>
            <a:xfrm>
              <a:off x="3068315" y="683928"/>
              <a:ext cx="1210791" cy="309054"/>
            </a:xfrm>
            <a:prstGeom prst="rect">
              <a:avLst/>
            </a:prstGeom>
            <a:noFill/>
            <a:ln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tkSimulatorApp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55D0BAAD-0E2E-E2FF-912B-C5108287FBD1}"/>
              </a:ext>
            </a:extLst>
          </p:cNvPr>
          <p:cNvGrpSpPr/>
          <p:nvPr/>
        </p:nvGrpSpPr>
        <p:grpSpPr>
          <a:xfrm>
            <a:off x="422050" y="5460873"/>
            <a:ext cx="839122" cy="909128"/>
            <a:chOff x="3068315" y="683928"/>
            <a:chExt cx="1210791" cy="909128"/>
          </a:xfrm>
        </p:grpSpPr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74E71428-F77E-AE31-72AF-53D80DD1BD1E}"/>
                </a:ext>
              </a:extLst>
            </p:cNvPr>
            <p:cNvSpPr/>
            <p:nvPr/>
          </p:nvSpPr>
          <p:spPr>
            <a:xfrm>
              <a:off x="3068315" y="992045"/>
              <a:ext cx="1210791" cy="601011"/>
            </a:xfrm>
            <a:prstGeom prst="rect">
              <a:avLst/>
            </a:prstGeom>
            <a:noFill/>
            <a:ln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F730206D-8A32-6E8C-B38D-8A3CD772367D}"/>
                </a:ext>
              </a:extLst>
            </p:cNvPr>
            <p:cNvSpPr/>
            <p:nvPr/>
          </p:nvSpPr>
          <p:spPr>
            <a:xfrm>
              <a:off x="3068315" y="683928"/>
              <a:ext cx="1210791" cy="309054"/>
            </a:xfrm>
            <a:prstGeom prst="rect">
              <a:avLst/>
            </a:prstGeom>
            <a:noFill/>
            <a:ln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HelpModel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ABE422E0-A6C3-09C6-D5A7-30F8CF68573C}"/>
              </a:ext>
            </a:extLst>
          </p:cNvPr>
          <p:cNvGrpSpPr/>
          <p:nvPr/>
        </p:nvGrpSpPr>
        <p:grpSpPr>
          <a:xfrm>
            <a:off x="1400891" y="5460873"/>
            <a:ext cx="1033493" cy="909128"/>
            <a:chOff x="3068315" y="683928"/>
            <a:chExt cx="1210791" cy="909128"/>
          </a:xfrm>
        </p:grpSpPr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378C78D6-88D3-299D-7AD0-F1073DCBB501}"/>
                </a:ext>
              </a:extLst>
            </p:cNvPr>
            <p:cNvSpPr/>
            <p:nvPr/>
          </p:nvSpPr>
          <p:spPr>
            <a:xfrm>
              <a:off x="3068315" y="992045"/>
              <a:ext cx="1210791" cy="601011"/>
            </a:xfrm>
            <a:prstGeom prst="rect">
              <a:avLst/>
            </a:prstGeom>
            <a:noFill/>
            <a:ln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8026F675-2632-809E-58C0-6914D0DC2CE9}"/>
                </a:ext>
              </a:extLst>
            </p:cNvPr>
            <p:cNvSpPr/>
            <p:nvPr/>
          </p:nvSpPr>
          <p:spPr>
            <a:xfrm>
              <a:off x="3068315" y="683928"/>
              <a:ext cx="1210791" cy="309054"/>
            </a:xfrm>
            <a:prstGeom prst="rect">
              <a:avLst/>
            </a:prstGeom>
            <a:noFill/>
            <a:ln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SimulatorModel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EA862BB5-E2D4-5F58-CB6D-66FDFBBAE99B}"/>
              </a:ext>
            </a:extLst>
          </p:cNvPr>
          <p:cNvGrpSpPr/>
          <p:nvPr/>
        </p:nvGrpSpPr>
        <p:grpSpPr>
          <a:xfrm>
            <a:off x="8622404" y="5011515"/>
            <a:ext cx="1294133" cy="909128"/>
            <a:chOff x="3068315" y="683928"/>
            <a:chExt cx="1210791" cy="909128"/>
          </a:xfrm>
        </p:grpSpPr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D1BB7F3D-7DD7-6C29-C9C6-E0BA9FDBF30F}"/>
                </a:ext>
              </a:extLst>
            </p:cNvPr>
            <p:cNvSpPr/>
            <p:nvPr/>
          </p:nvSpPr>
          <p:spPr>
            <a:xfrm>
              <a:off x="3068315" y="992045"/>
              <a:ext cx="1210791" cy="601011"/>
            </a:xfrm>
            <a:prstGeom prst="rect">
              <a:avLst/>
            </a:prstGeom>
            <a:noFill/>
            <a:ln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5EED0846-81F4-8640-01CD-B9241623D8A3}"/>
                </a:ext>
              </a:extLst>
            </p:cNvPr>
            <p:cNvSpPr/>
            <p:nvPr/>
          </p:nvSpPr>
          <p:spPr>
            <a:xfrm>
              <a:off x="3068315" y="683928"/>
              <a:ext cx="1210791" cy="309054"/>
            </a:xfrm>
            <a:prstGeom prst="rect">
              <a:avLst/>
            </a:prstGeom>
            <a:noFill/>
            <a:ln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tkSimulatorView</a:t>
              </a:r>
              <a:r>
                <a:rPr lang="en-US" sz="1000" dirty="0">
                  <a:solidFill>
                    <a:schemeClr val="tx1"/>
                  </a:solidFill>
                </a:rPr>
                <a:t> Manager</a:t>
              </a:r>
            </a:p>
          </p:txBody>
        </p:sp>
      </p:grp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26DF3A9D-4781-6978-5EC6-4DA9004EDB67}"/>
              </a:ext>
            </a:extLst>
          </p:cNvPr>
          <p:cNvGrpSpPr/>
          <p:nvPr/>
        </p:nvGrpSpPr>
        <p:grpSpPr>
          <a:xfrm>
            <a:off x="7147596" y="4966798"/>
            <a:ext cx="1294133" cy="909128"/>
            <a:chOff x="3068315" y="683928"/>
            <a:chExt cx="1210791" cy="909128"/>
          </a:xfrm>
        </p:grpSpPr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0EB48D83-69B9-FA29-1C20-634CB1AB9290}"/>
                </a:ext>
              </a:extLst>
            </p:cNvPr>
            <p:cNvSpPr/>
            <p:nvPr/>
          </p:nvSpPr>
          <p:spPr>
            <a:xfrm>
              <a:off x="3068315" y="992045"/>
              <a:ext cx="1210791" cy="601011"/>
            </a:xfrm>
            <a:prstGeom prst="rect">
              <a:avLst/>
            </a:prstGeom>
            <a:noFill/>
            <a:ln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8D9796CA-580F-5637-451F-7A1AD5B8137F}"/>
                </a:ext>
              </a:extLst>
            </p:cNvPr>
            <p:cNvSpPr/>
            <p:nvPr/>
          </p:nvSpPr>
          <p:spPr>
            <a:xfrm>
              <a:off x="3068315" y="683928"/>
              <a:ext cx="1210791" cy="309054"/>
            </a:xfrm>
            <a:prstGeom prst="rect">
              <a:avLst/>
            </a:prstGeom>
            <a:noFill/>
            <a:ln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tkHelpViewManager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BC8D1A02-4159-8DE4-4035-8670CF4BB9A2}"/>
              </a:ext>
            </a:extLst>
          </p:cNvPr>
          <p:cNvGrpSpPr/>
          <p:nvPr/>
        </p:nvGrpSpPr>
        <p:grpSpPr>
          <a:xfrm>
            <a:off x="10056256" y="5030343"/>
            <a:ext cx="1294133" cy="909128"/>
            <a:chOff x="3068315" y="683928"/>
            <a:chExt cx="1210791" cy="909128"/>
          </a:xfrm>
        </p:grpSpPr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D2955CCE-70B3-D9E7-C518-9DF1387B85EE}"/>
                </a:ext>
              </a:extLst>
            </p:cNvPr>
            <p:cNvSpPr/>
            <p:nvPr/>
          </p:nvSpPr>
          <p:spPr>
            <a:xfrm>
              <a:off x="3068315" y="992045"/>
              <a:ext cx="1210791" cy="601011"/>
            </a:xfrm>
            <a:prstGeom prst="rect">
              <a:avLst/>
            </a:prstGeom>
            <a:noFill/>
            <a:ln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id="{D379C805-2292-4534-5C08-27FD50CBC6AB}"/>
                </a:ext>
              </a:extLst>
            </p:cNvPr>
            <p:cNvSpPr/>
            <p:nvPr/>
          </p:nvSpPr>
          <p:spPr>
            <a:xfrm>
              <a:off x="3068315" y="683928"/>
              <a:ext cx="1210791" cy="309054"/>
            </a:xfrm>
            <a:prstGeom prst="rect">
              <a:avLst/>
            </a:prstGeom>
            <a:noFill/>
            <a:ln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tkUserQueryView</a:t>
              </a:r>
              <a:r>
                <a:rPr lang="en-US" sz="1000" dirty="0">
                  <a:solidFill>
                    <a:schemeClr val="tx1"/>
                  </a:solidFill>
                </a:rPr>
                <a:t> Manager</a:t>
              </a:r>
            </a:p>
          </p:txBody>
        </p:sp>
      </p:grpSp>
      <p:cxnSp>
        <p:nvCxnSpPr>
          <p:cNvPr id="137" name="Connector: Elbow 136">
            <a:extLst>
              <a:ext uri="{FF2B5EF4-FFF2-40B4-BE49-F238E27FC236}">
                <a16:creationId xmlns:a16="http://schemas.microsoft.com/office/drawing/2014/main" id="{4B9C2C5A-561F-B09C-3C3B-48F0E0DFD5EC}"/>
              </a:ext>
            </a:extLst>
          </p:cNvPr>
          <p:cNvCxnSpPr>
            <a:cxnSpLocks/>
            <a:stCxn id="124" idx="0"/>
            <a:endCxn id="120" idx="2"/>
          </p:cNvCxnSpPr>
          <p:nvPr/>
        </p:nvCxnSpPr>
        <p:spPr>
          <a:xfrm rot="5400000" flipH="1" flipV="1">
            <a:off x="725125" y="4785017"/>
            <a:ext cx="792342" cy="559371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0" name="Connector: Elbow 139">
            <a:extLst>
              <a:ext uri="{FF2B5EF4-FFF2-40B4-BE49-F238E27FC236}">
                <a16:creationId xmlns:a16="http://schemas.microsoft.com/office/drawing/2014/main" id="{47EDA73F-FBD7-CF85-EE44-A523C55BB875}"/>
              </a:ext>
            </a:extLst>
          </p:cNvPr>
          <p:cNvCxnSpPr>
            <a:cxnSpLocks/>
            <a:stCxn id="127" idx="0"/>
            <a:endCxn id="120" idx="2"/>
          </p:cNvCxnSpPr>
          <p:nvPr/>
        </p:nvCxnSpPr>
        <p:spPr>
          <a:xfrm rot="16200000" flipV="1">
            <a:off x="1263139" y="4806374"/>
            <a:ext cx="792342" cy="51665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4" name="Connector: Elbow 143">
            <a:extLst>
              <a:ext uri="{FF2B5EF4-FFF2-40B4-BE49-F238E27FC236}">
                <a16:creationId xmlns:a16="http://schemas.microsoft.com/office/drawing/2014/main" id="{0E5435BC-40B8-466E-D53B-2BB29E7C5E66}"/>
              </a:ext>
            </a:extLst>
          </p:cNvPr>
          <p:cNvCxnSpPr>
            <a:cxnSpLocks/>
            <a:stCxn id="133" idx="0"/>
            <a:endCxn id="68" idx="2"/>
          </p:cNvCxnSpPr>
          <p:nvPr/>
        </p:nvCxnSpPr>
        <p:spPr>
          <a:xfrm rot="16200000" flipV="1">
            <a:off x="6210564" y="3382698"/>
            <a:ext cx="1532369" cy="1635831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0" name="Connector: Elbow 149">
            <a:extLst>
              <a:ext uri="{FF2B5EF4-FFF2-40B4-BE49-F238E27FC236}">
                <a16:creationId xmlns:a16="http://schemas.microsoft.com/office/drawing/2014/main" id="{BD418879-9673-EC29-B1D0-0C94A1996AA6}"/>
              </a:ext>
            </a:extLst>
          </p:cNvPr>
          <p:cNvCxnSpPr>
            <a:cxnSpLocks/>
            <a:stCxn id="130" idx="0"/>
            <a:endCxn id="68" idx="2"/>
          </p:cNvCxnSpPr>
          <p:nvPr/>
        </p:nvCxnSpPr>
        <p:spPr>
          <a:xfrm rot="16200000" flipV="1">
            <a:off x="6925609" y="2667652"/>
            <a:ext cx="1577086" cy="311063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4" name="Connector: Elbow 153">
            <a:extLst>
              <a:ext uri="{FF2B5EF4-FFF2-40B4-BE49-F238E27FC236}">
                <a16:creationId xmlns:a16="http://schemas.microsoft.com/office/drawing/2014/main" id="{BF823AAB-8216-6009-AF83-13AD7AACC8ED}"/>
              </a:ext>
            </a:extLst>
          </p:cNvPr>
          <p:cNvCxnSpPr>
            <a:cxnSpLocks/>
            <a:stCxn id="136" idx="0"/>
            <a:endCxn id="68" idx="2"/>
          </p:cNvCxnSpPr>
          <p:nvPr/>
        </p:nvCxnSpPr>
        <p:spPr>
          <a:xfrm rot="16200000" flipV="1">
            <a:off x="7633121" y="1960140"/>
            <a:ext cx="1595914" cy="4544491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5" name="Connector: Elbow 164">
            <a:extLst>
              <a:ext uri="{FF2B5EF4-FFF2-40B4-BE49-F238E27FC236}">
                <a16:creationId xmlns:a16="http://schemas.microsoft.com/office/drawing/2014/main" id="{AA0A4490-E65F-EF6A-2ECF-2276FA6F96BE}"/>
              </a:ext>
            </a:extLst>
          </p:cNvPr>
          <p:cNvCxnSpPr>
            <a:cxnSpLocks/>
            <a:stCxn id="115" idx="0"/>
            <a:endCxn id="45" idx="2"/>
          </p:cNvCxnSpPr>
          <p:nvPr/>
        </p:nvCxnSpPr>
        <p:spPr>
          <a:xfrm rot="5400000" flipH="1" flipV="1">
            <a:off x="4192580" y="3034268"/>
            <a:ext cx="474404" cy="127608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8" name="Connector: Elbow 167">
            <a:extLst>
              <a:ext uri="{FF2B5EF4-FFF2-40B4-BE49-F238E27FC236}">
                <a16:creationId xmlns:a16="http://schemas.microsoft.com/office/drawing/2014/main" id="{2B54688D-851B-1C43-D914-520E7717B772}"/>
              </a:ext>
            </a:extLst>
          </p:cNvPr>
          <p:cNvCxnSpPr>
            <a:cxnSpLocks/>
            <a:stCxn id="118" idx="0"/>
            <a:endCxn id="45" idx="2"/>
          </p:cNvCxnSpPr>
          <p:nvPr/>
        </p:nvCxnSpPr>
        <p:spPr>
          <a:xfrm rot="5400000" flipH="1" flipV="1">
            <a:off x="4782327" y="3606956"/>
            <a:ext cx="457344" cy="113651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1" name="Connector: Elbow 170">
            <a:extLst>
              <a:ext uri="{FF2B5EF4-FFF2-40B4-BE49-F238E27FC236}">
                <a16:creationId xmlns:a16="http://schemas.microsoft.com/office/drawing/2014/main" id="{216FC249-9357-BF03-5A1E-06BA2E6005C8}"/>
              </a:ext>
            </a:extLst>
          </p:cNvPr>
          <p:cNvCxnSpPr>
            <a:cxnSpLocks/>
            <a:stCxn id="45" idx="1"/>
            <a:endCxn id="120" idx="3"/>
          </p:cNvCxnSpPr>
          <p:nvPr/>
        </p:nvCxnSpPr>
        <p:spPr>
          <a:xfrm rot="10800000" flipV="1">
            <a:off x="1820544" y="3134604"/>
            <a:ext cx="2933619" cy="1233422"/>
          </a:xfrm>
          <a:prstGeom prst="bentConnector3">
            <a:avLst>
              <a:gd name="adj1" fmla="val 67002"/>
            </a:avLst>
          </a:prstGeom>
          <a:ln>
            <a:solidFill>
              <a:schemeClr val="tx1"/>
            </a:solidFill>
            <a:tailEnd type="arrow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79" name="Group 178">
            <a:extLst>
              <a:ext uri="{FF2B5EF4-FFF2-40B4-BE49-F238E27FC236}">
                <a16:creationId xmlns:a16="http://schemas.microsoft.com/office/drawing/2014/main" id="{193F92BD-AB04-8309-2052-E8676374BC30}"/>
              </a:ext>
            </a:extLst>
          </p:cNvPr>
          <p:cNvGrpSpPr/>
          <p:nvPr/>
        </p:nvGrpSpPr>
        <p:grpSpPr>
          <a:xfrm>
            <a:off x="981421" y="3759403"/>
            <a:ext cx="1061411" cy="909128"/>
            <a:chOff x="981421" y="3759403"/>
            <a:chExt cx="1061411" cy="909128"/>
          </a:xfrm>
        </p:grpSpPr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B5C0EDAE-58A0-3F80-7FAD-9EA8D246C270}"/>
                </a:ext>
              </a:extLst>
            </p:cNvPr>
            <p:cNvGrpSpPr/>
            <p:nvPr/>
          </p:nvGrpSpPr>
          <p:grpSpPr>
            <a:xfrm>
              <a:off x="981421" y="3759403"/>
              <a:ext cx="839122" cy="909128"/>
              <a:chOff x="3068315" y="683928"/>
              <a:chExt cx="1210791" cy="909128"/>
            </a:xfrm>
          </p:grpSpPr>
          <p:sp>
            <p:nvSpPr>
              <p:cNvPr id="120" name="Rectangle 119">
                <a:extLst>
                  <a:ext uri="{FF2B5EF4-FFF2-40B4-BE49-F238E27FC236}">
                    <a16:creationId xmlns:a16="http://schemas.microsoft.com/office/drawing/2014/main" id="{8157467F-B958-49A4-4698-39A87E6FD211}"/>
                  </a:ext>
                </a:extLst>
              </p:cNvPr>
              <p:cNvSpPr/>
              <p:nvPr/>
            </p:nvSpPr>
            <p:spPr>
              <a:xfrm>
                <a:off x="3068315" y="992045"/>
                <a:ext cx="1210791" cy="601011"/>
              </a:xfrm>
              <a:prstGeom prst="rect">
                <a:avLst/>
              </a:prstGeom>
              <a:noFill/>
              <a:ln>
                <a:prstDash val="solid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Rectangle 120">
                <a:extLst>
                  <a:ext uri="{FF2B5EF4-FFF2-40B4-BE49-F238E27FC236}">
                    <a16:creationId xmlns:a16="http://schemas.microsoft.com/office/drawing/2014/main" id="{63566ECB-8388-96D6-D45A-8C0B04CC0CFC}"/>
                  </a:ext>
                </a:extLst>
              </p:cNvPr>
              <p:cNvSpPr/>
              <p:nvPr/>
            </p:nvSpPr>
            <p:spPr>
              <a:xfrm>
                <a:off x="3068315" y="683928"/>
                <a:ext cx="1210791" cy="309054"/>
              </a:xfrm>
              <a:prstGeom prst="rect">
                <a:avLst/>
              </a:prstGeom>
              <a:noFill/>
              <a:ln>
                <a:prstDash val="solid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dirty="0">
                    <a:solidFill>
                      <a:schemeClr val="tx1"/>
                    </a:solidFill>
                  </a:rPr>
                  <a:t>Model</a:t>
                </a:r>
              </a:p>
            </p:txBody>
          </p:sp>
        </p:grpSp>
        <p:sp>
          <p:nvSpPr>
            <p:cNvPr id="178" name="TextBox 177">
              <a:extLst>
                <a:ext uri="{FF2B5EF4-FFF2-40B4-BE49-F238E27FC236}">
                  <a16:creationId xmlns:a16="http://schemas.microsoft.com/office/drawing/2014/main" id="{EF090952-AFE8-078C-4899-2E730FE8C0B3}"/>
                </a:ext>
              </a:extLst>
            </p:cNvPr>
            <p:cNvSpPr txBox="1"/>
            <p:nvPr/>
          </p:nvSpPr>
          <p:spPr>
            <a:xfrm>
              <a:off x="1792442" y="4057887"/>
              <a:ext cx="25039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/>
                <a:t>1</a:t>
              </a:r>
            </a:p>
          </p:txBody>
        </p:sp>
      </p:grpSp>
      <p:grpSp>
        <p:nvGrpSpPr>
          <p:cNvPr id="181" name="Group 180">
            <a:extLst>
              <a:ext uri="{FF2B5EF4-FFF2-40B4-BE49-F238E27FC236}">
                <a16:creationId xmlns:a16="http://schemas.microsoft.com/office/drawing/2014/main" id="{2E3E90FB-C1B7-0A84-BFBE-1BA5F7686883}"/>
              </a:ext>
            </a:extLst>
          </p:cNvPr>
          <p:cNvGrpSpPr/>
          <p:nvPr/>
        </p:nvGrpSpPr>
        <p:grpSpPr>
          <a:xfrm>
            <a:off x="4497823" y="2525981"/>
            <a:ext cx="883664" cy="909128"/>
            <a:chOff x="4497823" y="2525981"/>
            <a:chExt cx="883664" cy="909128"/>
          </a:xfrm>
        </p:grpSpPr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8BA6BB5A-7BA5-2FE2-E68D-BBBA705B9FB1}"/>
                </a:ext>
              </a:extLst>
            </p:cNvPr>
            <p:cNvGrpSpPr/>
            <p:nvPr/>
          </p:nvGrpSpPr>
          <p:grpSpPr>
            <a:xfrm>
              <a:off x="4754162" y="2525981"/>
              <a:ext cx="627325" cy="909128"/>
              <a:chOff x="3068315" y="683928"/>
              <a:chExt cx="1210791" cy="909128"/>
            </a:xfrm>
          </p:grpSpPr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C6E6C609-C760-D826-F517-737031B8456A}"/>
                  </a:ext>
                </a:extLst>
              </p:cNvPr>
              <p:cNvSpPr/>
              <p:nvPr/>
            </p:nvSpPr>
            <p:spPr>
              <a:xfrm>
                <a:off x="3068315" y="992045"/>
                <a:ext cx="1210791" cy="601011"/>
              </a:xfrm>
              <a:prstGeom prst="rect">
                <a:avLst/>
              </a:prstGeom>
              <a:noFill/>
              <a:ln>
                <a:prstDash val="solid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A4DF060E-EACC-D6CD-FA30-088CF8DD75F7}"/>
                  </a:ext>
                </a:extLst>
              </p:cNvPr>
              <p:cNvSpPr/>
              <p:nvPr/>
            </p:nvSpPr>
            <p:spPr>
              <a:xfrm>
                <a:off x="3068315" y="683928"/>
                <a:ext cx="1210791" cy="309054"/>
              </a:xfrm>
              <a:prstGeom prst="rect">
                <a:avLst/>
              </a:prstGeom>
              <a:noFill/>
              <a:ln>
                <a:prstDash val="solid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dirty="0" err="1">
                    <a:solidFill>
                      <a:schemeClr val="tx1"/>
                    </a:solidFill>
                  </a:rPr>
                  <a:t>tkApp</a:t>
                </a:r>
                <a:endParaRPr lang="en-US" sz="10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80" name="TextBox 179">
              <a:extLst>
                <a:ext uri="{FF2B5EF4-FFF2-40B4-BE49-F238E27FC236}">
                  <a16:creationId xmlns:a16="http://schemas.microsoft.com/office/drawing/2014/main" id="{5B328AC5-B45B-9887-36DE-811C71A3ACB5}"/>
                </a:ext>
              </a:extLst>
            </p:cNvPr>
            <p:cNvSpPr txBox="1"/>
            <p:nvPr/>
          </p:nvSpPr>
          <p:spPr>
            <a:xfrm>
              <a:off x="4497823" y="2920341"/>
              <a:ext cx="24878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/>
                <a:t>*</a:t>
              </a:r>
            </a:p>
          </p:txBody>
        </p:sp>
      </p:grpSp>
      <p:cxnSp>
        <p:nvCxnSpPr>
          <p:cNvPr id="185" name="Connector: Elbow 184">
            <a:extLst>
              <a:ext uri="{FF2B5EF4-FFF2-40B4-BE49-F238E27FC236}">
                <a16:creationId xmlns:a16="http://schemas.microsoft.com/office/drawing/2014/main" id="{DDB305F5-E3C5-DD0A-E958-B0470F6013F9}"/>
              </a:ext>
            </a:extLst>
          </p:cNvPr>
          <p:cNvCxnSpPr>
            <a:cxnSpLocks/>
            <a:stCxn id="126" idx="3"/>
            <a:endCxn id="183" idx="1"/>
          </p:cNvCxnSpPr>
          <p:nvPr/>
        </p:nvCxnSpPr>
        <p:spPr>
          <a:xfrm>
            <a:off x="2434384" y="6069496"/>
            <a:ext cx="488144" cy="1023"/>
          </a:xfrm>
          <a:prstGeom prst="bentConnector3">
            <a:avLst/>
          </a:prstGeom>
          <a:ln>
            <a:solidFill>
              <a:schemeClr val="tx1"/>
            </a:solidFill>
            <a:tailEnd type="arrow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89" name="Group 188">
            <a:extLst>
              <a:ext uri="{FF2B5EF4-FFF2-40B4-BE49-F238E27FC236}">
                <a16:creationId xmlns:a16="http://schemas.microsoft.com/office/drawing/2014/main" id="{80B843A5-0A0B-FD26-0FC4-AF7D702E4CD9}"/>
              </a:ext>
            </a:extLst>
          </p:cNvPr>
          <p:cNvGrpSpPr/>
          <p:nvPr/>
        </p:nvGrpSpPr>
        <p:grpSpPr>
          <a:xfrm>
            <a:off x="2706996" y="5461896"/>
            <a:ext cx="1372346" cy="909128"/>
            <a:chOff x="2706996" y="4970059"/>
            <a:chExt cx="1372346" cy="909128"/>
          </a:xfrm>
        </p:grpSpPr>
        <p:grpSp>
          <p:nvGrpSpPr>
            <p:cNvPr id="182" name="Group 181">
              <a:extLst>
                <a:ext uri="{FF2B5EF4-FFF2-40B4-BE49-F238E27FC236}">
                  <a16:creationId xmlns:a16="http://schemas.microsoft.com/office/drawing/2014/main" id="{7D3B2D6B-4C64-5EAC-2D82-D3550B67DE37}"/>
                </a:ext>
              </a:extLst>
            </p:cNvPr>
            <p:cNvGrpSpPr/>
            <p:nvPr/>
          </p:nvGrpSpPr>
          <p:grpSpPr>
            <a:xfrm>
              <a:off x="2922528" y="4970059"/>
              <a:ext cx="1156814" cy="909128"/>
              <a:chOff x="3068315" y="683928"/>
              <a:chExt cx="1210791" cy="909128"/>
            </a:xfrm>
          </p:grpSpPr>
          <p:sp>
            <p:nvSpPr>
              <p:cNvPr id="183" name="Rectangle 182">
                <a:extLst>
                  <a:ext uri="{FF2B5EF4-FFF2-40B4-BE49-F238E27FC236}">
                    <a16:creationId xmlns:a16="http://schemas.microsoft.com/office/drawing/2014/main" id="{140715D1-7866-EEFD-0043-706FD1BDA92B}"/>
                  </a:ext>
                </a:extLst>
              </p:cNvPr>
              <p:cNvSpPr/>
              <p:nvPr/>
            </p:nvSpPr>
            <p:spPr>
              <a:xfrm>
                <a:off x="3068315" y="992045"/>
                <a:ext cx="1210791" cy="601011"/>
              </a:xfrm>
              <a:prstGeom prst="rect">
                <a:avLst/>
              </a:prstGeom>
              <a:noFill/>
              <a:ln>
                <a:prstDash val="solid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4" name="Rectangle 183">
                <a:extLst>
                  <a:ext uri="{FF2B5EF4-FFF2-40B4-BE49-F238E27FC236}">
                    <a16:creationId xmlns:a16="http://schemas.microsoft.com/office/drawing/2014/main" id="{D586A27E-5664-47BF-6D83-7B3F31080BCD}"/>
                  </a:ext>
                </a:extLst>
              </p:cNvPr>
              <p:cNvSpPr/>
              <p:nvPr/>
            </p:nvSpPr>
            <p:spPr>
              <a:xfrm>
                <a:off x="3068315" y="683928"/>
                <a:ext cx="1210791" cy="309054"/>
              </a:xfrm>
              <a:prstGeom prst="rect">
                <a:avLst/>
              </a:prstGeom>
              <a:noFill/>
              <a:ln>
                <a:prstDash val="solid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dirty="0" err="1">
                    <a:solidFill>
                      <a:schemeClr val="tx1"/>
                    </a:solidFill>
                  </a:rPr>
                  <a:t>SimulatorAdapter</a:t>
                </a:r>
                <a:endParaRPr lang="en-US" sz="10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88" name="TextBox 187">
              <a:extLst>
                <a:ext uri="{FF2B5EF4-FFF2-40B4-BE49-F238E27FC236}">
                  <a16:creationId xmlns:a16="http://schemas.microsoft.com/office/drawing/2014/main" id="{1A8B1061-9045-1DF0-AA44-BD0A5BB854EE}"/>
                </a:ext>
              </a:extLst>
            </p:cNvPr>
            <p:cNvSpPr txBox="1"/>
            <p:nvPr/>
          </p:nvSpPr>
          <p:spPr>
            <a:xfrm>
              <a:off x="2706996" y="5277601"/>
              <a:ext cx="25039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/>
                <a:t>1</a:t>
              </a:r>
            </a:p>
          </p:txBody>
        </p:sp>
      </p:grpSp>
      <p:cxnSp>
        <p:nvCxnSpPr>
          <p:cNvPr id="190" name="Connector: Elbow 189">
            <a:extLst>
              <a:ext uri="{FF2B5EF4-FFF2-40B4-BE49-F238E27FC236}">
                <a16:creationId xmlns:a16="http://schemas.microsoft.com/office/drawing/2014/main" id="{47F0265E-ACDA-43EB-A7C2-B7F8B6E9B921}"/>
              </a:ext>
            </a:extLst>
          </p:cNvPr>
          <p:cNvCxnSpPr>
            <a:cxnSpLocks/>
            <a:stCxn id="121" idx="0"/>
            <a:endCxn id="86" idx="2"/>
          </p:cNvCxnSpPr>
          <p:nvPr/>
        </p:nvCxnSpPr>
        <p:spPr>
          <a:xfrm rot="5400000" flipH="1" flipV="1">
            <a:off x="5438493" y="-736148"/>
            <a:ext cx="458040" cy="8533063"/>
          </a:xfrm>
          <a:prstGeom prst="bentConnector3">
            <a:avLst>
              <a:gd name="adj1" fmla="val 43950"/>
            </a:avLst>
          </a:prstGeom>
          <a:ln>
            <a:solidFill>
              <a:schemeClr val="tx1"/>
            </a:solidFill>
            <a:tailEnd type="triangle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ctor: Elbow 4">
            <a:extLst>
              <a:ext uri="{FF2B5EF4-FFF2-40B4-BE49-F238E27FC236}">
                <a16:creationId xmlns:a16="http://schemas.microsoft.com/office/drawing/2014/main" id="{4E0AC0D0-F4C2-15AE-4B3D-312D1C7E9E86}"/>
              </a:ext>
            </a:extLst>
          </p:cNvPr>
          <p:cNvCxnSpPr>
            <a:cxnSpLocks/>
            <a:stCxn id="127" idx="0"/>
            <a:endCxn id="37" idx="2"/>
          </p:cNvCxnSpPr>
          <p:nvPr/>
        </p:nvCxnSpPr>
        <p:spPr>
          <a:xfrm rot="5400000" flipH="1" flipV="1">
            <a:off x="1665448" y="1754627"/>
            <a:ext cx="3958437" cy="3454057"/>
          </a:xfrm>
          <a:prstGeom prst="bentConnector3">
            <a:avLst>
              <a:gd name="adj1" fmla="val 79791"/>
            </a:avLst>
          </a:prstGeom>
          <a:ln>
            <a:solidFill>
              <a:schemeClr val="tx1"/>
            </a:solidFill>
            <a:tailEnd type="arrow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87339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32</Words>
  <Application>Microsoft Office PowerPoint</Application>
  <PresentationFormat>Widescreen</PresentationFormat>
  <Paragraphs>28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Kevin Geurts</dc:creator>
  <cp:lastModifiedBy>Kevin Geurts</cp:lastModifiedBy>
  <cp:revision>28</cp:revision>
  <dcterms:created xsi:type="dcterms:W3CDTF">2025-11-20T20:54:16Z</dcterms:created>
  <dcterms:modified xsi:type="dcterms:W3CDTF">2026-01-07T15:50:21Z</dcterms:modified>
</cp:coreProperties>
</file>