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10"/>
    <p:sldId id="259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1" Type="http://schemas.openxmlformats.org/officeDocument/2006/relationships/slide" Target="slides/slide4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Emphasize the churn improvement from last quarter.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Q4 Strategy Review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Prepared by the Product Team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Metrics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Revenue: $1.2M</a:t>
            </a:r>
          </a:p>
          <a:p>
            <a:r>
              <a:t>DAU: 45K</a:t>
            </a:r>
          </a:p>
          <a:p>
            <a:r>
              <a:t>Churn: 2.1%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Roadmap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Phase 1: Infrastructure</a:t>
            </a:r>
          </a:p>
          <a:p>
            <a:r>
              <a:t>Phase 2: Features</a:t>
            </a:r>
          </a:p>
          <a:p>
            <a:r>
              <a:t>Phase 3: Scale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Finalize budget</a:t>
            </a:r>
          </a:p>
          <a:p>
            <a:r>
              <a:t>Hire 3 engineers</a:t>
            </a:r>
          </a:p>
          <a:p>
            <a:r>
              <a:t>Ship v2.0 by March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