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480175" cy="3600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22" autoAdjust="0"/>
    <p:restoredTop sz="94660"/>
  </p:normalViewPr>
  <p:slideViewPr>
    <p:cSldViewPr snapToGrid="0">
      <p:cViewPr>
        <p:scale>
          <a:sx n="125" d="100"/>
          <a:sy n="125" d="100"/>
        </p:scale>
        <p:origin x="3060" y="2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22" y="589241"/>
            <a:ext cx="4860131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1891070"/>
            <a:ext cx="4860131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1507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3260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191691"/>
            <a:ext cx="1397288" cy="305121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191691"/>
            <a:ext cx="4110861" cy="305121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638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5846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897613"/>
            <a:ext cx="5589151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2409468"/>
            <a:ext cx="5589151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295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958453"/>
            <a:ext cx="2754074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958453"/>
            <a:ext cx="2754074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13146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191691"/>
            <a:ext cx="5589151" cy="695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6" y="882610"/>
            <a:ext cx="2741418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6" y="1315164"/>
            <a:ext cx="2741418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882610"/>
            <a:ext cx="2754918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315164"/>
            <a:ext cx="2754918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3454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8794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58660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40030"/>
            <a:ext cx="2090025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518398"/>
            <a:ext cx="3280589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080135"/>
            <a:ext cx="2090025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26664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40030"/>
            <a:ext cx="2090025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518398"/>
            <a:ext cx="3280589" cy="2558653"/>
          </a:xfrm>
        </p:spPr>
        <p:txBody>
          <a:bodyPr anchor="t"/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080135"/>
            <a:ext cx="2090025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287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191691"/>
            <a:ext cx="5589151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958453"/>
            <a:ext cx="5589151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3337084"/>
            <a:ext cx="145803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A6EA5-59BE-4B30-AAF7-C447CC9CC02A}" type="datetimeFigureOut">
              <a:rPr lang="en-CA" smtClean="0"/>
              <a:t>2024-08-02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3337084"/>
            <a:ext cx="218705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3337084"/>
            <a:ext cx="145803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C8EFB-577C-41F7-A84D-7CE2EB4808B6}" type="slidenum">
              <a:rPr lang="en-CA" smtClean="0"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190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80060" rtl="0" eaLnBrk="1" latinLnBrk="0" hangingPunct="1">
        <a:lnSpc>
          <a:spcPct val="90000"/>
        </a:lnSpc>
        <a:spcBef>
          <a:spcPct val="0"/>
        </a:spcBef>
        <a:buNone/>
        <a:defRPr sz="2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0015" indent="-120015" algn="l" defTabSz="48006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4010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108013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9C3794BE-406E-B2C2-141F-805F93579AD1}"/>
              </a:ext>
            </a:extLst>
          </p:cNvPr>
          <p:cNvCxnSpPr>
            <a:cxnSpLocks/>
          </p:cNvCxnSpPr>
          <p:nvPr/>
        </p:nvCxnSpPr>
        <p:spPr>
          <a:xfrm>
            <a:off x="602394" y="1817632"/>
            <a:ext cx="153237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feld 5">
            <a:extLst>
              <a:ext uri="{FF2B5EF4-FFF2-40B4-BE49-F238E27FC236}">
                <a16:creationId xmlns:a16="http://schemas.microsoft.com/office/drawing/2014/main" id="{75853BE8-0992-97F6-F565-CB842146F282}"/>
              </a:ext>
            </a:extLst>
          </p:cNvPr>
          <p:cNvSpPr txBox="1"/>
          <p:nvPr/>
        </p:nvSpPr>
        <p:spPr>
          <a:xfrm rot="1200000">
            <a:off x="3235841" y="2185355"/>
            <a:ext cx="111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publish</a:t>
            </a:r>
          </a:p>
        </p:txBody>
      </p:sp>
      <p:sp>
        <p:nvSpPr>
          <p:cNvPr id="10" name="Bogen 9">
            <a:extLst>
              <a:ext uri="{FF2B5EF4-FFF2-40B4-BE49-F238E27FC236}">
                <a16:creationId xmlns:a16="http://schemas.microsoft.com/office/drawing/2014/main" id="{2EE17E4B-ADCF-1AFE-1D8E-5C1A2DDC3F7A}"/>
              </a:ext>
            </a:extLst>
          </p:cNvPr>
          <p:cNvSpPr/>
          <p:nvPr/>
        </p:nvSpPr>
        <p:spPr>
          <a:xfrm>
            <a:off x="1685607" y="261367"/>
            <a:ext cx="1554480" cy="1420837"/>
          </a:xfrm>
          <a:prstGeom prst="arc">
            <a:avLst>
              <a:gd name="adj1" fmla="val 6759828"/>
              <a:gd name="adj2" fmla="val 3916931"/>
            </a:avLst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030D23D-22B6-6E0D-C960-F15BAFEEC225}"/>
              </a:ext>
            </a:extLst>
          </p:cNvPr>
          <p:cNvSpPr txBox="1"/>
          <p:nvPr/>
        </p:nvSpPr>
        <p:spPr>
          <a:xfrm>
            <a:off x="1664507" y="813357"/>
            <a:ext cx="1619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install, use</a:t>
            </a:r>
          </a:p>
        </p:txBody>
      </p:sp>
      <p:sp>
        <p:nvSpPr>
          <p:cNvPr id="12" name="Bogen 11">
            <a:extLst>
              <a:ext uri="{FF2B5EF4-FFF2-40B4-BE49-F238E27FC236}">
                <a16:creationId xmlns:a16="http://schemas.microsoft.com/office/drawing/2014/main" id="{F83C4C27-01B2-C242-A1F6-18A222FBAE9F}"/>
              </a:ext>
            </a:extLst>
          </p:cNvPr>
          <p:cNvSpPr/>
          <p:nvPr/>
        </p:nvSpPr>
        <p:spPr>
          <a:xfrm flipV="1">
            <a:off x="1753188" y="1941149"/>
            <a:ext cx="1554480" cy="1420837"/>
          </a:xfrm>
          <a:prstGeom prst="arc">
            <a:avLst>
              <a:gd name="adj1" fmla="val 6759828"/>
              <a:gd name="adj2" fmla="val 3916931"/>
            </a:avLst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F588773-AD13-02A5-2E26-FA6B4DA7C0C2}"/>
              </a:ext>
            </a:extLst>
          </p:cNvPr>
          <p:cNvSpPr txBox="1"/>
          <p:nvPr/>
        </p:nvSpPr>
        <p:spPr>
          <a:xfrm>
            <a:off x="1720472" y="2189900"/>
            <a:ext cx="1619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develop, test, document, check</a:t>
            </a:r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3CF344B6-3AE5-7637-EDCF-5A76FFDD2AA6}"/>
              </a:ext>
            </a:extLst>
          </p:cNvPr>
          <p:cNvCxnSpPr>
            <a:cxnSpLocks/>
          </p:cNvCxnSpPr>
          <p:nvPr/>
        </p:nvCxnSpPr>
        <p:spPr>
          <a:xfrm>
            <a:off x="2956390" y="1908516"/>
            <a:ext cx="1704535" cy="61357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0BDF77AD-5AE8-B12E-5C24-F3E991E58D55}"/>
              </a:ext>
            </a:extLst>
          </p:cNvPr>
          <p:cNvCxnSpPr>
            <a:cxnSpLocks/>
          </p:cNvCxnSpPr>
          <p:nvPr/>
        </p:nvCxnSpPr>
        <p:spPr>
          <a:xfrm flipV="1">
            <a:off x="2956389" y="1165465"/>
            <a:ext cx="1704535" cy="61357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feld 18">
            <a:extLst>
              <a:ext uri="{FF2B5EF4-FFF2-40B4-BE49-F238E27FC236}">
                <a16:creationId xmlns:a16="http://schemas.microsoft.com/office/drawing/2014/main" id="{30B63D4A-27E4-8F4D-596F-EF7B15D6F1FA}"/>
              </a:ext>
            </a:extLst>
          </p:cNvPr>
          <p:cNvSpPr txBox="1"/>
          <p:nvPr/>
        </p:nvSpPr>
        <p:spPr>
          <a:xfrm>
            <a:off x="4505009" y="2337427"/>
            <a:ext cx="1005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PyPI</a:t>
            </a:r>
            <a:endParaRPr lang="en-US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2E8A8549-D8E5-F341-5D42-F8CD4A2FA1D3}"/>
              </a:ext>
            </a:extLst>
          </p:cNvPr>
          <p:cNvSpPr txBox="1"/>
          <p:nvPr/>
        </p:nvSpPr>
        <p:spPr>
          <a:xfrm>
            <a:off x="4611486" y="891931"/>
            <a:ext cx="1472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CoLRev docs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4DA8A91-7E2E-C83D-75FA-3B0BEE576D8B}"/>
              </a:ext>
            </a:extLst>
          </p:cNvPr>
          <p:cNvSpPr txBox="1"/>
          <p:nvPr/>
        </p:nvSpPr>
        <p:spPr>
          <a:xfrm>
            <a:off x="1026019" y="1452986"/>
            <a:ext cx="755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init</a:t>
            </a:r>
            <a:endParaRPr lang="en-US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4A1355D8-165E-2DC6-5CBC-DBCDEB7D3CDC}"/>
              </a:ext>
            </a:extLst>
          </p:cNvPr>
          <p:cNvSpPr txBox="1"/>
          <p:nvPr/>
        </p:nvSpPr>
        <p:spPr>
          <a:xfrm rot="20400000">
            <a:off x="3177223" y="1149031"/>
            <a:ext cx="111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register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3A6584B5-4FA3-D515-607A-11EC94DB8504}"/>
              </a:ext>
            </a:extLst>
          </p:cNvPr>
          <p:cNvSpPr/>
          <p:nvPr/>
        </p:nvSpPr>
        <p:spPr>
          <a:xfrm>
            <a:off x="30480" y="17824"/>
            <a:ext cx="6416040" cy="3564802"/>
          </a:xfrm>
          <a:prstGeom prst="rect">
            <a:avLst/>
          </a:prstGeom>
          <a:noFill/>
          <a:ln w="222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97814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16</Words>
  <Application>Microsoft Office PowerPoint</Application>
  <PresentationFormat>Benutzerdefiniert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Gerit Wagner</dc:creator>
  <cp:lastModifiedBy>Gerit Wagner</cp:lastModifiedBy>
  <cp:revision>2</cp:revision>
  <dcterms:created xsi:type="dcterms:W3CDTF">2024-08-02T18:33:52Z</dcterms:created>
  <dcterms:modified xsi:type="dcterms:W3CDTF">2024-08-02T18:35:32Z</dcterms:modified>
</cp:coreProperties>
</file>