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10080625" cy="7559675"/>
  <p:notesSz cx="7559675" cy="10691813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240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D79EFFC3-ED0F-4B91-B700-A74C04256C19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C6035687-D51E-49B0-BB00-C61ADA5D8454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21CDC7E-610E-4CF0-8F55-0FBDEE982151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D5B7BC-C2B8-4372-BBDC-52EAA99DAA0E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4A54422-BEDB-428F-9644-973F8C35A4AC}" type="slidenum">
              <a:t>‹#›</a:t>
            </a:fld>
            <a:endParaRPr lang="en-US" sz="1400" b="0" i="0" u="none" strike="noStrike" kern="1200">
              <a:ln>
                <a:noFill/>
              </a:ln>
              <a:latin typeface="Takao Pゴシック" pitchFamily="18"/>
              <a:ea typeface="Takao Pゴシック" pitchFamily="2"/>
              <a:cs typeface="Takao Pゴシック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50795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63AB3E3B-739C-4758-A9E1-45E5DE3BBE4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37C62418-7F10-4909-84A3-3F4E7A56EDFB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US" altLang="ja-JP"/>
          </a:p>
        </p:txBody>
      </p:sp>
      <p:sp>
        <p:nvSpPr>
          <p:cNvPr id="4" name="ヘッダー プレースホルダー 3">
            <a:extLst>
              <a:ext uri="{FF2B5EF4-FFF2-40B4-BE49-F238E27FC236}">
                <a16:creationId xmlns:a16="http://schemas.microsoft.com/office/drawing/2014/main" id="{03F24283-4793-4F86-8BAA-B83B3E9017C1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05F02FC-E391-4345-B090-DAA8AC4AEA3D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8541071-A108-41BF-B0E2-B280515FB93E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17DB36B-A647-49DF-89D6-DAD1A0D2A1B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fld id="{053F0B50-B07D-45C0-B97C-41C521F7923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070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en-US" altLang="ja-JP" sz="2000" b="0" i="0" u="none" strike="noStrike" kern="1200">
        <a:ln>
          <a:noFill/>
        </a:ln>
        <a:latin typeface="Takao Pゴシック" pitchFamily="18"/>
        <a:ea typeface="Takao Pゴシック" pitchFamily="2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72CA038-9802-4C49-8F70-CA481D6E023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C66E75D7-138F-455B-B52C-B21E231B6EDC}" type="slidenum">
              <a:t>1</a:t>
            </a:fld>
            <a:endParaRPr lang="en-US"/>
          </a:p>
        </p:txBody>
      </p:sp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90D9B458-AD8F-4A58-BD62-0B9B2B25C614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4F01756-23AC-4451-8729-BD855426832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721040"/>
          </a:xfrm>
        </p:spPr>
        <p:txBody>
          <a:bodyPr/>
          <a:lstStyle/>
          <a:p>
            <a:endParaRPr lang="en-US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006093-AA89-489A-AB04-6E67BCA1C9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61CEE00-A2B8-4164-A3C7-FB03E85A45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1884FAB-883C-4253-B495-CBD60A724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BFEF5DD-B02D-4D5F-920F-5447C013C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6E83F5D-1717-441C-94B7-43245C2D9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FDA372A-74A5-41D5-9683-CE77EC607F14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827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383832-1175-4BA1-8FE6-AC45F4F14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EE4868E-4E11-46A9-9E10-49840AA3F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D19D587-E55B-4859-B7FB-EED273F06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C35814-78C1-4FFD-8DE8-01A35841B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70F0B3E-5CFE-481B-8CE6-F194A7EAD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C6D7695-D8E8-4152-9A14-C9B1C21B0BD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127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E6BA8D7-BFBB-4277-BC7C-92F72E1F64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6DD281F-F900-4B4B-A80A-C1F732D504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3C51CEF-A24F-460E-8216-F0DB27E9F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076E8C3-3D93-4C81-BF42-1500F32DD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A655B6-FB55-4E3C-9AA8-8808BAEF3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A5F363B-5410-456A-A23A-24578DCDEB0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239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41FA0-8838-4062-8EDC-5FB73C842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A18102-A654-4001-B05A-26E0FF32C0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AD960C-AD35-44E3-A040-D0D2CE57D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508FC0-A6AA-4907-B7B2-DFDAFFB5E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82C90F4-B6D8-40A2-850B-2A7E941DB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98BD200-622A-46A7-8B29-1AEAA1108341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965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FF0B41-7DD9-4887-B77B-641CD7C30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3426EA6-5BB4-446C-A750-1D5D9720A5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A7B8F7-8CC2-41A5-A4B0-793DA8035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37BA9F1-5E35-4918-B6FE-2CB5842A3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8CB7D80-5EDF-430B-AB89-7B482C448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9B5E183-E798-4F34-8B1D-5391CA0DB6A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028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2CA87A0-0FD6-4E85-8959-88EAF95C5F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5A297D-AA48-4953-A550-9C37149A9F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9CAFB5B-1D97-4C68-8564-DA8675D944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2D50511-7EDC-4B6F-AD72-BFE90A8B6B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D822BE2-519C-4518-A95C-9F570B878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971A237-61A4-41E1-BA8C-5005D2D76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C19A0BF-C14C-45FC-85E8-FC0168F1560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52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A25398-FAB4-4B4B-A1BF-D061EF6186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38AFC0A-F75A-415C-BD12-AD8112398A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26DFD69-686A-425A-BEB6-21BBBDEF41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623B629-6934-4C48-B94D-D0A80A0D1E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4ABA4D7-E208-4840-9255-D2E2FFD1AF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3E90918-D8BA-4E03-BAEF-896D63CE5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2A91CB4-BB69-4498-8B59-6A0ADE9A7C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CA91705C-7795-4C42-8376-E0F53D24FF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9BB247C-8C8E-48E1-BE99-8E3AC544E59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1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96388E-37E2-4C4C-852B-BAF541900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AC6AA8D-F450-42DA-B4B8-DB7F0DBC8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1BC998C-9971-4265-AF03-45814312D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5D7BE38-8FD5-4E8A-A104-716A80320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F51937E-1A40-4522-B485-EBC6F70B06AB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687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4FFD953-3054-4549-96D4-026C613C1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0E67956-D193-4D3A-B10F-C252012C1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27EAF3F-A9FC-400D-9740-C9210B70D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EB7DF18-472A-4415-95A4-538754CB5FC3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993753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31BAFE-0EFA-4451-8443-C72C0DD77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73403DA-E108-4B2F-A644-28F9EF67D2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C0A5783D-C1DF-4EC0-B3A2-70ABBC75A3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22D5741-53E1-4F6B-B897-204709317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F63EB49-8693-40D7-8E6C-B5777DD67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BDF7802-284D-4F73-9D13-69940FA5A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415F6C8-5EAC-41D1-B363-788CA624AED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49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B8EB7B-A305-4F2C-8013-6559C4722E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FF5359C-FD04-4F47-9D4E-DC3C3375E1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4C8661D-BC03-4FBB-B0B6-05E1A5025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B2E9EC5-19D4-4A13-9894-288525AD5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27C2AC2-74DE-4140-93D8-310E089A5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B62691F-3FB4-41FE-ACE4-AD66E6369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5009D80-004D-4271-A9A5-3238F706DD46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14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B7A3DF5-04C2-4F68-95AA-B9833DD1458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US" altLang="ja-JP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DC72B19-E426-40CE-A237-9245F3E13B2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9896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altLang="ja-JP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D68BA09-F347-4DAD-A135-A8D3719DCCEB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FCB0192-B107-4287-AA57-0CB9F73B188C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ct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endParaRPr 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B1055C-9F9B-4436-873F-5089FC84D09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US" sz="1400" kern="1200">
                <a:latin typeface="Takao P明朝" pitchFamily="18"/>
                <a:ea typeface="Takao Pゴシック" pitchFamily="2"/>
                <a:cs typeface="Takao Pゴシック" pitchFamily="2"/>
              </a:defRPr>
            </a:lvl1pPr>
          </a:lstStyle>
          <a:p>
            <a:pPr lvl="0"/>
            <a:fld id="{1AC72521-F74E-4FE9-98E1-36FC74A46DD1}" type="slidenum"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hangingPunct="0">
        <a:tabLst/>
        <a:defRPr lang="en-US" altLang="ja-JP" sz="4400" b="0" i="0" u="none" strike="noStrike" kern="1200">
          <a:ln>
            <a:noFill/>
          </a:ln>
          <a:latin typeface="Takao Pゴシック" pitchFamily="18"/>
          <a:ea typeface="Takao Pゴシック" pitchFamily="2"/>
        </a:defRPr>
      </a:lvl1pPr>
    </p:titleStyle>
    <p:bodyStyle>
      <a:lvl1pPr rtl="0" hangingPunct="0">
        <a:spcBef>
          <a:spcPts val="0"/>
        </a:spcBef>
        <a:spcAft>
          <a:spcPts val="1417"/>
        </a:spcAft>
        <a:tabLst/>
        <a:defRPr lang="en-US" altLang="ja-JP" sz="3200" b="0" i="0" u="none" strike="noStrike" kern="1200">
          <a:ln>
            <a:noFill/>
          </a:ln>
          <a:latin typeface="Takao Pゴシック" pitchFamily="18"/>
          <a:ea typeface="Takao Pゴシック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フリーフォーム: 図形 1">
            <a:extLst>
              <a:ext uri="{FF2B5EF4-FFF2-40B4-BE49-F238E27FC236}">
                <a16:creationId xmlns:a16="http://schemas.microsoft.com/office/drawing/2014/main" id="{1765E262-4D5E-4278-B745-91F9B61E828E}"/>
              </a:ext>
            </a:extLst>
          </p:cNvPr>
          <p:cNvSpPr/>
          <p:nvPr/>
        </p:nvSpPr>
        <p:spPr>
          <a:xfrm>
            <a:off x="2481943" y="2971580"/>
            <a:ext cx="4993903" cy="1686512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solidFill>
            <a:srgbClr val="99CCFF"/>
          </a:solidFill>
          <a:ln w="0">
            <a:solidFill>
              <a:srgbClr val="000000"/>
            </a:solidFill>
            <a:prstDash val="solid"/>
          </a:ln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3" name="直線コネクタ 2">
            <a:extLst>
              <a:ext uri="{FF2B5EF4-FFF2-40B4-BE49-F238E27FC236}">
                <a16:creationId xmlns:a16="http://schemas.microsoft.com/office/drawing/2014/main" id="{F9479C28-CF30-4753-AF3D-5D187A9DD1B6}"/>
              </a:ext>
            </a:extLst>
          </p:cNvPr>
          <p:cNvSpPr/>
          <p:nvPr/>
        </p:nvSpPr>
        <p:spPr>
          <a:xfrm flipH="1">
            <a:off x="5551529" y="831336"/>
            <a:ext cx="864659" cy="2118842"/>
          </a:xfrm>
          <a:prstGeom prst="line">
            <a:avLst/>
          </a:prstGeom>
          <a:noFill/>
          <a:ln w="2540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4" name="直線コネクタ 3">
            <a:extLst>
              <a:ext uri="{FF2B5EF4-FFF2-40B4-BE49-F238E27FC236}">
                <a16:creationId xmlns:a16="http://schemas.microsoft.com/office/drawing/2014/main" id="{ADBCFD3C-E459-4C20-9179-541C2C0A6AB4}"/>
              </a:ext>
            </a:extLst>
          </p:cNvPr>
          <p:cNvSpPr/>
          <p:nvPr/>
        </p:nvSpPr>
        <p:spPr>
          <a:xfrm flipH="1">
            <a:off x="5335602" y="2971580"/>
            <a:ext cx="215927" cy="1686512"/>
          </a:xfrm>
          <a:prstGeom prst="line">
            <a:avLst/>
          </a:prstGeom>
          <a:noFill/>
          <a:ln w="2540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5" name="直線コネクタ 4">
            <a:extLst>
              <a:ext uri="{FF2B5EF4-FFF2-40B4-BE49-F238E27FC236}">
                <a16:creationId xmlns:a16="http://schemas.microsoft.com/office/drawing/2014/main" id="{36104CDB-09AC-4289-A6B2-8A60B81AAD9D}"/>
              </a:ext>
            </a:extLst>
          </p:cNvPr>
          <p:cNvSpPr/>
          <p:nvPr/>
        </p:nvSpPr>
        <p:spPr>
          <a:xfrm flipH="1">
            <a:off x="4492344" y="4658092"/>
            <a:ext cx="864660" cy="2118842"/>
          </a:xfrm>
          <a:prstGeom prst="line">
            <a:avLst/>
          </a:prstGeom>
          <a:noFill/>
          <a:ln w="2540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6" name="直線コネクタ 5">
            <a:extLst>
              <a:ext uri="{FF2B5EF4-FFF2-40B4-BE49-F238E27FC236}">
                <a16:creationId xmlns:a16="http://schemas.microsoft.com/office/drawing/2014/main" id="{A525A640-7F93-494D-AB8A-15FDDD1DA19E}"/>
              </a:ext>
            </a:extLst>
          </p:cNvPr>
          <p:cNvSpPr/>
          <p:nvPr/>
        </p:nvSpPr>
        <p:spPr>
          <a:xfrm flipH="1" flipV="1">
            <a:off x="5032638" y="2950177"/>
            <a:ext cx="281085" cy="1686037"/>
          </a:xfrm>
          <a:prstGeom prst="line">
            <a:avLst/>
          </a:prstGeom>
          <a:noFill/>
          <a:ln w="2540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7" name="直線コネクタ 6">
            <a:extLst>
              <a:ext uri="{FF2B5EF4-FFF2-40B4-BE49-F238E27FC236}">
                <a16:creationId xmlns:a16="http://schemas.microsoft.com/office/drawing/2014/main" id="{D84A9BE9-2F40-40E1-9AE0-F98776AD520F}"/>
              </a:ext>
            </a:extLst>
          </p:cNvPr>
          <p:cNvSpPr/>
          <p:nvPr/>
        </p:nvSpPr>
        <p:spPr>
          <a:xfrm flipH="1">
            <a:off x="4795308" y="2971580"/>
            <a:ext cx="215928" cy="1686512"/>
          </a:xfrm>
          <a:prstGeom prst="line">
            <a:avLst/>
          </a:prstGeom>
          <a:noFill/>
          <a:ln w="2540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8" name="直線コネクタ 7">
            <a:extLst>
              <a:ext uri="{FF2B5EF4-FFF2-40B4-BE49-F238E27FC236}">
                <a16:creationId xmlns:a16="http://schemas.microsoft.com/office/drawing/2014/main" id="{F52B7B64-BD22-4AB6-8D64-3991ADFC7269}"/>
              </a:ext>
            </a:extLst>
          </p:cNvPr>
          <p:cNvSpPr/>
          <p:nvPr/>
        </p:nvSpPr>
        <p:spPr>
          <a:xfrm flipH="1" flipV="1">
            <a:off x="4946076" y="831336"/>
            <a:ext cx="605453" cy="2075561"/>
          </a:xfrm>
          <a:prstGeom prst="line">
            <a:avLst/>
          </a:prstGeom>
          <a:noFill/>
          <a:ln w="2540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9" name="直線コネクタ 8">
            <a:extLst>
              <a:ext uri="{FF2B5EF4-FFF2-40B4-BE49-F238E27FC236}">
                <a16:creationId xmlns:a16="http://schemas.microsoft.com/office/drawing/2014/main" id="{E03D7CB2-BC6F-4BCC-9781-6FA1512ABAF3}"/>
              </a:ext>
            </a:extLst>
          </p:cNvPr>
          <p:cNvSpPr/>
          <p:nvPr/>
        </p:nvSpPr>
        <p:spPr>
          <a:xfrm flipH="1" flipV="1">
            <a:off x="4405785" y="917897"/>
            <a:ext cx="605451" cy="2075561"/>
          </a:xfrm>
          <a:prstGeom prst="line">
            <a:avLst/>
          </a:prstGeom>
          <a:noFill/>
          <a:ln w="2540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0" name="直線コネクタ 9">
            <a:extLst>
              <a:ext uri="{FF2B5EF4-FFF2-40B4-BE49-F238E27FC236}">
                <a16:creationId xmlns:a16="http://schemas.microsoft.com/office/drawing/2014/main" id="{E05F5F1A-FD9E-4DA6-9153-5A9957AD5FA9}"/>
              </a:ext>
            </a:extLst>
          </p:cNvPr>
          <p:cNvSpPr/>
          <p:nvPr/>
        </p:nvSpPr>
        <p:spPr>
          <a:xfrm flipH="1">
            <a:off x="3930175" y="4636214"/>
            <a:ext cx="864659" cy="2118840"/>
          </a:xfrm>
          <a:prstGeom prst="line">
            <a:avLst/>
          </a:prstGeom>
          <a:noFill/>
          <a:ln w="25400">
            <a:solidFill>
              <a:srgbClr val="000000"/>
            </a:solidFill>
            <a:prstDash val="solid"/>
            <a:tailEnd type="triangle" w="lg" len="lg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2800" b="0" i="0" u="none" strike="noStrike" kern="1200">
              <a:ln>
                <a:noFill/>
              </a:ln>
              <a:latin typeface="Arial" panose="020B0604020202020204" pitchFamily="34" charset="0"/>
              <a:ea typeface="Takao Pゴシック" pitchFamily="2"/>
              <a:cs typeface="Arial" panose="020B0604020202020204" pitchFamily="34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DD3744F9-BFA0-4651-ABC4-4DFE85300AB0}"/>
              </a:ext>
            </a:extLst>
          </p:cNvPr>
          <p:cNvSpPr txBox="1"/>
          <p:nvPr/>
        </p:nvSpPr>
        <p:spPr>
          <a:xfrm>
            <a:off x="5919174" y="355726"/>
            <a:ext cx="960304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input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62F4F4DC-C25D-4400-83DC-EFF467C7A0EA}"/>
              </a:ext>
            </a:extLst>
          </p:cNvPr>
          <p:cNvSpPr txBox="1"/>
          <p:nvPr/>
        </p:nvSpPr>
        <p:spPr>
          <a:xfrm>
            <a:off x="4730149" y="452750"/>
            <a:ext cx="501012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r1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B0AED2F-B6A4-4C1C-924A-E68A65E7DCF8}"/>
              </a:ext>
            </a:extLst>
          </p:cNvPr>
          <p:cNvSpPr txBox="1"/>
          <p:nvPr/>
        </p:nvSpPr>
        <p:spPr>
          <a:xfrm>
            <a:off x="4103297" y="485567"/>
            <a:ext cx="501012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r2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3C7D51DA-E82D-4A07-8F74-AD8237FB1F7C}"/>
              </a:ext>
            </a:extLst>
          </p:cNvPr>
          <p:cNvSpPr txBox="1"/>
          <p:nvPr/>
        </p:nvSpPr>
        <p:spPr>
          <a:xfrm>
            <a:off x="5391234" y="3598434"/>
            <a:ext cx="560964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 dirty="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s1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8A0F409-78AD-4299-B9A6-325780B303B4}"/>
              </a:ext>
            </a:extLst>
          </p:cNvPr>
          <p:cNvSpPr txBox="1"/>
          <p:nvPr/>
        </p:nvSpPr>
        <p:spPr>
          <a:xfrm>
            <a:off x="4903271" y="3577031"/>
            <a:ext cx="560964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 dirty="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s2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535894C-EDFF-4F5E-BE11-07E45355CE0D}"/>
              </a:ext>
            </a:extLst>
          </p:cNvPr>
          <p:cNvSpPr txBox="1"/>
          <p:nvPr/>
        </p:nvSpPr>
        <p:spPr>
          <a:xfrm>
            <a:off x="4372518" y="3877099"/>
            <a:ext cx="560964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 dirty="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s3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A3AFFB8B-0353-4982-88D5-5BF37B3566DF}"/>
              </a:ext>
            </a:extLst>
          </p:cNvPr>
          <p:cNvSpPr txBox="1"/>
          <p:nvPr/>
        </p:nvSpPr>
        <p:spPr>
          <a:xfrm>
            <a:off x="4284029" y="6722239"/>
            <a:ext cx="481199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t1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060CEA1-A4B2-4CDB-84DE-5A1770CCCDD2}"/>
              </a:ext>
            </a:extLst>
          </p:cNvPr>
          <p:cNvSpPr txBox="1"/>
          <p:nvPr/>
        </p:nvSpPr>
        <p:spPr>
          <a:xfrm>
            <a:off x="3670968" y="6733178"/>
            <a:ext cx="481199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t2</a:t>
            </a: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AFC96E2E-8D2E-418D-A8C9-2A5D418B55DB}"/>
              </a:ext>
            </a:extLst>
          </p:cNvPr>
          <p:cNvSpPr txBox="1"/>
          <p:nvPr/>
        </p:nvSpPr>
        <p:spPr>
          <a:xfrm>
            <a:off x="3779882" y="3479056"/>
            <a:ext cx="1079696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. . . . .</a:t>
            </a: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DFFC9A7-97C8-4E8C-BF08-80CC7A094491}"/>
              </a:ext>
            </a:extLst>
          </p:cNvPr>
          <p:cNvSpPr txBox="1"/>
          <p:nvPr/>
        </p:nvSpPr>
        <p:spPr>
          <a:xfrm>
            <a:off x="3649089" y="1653188"/>
            <a:ext cx="1079696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. . . . .</a:t>
            </a: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63D422FE-8C8C-4090-AD98-F612DC60CC34}"/>
              </a:ext>
            </a:extLst>
          </p:cNvPr>
          <p:cNvSpPr txBox="1"/>
          <p:nvPr/>
        </p:nvSpPr>
        <p:spPr>
          <a:xfrm>
            <a:off x="3346602" y="5220262"/>
            <a:ext cx="1079696" cy="503812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sp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en-US" sz="2800" b="0" i="0" u="none" strike="noStrike" kern="1200">
                <a:ln>
                  <a:noFill/>
                </a:ln>
                <a:latin typeface="Arial" panose="020B0604020202020204" pitchFamily="34" charset="0"/>
                <a:ea typeface="Takao Pゴシック" pitchFamily="2"/>
                <a:cs typeface="Arial" panose="020B0604020202020204" pitchFamily="34" charset="0"/>
              </a:rPr>
              <a:t>. . . . 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</TotalTime>
  <Words>24</Words>
  <Application>Microsoft Office PowerPoint</Application>
  <PresentationFormat>ワイド画面</PresentationFormat>
  <Paragraphs>12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Takao Pゴシック</vt:lpstr>
      <vt:lpstr>Takao P明朝</vt:lpstr>
      <vt:lpstr>游ゴシック</vt:lpstr>
      <vt:lpstr>Arial</vt:lpstr>
      <vt:lpstr>Default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Yoichi Aso</dc:creator>
  <cp:lastModifiedBy>Yoichi Aso</cp:lastModifiedBy>
  <cp:revision>29</cp:revision>
  <dcterms:created xsi:type="dcterms:W3CDTF">2010-08-15T03:17:08Z</dcterms:created>
  <dcterms:modified xsi:type="dcterms:W3CDTF">2019-09-02T05:24:47Z</dcterms:modified>
</cp:coreProperties>
</file>