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
  </p:notesMasterIdLst>
  <p:handoutMasterIdLst>
    <p:handoutMasterId r:id="rId3"/>
  </p:handoutMaster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4EC"/>
    <a:srgbClr val="E66542"/>
    <a:srgbClr val="F9F4EC"/>
    <a:srgbClr val="D66D4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15"/>
    <p:restoredTop sz="86420"/>
  </p:normalViewPr>
  <p:slideViewPr>
    <p:cSldViewPr snapToGrid="0" snapToObjects="1">
      <p:cViewPr varScale="1">
        <p:scale>
          <a:sx n="109" d="100"/>
          <a:sy n="109" d="100"/>
        </p:scale>
        <p:origin x="808" y="1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3" d="100"/>
          <a:sy n="93" d="100"/>
        </p:scale>
        <p:origin x="3784" y="216"/>
      </p:cViewPr>
      <p:guideLst/>
    </p:cSldViewPr>
  </p:notes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handoutMaster" Target="handoutMasters/handoutMaster1.xml"/><Relationship Id="rId7" Type="http://schemas.openxmlformats.org/officeDocument/2006/relationships/tableStyles" Target="tableStyles.xml"/><Relationship Id="rId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50F4F65-5948-F644-B7EE-20D072F76791}" type="slidenum">
              <a:rPr kumimoji="1" lang="zh-CN" altLang="en-US" smtClean="0"/>
              <a:t>‹#›</a:t>
            </a:fld>
            <a:endParaRPr kumimoji="1" lang="zh-CN" altLang="en-US"/>
          </a:p>
        </p:txBody>
      </p:sp>
    </p:spTree>
    <p:extLst>
      <p:ext uri="{BB962C8B-B14F-4D97-AF65-F5344CB8AC3E}">
        <p14:creationId xmlns:p14="http://schemas.microsoft.com/office/powerpoint/2010/main" val="21463908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477325-9FE3-494A-88E0-6A0955AE2D65}" type="datetimeFigureOut">
              <a:rPr kumimoji="1" lang="zh-CN" altLang="en-US" smtClean="0"/>
              <a:t>2021/8/7</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501024-DB32-C044-9BB9-7E2AC57D7954}" type="slidenum">
              <a:rPr kumimoji="1" lang="zh-CN" altLang="en-US" smtClean="0"/>
              <a:t>‹#›</a:t>
            </a:fld>
            <a:endParaRPr kumimoji="1" lang="zh-CN" altLang="en-US"/>
          </a:p>
        </p:txBody>
      </p:sp>
    </p:spTree>
    <p:extLst>
      <p:ext uri="{BB962C8B-B14F-4D97-AF65-F5344CB8AC3E}">
        <p14:creationId xmlns:p14="http://schemas.microsoft.com/office/powerpoint/2010/main" val="21340321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bg>
      <p:bgPr>
        <a:solidFill>
          <a:srgbClr val="E66542"/>
        </a:solidFill>
        <a:effectLst/>
      </p:bgPr>
    </p:bg>
    <p:spTree>
      <p:nvGrpSpPr>
        <p:cNvPr id="1" name=""/>
        <p:cNvGrpSpPr/>
        <p:nvPr/>
      </p:nvGrpSpPr>
      <p:grpSpPr>
        <a:xfrm>
          <a:off x="0" y="0"/>
          <a:ext cx="0" cy="0"/>
          <a:chOff x="0" y="0"/>
          <a:chExt cx="0" cy="0"/>
        </a:xfrm>
      </p:grpSpPr>
      <p:pic>
        <p:nvPicPr>
          <p:cNvPr id="21" name="图片 20"/>
          <p:cNvPicPr>
            <a:picLocks noChangeAspect="1"/>
          </p:cNvPicPr>
          <p:nvPr userDrawn="1"/>
        </p:nvPicPr>
        <p:blipFill>
          <a:blip r:embed="rId2"/>
          <a:stretch>
            <a:fillRect/>
          </a:stretch>
        </p:blipFill>
        <p:spPr>
          <a:xfrm>
            <a:off x="6601216" y="390231"/>
            <a:ext cx="5590783" cy="6467769"/>
          </a:xfrm>
          <a:prstGeom prst="rect">
            <a:avLst/>
          </a:prstGeom>
        </p:spPr>
      </p:pic>
      <p:sp>
        <p:nvSpPr>
          <p:cNvPr id="17" name="矩形 16"/>
          <p:cNvSpPr/>
          <p:nvPr userDrawn="1"/>
        </p:nvSpPr>
        <p:spPr>
          <a:xfrm>
            <a:off x="0" y="5220000"/>
            <a:ext cx="12192000" cy="1638000"/>
          </a:xfrm>
          <a:prstGeom prst="rect">
            <a:avLst/>
          </a:prstGeom>
          <a:solidFill>
            <a:srgbClr val="F8F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24" name="图片 23"/>
          <p:cNvPicPr>
            <a:picLocks noChangeAspect="1"/>
          </p:cNvPicPr>
          <p:nvPr userDrawn="1"/>
        </p:nvPicPr>
        <p:blipFill>
          <a:blip r:embed="rId3"/>
          <a:stretch>
            <a:fillRect/>
          </a:stretch>
        </p:blipFill>
        <p:spPr>
          <a:xfrm>
            <a:off x="6789871" y="1609132"/>
            <a:ext cx="4306440" cy="4372510"/>
          </a:xfrm>
          <a:prstGeom prst="rect">
            <a:avLst/>
          </a:prstGeom>
        </p:spPr>
      </p:pic>
      <p:sp>
        <p:nvSpPr>
          <p:cNvPr id="25" name="文本框 24"/>
          <p:cNvSpPr txBox="1"/>
          <p:nvPr userDrawn="1"/>
        </p:nvSpPr>
        <p:spPr>
          <a:xfrm>
            <a:off x="959386" y="5609502"/>
            <a:ext cx="2943616" cy="584775"/>
          </a:xfrm>
          <a:prstGeom prst="rect">
            <a:avLst/>
          </a:prstGeom>
          <a:noFill/>
        </p:spPr>
        <p:txBody>
          <a:bodyPr wrap="square" rtlCol="0">
            <a:spAutoFit/>
          </a:bodyPr>
          <a:lstStyle/>
          <a:p>
            <a:r>
              <a:rPr kumimoji="1" lang="zh-CN" altLang="en-US" sz="3200" dirty="0">
                <a:solidFill>
                  <a:srgbClr val="E66542"/>
                </a:solidFill>
                <a:latin typeface="PingFang SC" charset="-122"/>
                <a:ea typeface="PingFang SC" charset="-122"/>
                <a:cs typeface="PingFang SC" charset="-122"/>
              </a:rPr>
              <a:t>八啾学西语</a:t>
            </a:r>
          </a:p>
        </p:txBody>
      </p:sp>
      <p:sp>
        <p:nvSpPr>
          <p:cNvPr id="3" name="文本占位符 2"/>
          <p:cNvSpPr>
            <a:spLocks noGrp="1"/>
          </p:cNvSpPr>
          <p:nvPr>
            <p:ph type="body" sz="quarter" idx="10" hasCustomPrompt="1"/>
          </p:nvPr>
        </p:nvSpPr>
        <p:spPr>
          <a:xfrm>
            <a:off x="959386" y="2239655"/>
            <a:ext cx="5924550" cy="770339"/>
          </a:xfrm>
          <a:prstGeom prst="rect">
            <a:avLst/>
          </a:prstGeom>
        </p:spPr>
        <p:txBody>
          <a:bodyPr anchor="ctr" anchorCtr="0">
            <a:spAutoFit/>
          </a:bodyPr>
          <a:lstStyle>
            <a:lvl1pPr marL="0" marR="0" indent="0" algn="l" defTabSz="914400" rtl="0" eaLnBrk="1" fontAlgn="auto" latinLnBrk="0" hangingPunct="1">
              <a:lnSpc>
                <a:spcPct val="130000"/>
              </a:lnSpc>
              <a:spcBef>
                <a:spcPts val="1000"/>
              </a:spcBef>
              <a:spcAft>
                <a:spcPts val="0"/>
              </a:spcAft>
              <a:buClrTx/>
              <a:buSzTx/>
              <a:buFontTx/>
              <a:buNone/>
              <a:tabLst/>
              <a:defRPr sz="4800" b="0" i="0">
                <a:latin typeface="PingFang SC" panose="020B0400000000000000" pitchFamily="34" charset="-122"/>
                <a:ea typeface="PingFang SC" panose="020B0400000000000000" pitchFamily="34" charset="-122"/>
                <a:cs typeface="PingFang SC" panose="020B0400000000000000" pitchFamily="34" charset="-122"/>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zh-CN" altLang="en-US" dirty="0"/>
              <a:t>这里是标题</a:t>
            </a:r>
          </a:p>
        </p:txBody>
      </p:sp>
      <p:pic>
        <p:nvPicPr>
          <p:cNvPr id="2" name="图片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851776" y="4343642"/>
            <a:ext cx="791753" cy="720000"/>
          </a:xfrm>
          <a:prstGeom prst="rect">
            <a:avLst/>
          </a:prstGeom>
        </p:spPr>
      </p:pic>
    </p:spTree>
    <p:extLst>
      <p:ext uri="{BB962C8B-B14F-4D97-AF65-F5344CB8AC3E}">
        <p14:creationId xmlns:p14="http://schemas.microsoft.com/office/powerpoint/2010/main" val="15762410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ocabPhrase">
    <p:spTree>
      <p:nvGrpSpPr>
        <p:cNvPr id="1" name=""/>
        <p:cNvGrpSpPr/>
        <p:nvPr/>
      </p:nvGrpSpPr>
      <p:grpSpPr>
        <a:xfrm>
          <a:off x="0" y="0"/>
          <a:ext cx="0" cy="0"/>
          <a:chOff x="0" y="0"/>
          <a:chExt cx="0" cy="0"/>
        </a:xfrm>
      </p:grpSpPr>
      <p:sp>
        <p:nvSpPr>
          <p:cNvPr id="6" name="文本占位符 2"/>
          <p:cNvSpPr>
            <a:spLocks noGrp="1"/>
          </p:cNvSpPr>
          <p:nvPr>
            <p:ph type="body" sz="quarter" idx="10" hasCustomPrompt="1"/>
          </p:nvPr>
        </p:nvSpPr>
        <p:spPr>
          <a:xfrm>
            <a:off x="531758" y="680672"/>
            <a:ext cx="1728000" cy="518482"/>
          </a:xfrm>
          <a:prstGeom prst="rect">
            <a:avLst/>
          </a:prstGeom>
        </p:spPr>
        <p:txBody>
          <a:bodyPr/>
          <a:lstStyle>
            <a:lvl1pPr marL="0" indent="0">
              <a:buFontTx/>
              <a:buNone/>
              <a:defRPr sz="3200" b="0" i="0">
                <a:solidFill>
                  <a:srgbClr val="ECFAFF">
                    <a:alpha val="50000"/>
                  </a:srgbClr>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Q.1</a:t>
            </a:r>
            <a:endParaRPr kumimoji="1" lang="zh-CN" altLang="en-US" dirty="0"/>
          </a:p>
        </p:txBody>
      </p:sp>
      <p:sp>
        <p:nvSpPr>
          <p:cNvPr id="7" name="文本占位符 4"/>
          <p:cNvSpPr>
            <a:spLocks noGrp="1"/>
          </p:cNvSpPr>
          <p:nvPr>
            <p:ph type="body" sz="quarter" idx="11" hasCustomPrompt="1"/>
          </p:nvPr>
        </p:nvSpPr>
        <p:spPr>
          <a:xfrm>
            <a:off x="531756" y="1199154"/>
            <a:ext cx="11128486" cy="1219380"/>
          </a:xfrm>
          <a:prstGeom prst="rect">
            <a:avLst/>
          </a:prstGeom>
        </p:spPr>
        <p:txBody>
          <a:bodyPr anchor="ctr" anchorCtr="0">
            <a:normAutofit/>
          </a:bodyPr>
          <a:lstStyle>
            <a:lvl1pPr marL="0" indent="0" algn="ctr">
              <a:lnSpc>
                <a:spcPct val="120000"/>
              </a:lnSpc>
              <a:buFontTx/>
              <a:buNone/>
              <a:defRPr sz="6000">
                <a:solidFill>
                  <a:srgbClr val="ECFAFF"/>
                </a:solidFill>
                <a:latin typeface="PingFang SC" charset="-122"/>
                <a:ea typeface="PingFang SC" charset="-122"/>
                <a:cs typeface="PingFang SC" charset="-122"/>
              </a:defRPr>
            </a:lvl1pPr>
            <a:lvl2pPr marL="457200" indent="0" algn="ctr">
              <a:lnSpc>
                <a:spcPct val="120000"/>
              </a:lnSpc>
              <a:buFontTx/>
              <a:buNone/>
              <a:defRPr>
                <a:solidFill>
                  <a:srgbClr val="ECFAFF"/>
                </a:solidFill>
                <a:latin typeface="PingFang SC" charset="-122"/>
                <a:ea typeface="PingFang SC" charset="-122"/>
                <a:cs typeface="PingFang SC" charset="-122"/>
              </a:defRPr>
            </a:lvl2pPr>
            <a:lvl3pPr marL="914400" indent="0" algn="ctr">
              <a:lnSpc>
                <a:spcPct val="120000"/>
              </a:lnSpc>
              <a:buFontTx/>
              <a:buNone/>
              <a:defRPr>
                <a:solidFill>
                  <a:srgbClr val="ECFAFF"/>
                </a:solidFill>
                <a:latin typeface="PingFang SC" charset="-122"/>
                <a:ea typeface="PingFang SC" charset="-122"/>
                <a:cs typeface="PingFang SC" charset="-122"/>
              </a:defRPr>
            </a:lvl3pPr>
            <a:lvl4pPr marL="1371600" indent="0" algn="ctr">
              <a:lnSpc>
                <a:spcPct val="120000"/>
              </a:lnSpc>
              <a:buFontTx/>
              <a:buNone/>
              <a:defRPr>
                <a:solidFill>
                  <a:srgbClr val="ECFAFF"/>
                </a:solidFill>
                <a:latin typeface="PingFang SC" charset="-122"/>
                <a:ea typeface="PingFang SC" charset="-122"/>
                <a:cs typeface="PingFang SC" charset="-122"/>
              </a:defRPr>
            </a:lvl4pPr>
            <a:lvl5pPr marL="1828800" indent="0" algn="ctr">
              <a:lnSpc>
                <a:spcPct val="120000"/>
              </a:lnSpc>
              <a:buFontTx/>
              <a:buNone/>
              <a:defRPr>
                <a:solidFill>
                  <a:srgbClr val="ECFAFF"/>
                </a:solidFill>
                <a:latin typeface="PingFang SC" charset="-122"/>
                <a:ea typeface="PingFang SC" charset="-122"/>
                <a:cs typeface="PingFang SC" charset="-122"/>
              </a:defRPr>
            </a:lvl5pPr>
          </a:lstStyle>
          <a:p>
            <a:pPr lvl="0"/>
            <a:r>
              <a:rPr kumimoji="1" lang="zh-CN" altLang="en-US" dirty="0"/>
              <a:t>球</a:t>
            </a:r>
          </a:p>
        </p:txBody>
      </p:sp>
      <p:sp>
        <p:nvSpPr>
          <p:cNvPr id="8" name="文本占位符 13"/>
          <p:cNvSpPr>
            <a:spLocks noGrp="1"/>
          </p:cNvSpPr>
          <p:nvPr>
            <p:ph type="body" sz="quarter" idx="12" hasCustomPrompt="1"/>
          </p:nvPr>
        </p:nvSpPr>
        <p:spPr>
          <a:xfrm>
            <a:off x="531758" y="3085618"/>
            <a:ext cx="11128484" cy="569982"/>
          </a:xfrm>
          <a:prstGeom prst="rect">
            <a:avLst/>
          </a:prstGeom>
        </p:spPr>
        <p:txBody>
          <a:bodyPr anchor="ctr" anchorCtr="0"/>
          <a:lstStyle>
            <a:lvl1pPr marL="0" indent="0" algn="ctr">
              <a:lnSpc>
                <a:spcPct val="120000"/>
              </a:lnSpc>
              <a:buFontTx/>
              <a:buNone/>
              <a:defRPr sz="2400">
                <a:solidFill>
                  <a:srgbClr val="F8F4EC"/>
                </a:solidFill>
                <a:latin typeface="PingFang SC" charset="-122"/>
                <a:ea typeface="PingFang SC" charset="-122"/>
                <a:cs typeface="PingFang SC" charset="-122"/>
              </a:defRPr>
            </a:lvl1pPr>
            <a:lvl2pPr marL="457200" indent="0" algn="ctr">
              <a:lnSpc>
                <a:spcPct val="120000"/>
              </a:lnSpc>
              <a:buFontTx/>
              <a:buNone/>
              <a:defRPr>
                <a:solidFill>
                  <a:srgbClr val="ECFAFF"/>
                </a:solidFill>
                <a:latin typeface="PingFang SC" charset="-122"/>
                <a:ea typeface="PingFang SC" charset="-122"/>
                <a:cs typeface="PingFang SC" charset="-122"/>
              </a:defRPr>
            </a:lvl2pPr>
            <a:lvl3pPr marL="914400" indent="0" algn="ctr">
              <a:lnSpc>
                <a:spcPct val="120000"/>
              </a:lnSpc>
              <a:buFontTx/>
              <a:buNone/>
              <a:defRPr>
                <a:solidFill>
                  <a:srgbClr val="ECFAFF"/>
                </a:solidFill>
                <a:latin typeface="PingFang SC" charset="-122"/>
                <a:ea typeface="PingFang SC" charset="-122"/>
                <a:cs typeface="PingFang SC" charset="-122"/>
              </a:defRPr>
            </a:lvl3pPr>
            <a:lvl4pPr marL="1371600" indent="0" algn="ctr">
              <a:lnSpc>
                <a:spcPct val="120000"/>
              </a:lnSpc>
              <a:buFontTx/>
              <a:buNone/>
              <a:defRPr>
                <a:solidFill>
                  <a:srgbClr val="ECFAFF"/>
                </a:solidFill>
                <a:latin typeface="PingFang SC" charset="-122"/>
                <a:ea typeface="PingFang SC" charset="-122"/>
                <a:cs typeface="PingFang SC" charset="-122"/>
              </a:defRPr>
            </a:lvl4pPr>
            <a:lvl5pPr marL="1828800" indent="0" algn="ctr">
              <a:lnSpc>
                <a:spcPct val="120000"/>
              </a:lnSpc>
              <a:buFontTx/>
              <a:buNone/>
              <a:defRPr>
                <a:solidFill>
                  <a:srgbClr val="ECFAFF"/>
                </a:solidFill>
                <a:latin typeface="PingFang SC" charset="-122"/>
                <a:ea typeface="PingFang SC" charset="-122"/>
                <a:cs typeface="PingFang SC" charset="-122"/>
              </a:defRPr>
            </a:lvl5pPr>
          </a:lstStyle>
          <a:p>
            <a:pPr lvl="0"/>
            <a:r>
              <a:rPr kumimoji="1" lang="zh-CN" altLang="en-US" dirty="0"/>
              <a:t>考点：</a:t>
            </a:r>
            <a:r>
              <a:rPr kumimoji="1" lang="en-US" altLang="zh-CN" dirty="0"/>
              <a:t>A2</a:t>
            </a:r>
            <a:r>
              <a:rPr kumimoji="1" lang="zh-CN" altLang="en-US" dirty="0"/>
              <a:t> </a:t>
            </a:r>
            <a:r>
              <a:rPr kumimoji="1" lang="en-US" altLang="zh-CN" dirty="0"/>
              <a:t>–</a:t>
            </a:r>
            <a:r>
              <a:rPr kumimoji="1" lang="zh-CN" altLang="en-US" dirty="0"/>
              <a:t> 运动</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ocabPhrase analysis">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531758" y="680672"/>
            <a:ext cx="1728000" cy="518482"/>
          </a:xfrm>
          <a:prstGeom prst="rect">
            <a:avLst/>
          </a:prstGeom>
        </p:spPr>
        <p:txBody>
          <a:bodyPr/>
          <a:lstStyle>
            <a:lvl1pPr marL="0" indent="0">
              <a:buFontTx/>
              <a:buNone/>
              <a:defRPr sz="3200" b="0" i="0">
                <a:solidFill>
                  <a:srgbClr val="ECFAFF">
                    <a:alpha val="50000"/>
                  </a:srgbClr>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Q.1</a:t>
            </a:r>
            <a:endParaRPr kumimoji="1" lang="zh-CN" altLang="en-US" dirty="0"/>
          </a:p>
        </p:txBody>
      </p:sp>
      <p:sp>
        <p:nvSpPr>
          <p:cNvPr id="4" name="文本占位符 6"/>
          <p:cNvSpPr>
            <a:spLocks noGrp="1"/>
          </p:cNvSpPr>
          <p:nvPr>
            <p:ph type="body" sz="quarter" idx="11" hasCustomPrompt="1"/>
          </p:nvPr>
        </p:nvSpPr>
        <p:spPr>
          <a:xfrm>
            <a:off x="6297887" y="738313"/>
            <a:ext cx="1316242" cy="403200"/>
          </a:xfrm>
          <a:prstGeom prst="rect">
            <a:avLst/>
          </a:prstGeom>
        </p:spPr>
        <p:txBody>
          <a:bodyPr anchor="ctr"/>
          <a:lstStyle>
            <a:lvl1pPr marL="0" indent="0" algn="l">
              <a:buFontTx/>
              <a:buNone/>
              <a:defRPr sz="2000">
                <a:solidFill>
                  <a:srgbClr val="ECFAFF"/>
                </a:solidFill>
                <a:latin typeface="PingFang SC" charset="-122"/>
                <a:ea typeface="PingFang SC" charset="-122"/>
                <a:cs typeface="PingFang SC" charset="-122"/>
              </a:defRPr>
            </a:lvl1pPr>
            <a:lvl2pPr marL="457200" indent="0" algn="ctr">
              <a:buFontTx/>
              <a:buNone/>
              <a:defRPr sz="2000">
                <a:solidFill>
                  <a:srgbClr val="ECFAFF"/>
                </a:solidFill>
                <a:latin typeface="PingFang SC" charset="-122"/>
                <a:ea typeface="PingFang SC" charset="-122"/>
                <a:cs typeface="PingFang SC" charset="-122"/>
              </a:defRPr>
            </a:lvl2pPr>
            <a:lvl3pPr marL="914400" indent="0" algn="ctr">
              <a:buFontTx/>
              <a:buNone/>
              <a:defRPr sz="2000">
                <a:solidFill>
                  <a:srgbClr val="ECFAFF"/>
                </a:solidFill>
                <a:latin typeface="PingFang SC" charset="-122"/>
                <a:ea typeface="PingFang SC" charset="-122"/>
                <a:cs typeface="PingFang SC" charset="-122"/>
              </a:defRPr>
            </a:lvl3pPr>
            <a:lvl4pPr marL="1371600" indent="0" algn="ctr">
              <a:buFontTx/>
              <a:buNone/>
              <a:defRPr sz="2000">
                <a:solidFill>
                  <a:srgbClr val="ECFAFF"/>
                </a:solidFill>
                <a:latin typeface="PingFang SC" charset="-122"/>
                <a:ea typeface="PingFang SC" charset="-122"/>
                <a:cs typeface="PingFang SC" charset="-122"/>
              </a:defRPr>
            </a:lvl4pPr>
            <a:lvl5pPr marL="1828800" indent="0" algn="ctr">
              <a:buFontTx/>
              <a:buNone/>
              <a:defRPr sz="2000">
                <a:solidFill>
                  <a:srgbClr val="ECFAFF"/>
                </a:solidFill>
                <a:latin typeface="PingFang SC" charset="-122"/>
                <a:ea typeface="PingFang SC" charset="-122"/>
                <a:cs typeface="PingFang SC" charset="-122"/>
              </a:defRPr>
            </a:lvl5pPr>
          </a:lstStyle>
          <a:p>
            <a:pPr lvl="0"/>
            <a:r>
              <a:rPr kumimoji="1" lang="en-US" altLang="zh-CN"/>
              <a:t>A</a:t>
            </a:r>
            <a:endParaRPr kumimoji="1" lang="zh-CN" altLang="en-US" dirty="0"/>
          </a:p>
        </p:txBody>
      </p:sp>
      <p:sp>
        <p:nvSpPr>
          <p:cNvPr id="5" name="文本占位符 8"/>
          <p:cNvSpPr>
            <a:spLocks noGrp="1"/>
          </p:cNvSpPr>
          <p:nvPr>
            <p:ph type="body" sz="quarter" idx="12" hasCustomPrompt="1"/>
          </p:nvPr>
        </p:nvSpPr>
        <p:spPr>
          <a:xfrm>
            <a:off x="531758" y="1199154"/>
            <a:ext cx="11128484" cy="1216800"/>
          </a:xfrm>
          <a:prstGeom prst="rect">
            <a:avLst/>
          </a:prstGeom>
        </p:spPr>
        <p:txBody>
          <a:bodyPr anchor="ctr">
            <a:normAutofit/>
          </a:bodyPr>
          <a:lstStyle>
            <a:lvl1pPr marL="0" indent="0" algn="ctr">
              <a:lnSpc>
                <a:spcPct val="120000"/>
              </a:lnSpc>
              <a:buFontTx/>
              <a:buNone/>
              <a:defRPr sz="6000">
                <a:solidFill>
                  <a:srgbClr val="ECFAFF"/>
                </a:solidFill>
                <a:latin typeface="PingFang SC" charset="-122"/>
                <a:ea typeface="PingFang SC" charset="-122"/>
                <a:cs typeface="PingFang SC" charset="-122"/>
              </a:defRPr>
            </a:lvl1pPr>
            <a:lvl2pPr marL="457200" indent="0" algn="ctr">
              <a:buFontTx/>
              <a:buNone/>
              <a:defRPr>
                <a:solidFill>
                  <a:srgbClr val="ECFAFF"/>
                </a:solidFill>
                <a:latin typeface="PingFang SC" charset="-122"/>
                <a:ea typeface="PingFang SC" charset="-122"/>
                <a:cs typeface="PingFang SC" charset="-122"/>
              </a:defRPr>
            </a:lvl2pPr>
            <a:lvl3pPr marL="914400" indent="0" algn="ctr">
              <a:buFontTx/>
              <a:buNone/>
              <a:defRPr>
                <a:solidFill>
                  <a:srgbClr val="ECFAFF"/>
                </a:solidFill>
                <a:latin typeface="PingFang SC" charset="-122"/>
                <a:ea typeface="PingFang SC" charset="-122"/>
                <a:cs typeface="PingFang SC" charset="-122"/>
              </a:defRPr>
            </a:lvl3pPr>
            <a:lvl4pPr marL="1371600" indent="0" algn="ctr">
              <a:buFontTx/>
              <a:buNone/>
              <a:defRPr>
                <a:solidFill>
                  <a:srgbClr val="ECFAFF"/>
                </a:solidFill>
                <a:latin typeface="PingFang SC" charset="-122"/>
                <a:ea typeface="PingFang SC" charset="-122"/>
                <a:cs typeface="PingFang SC" charset="-122"/>
              </a:defRPr>
            </a:lvl4pPr>
            <a:lvl5pPr marL="1828800" indent="0" algn="ctr">
              <a:buFontTx/>
              <a:buNone/>
              <a:defRPr>
                <a:solidFill>
                  <a:srgbClr val="ECFAFF"/>
                </a:solidFill>
                <a:latin typeface="PingFang SC" charset="-122"/>
                <a:ea typeface="PingFang SC" charset="-122"/>
                <a:cs typeface="PingFang SC" charset="-122"/>
              </a:defRPr>
            </a:lvl5pPr>
          </a:lstStyle>
          <a:p>
            <a:pPr lvl="0"/>
            <a:r>
              <a:rPr kumimoji="1" lang="zh-CN" altLang="en-US" dirty="0"/>
              <a:t>球 </a:t>
            </a:r>
            <a:r>
              <a:rPr kumimoji="1" lang="en-US" altLang="zh-CN" dirty="0"/>
              <a:t>ball</a:t>
            </a:r>
            <a:endParaRPr kumimoji="1" lang="zh-CN" altLang="en-US" dirty="0"/>
          </a:p>
        </p:txBody>
      </p:sp>
      <p:sp>
        <p:nvSpPr>
          <p:cNvPr id="6" name="文本占位符 10"/>
          <p:cNvSpPr>
            <a:spLocks noGrp="1"/>
          </p:cNvSpPr>
          <p:nvPr>
            <p:ph type="body" sz="quarter" idx="13" hasCustomPrompt="1"/>
          </p:nvPr>
        </p:nvSpPr>
        <p:spPr>
          <a:xfrm>
            <a:off x="531758" y="2495832"/>
            <a:ext cx="11128484" cy="403200"/>
          </a:xfrm>
          <a:prstGeom prst="rect">
            <a:avLst/>
          </a:prstGeom>
        </p:spPr>
        <p:txBody>
          <a:bodyPr anchor="ctr"/>
          <a:lstStyle>
            <a:lvl1pPr marL="0" indent="0" algn="ctr">
              <a:buFontTx/>
              <a:buNone/>
              <a:defRPr sz="2000">
                <a:solidFill>
                  <a:srgbClr val="ECFAFF"/>
                </a:solidFill>
                <a:latin typeface="PingFang SC" charset="-122"/>
                <a:ea typeface="PingFang SC" charset="-122"/>
                <a:cs typeface="PingFang SC" charset="-122"/>
              </a:defRPr>
            </a:lvl1pPr>
            <a:lvl2pPr marL="457200" indent="0" algn="ctr">
              <a:buFontTx/>
              <a:buNone/>
              <a:defRPr sz="2000">
                <a:solidFill>
                  <a:srgbClr val="ECFAFF"/>
                </a:solidFill>
                <a:latin typeface="PingFang SC" charset="-122"/>
                <a:ea typeface="PingFang SC" charset="-122"/>
                <a:cs typeface="PingFang SC" charset="-122"/>
              </a:defRPr>
            </a:lvl2pPr>
            <a:lvl3pPr marL="914400" indent="0" algn="ctr">
              <a:buFontTx/>
              <a:buNone/>
              <a:defRPr sz="2000">
                <a:solidFill>
                  <a:srgbClr val="ECFAFF"/>
                </a:solidFill>
                <a:latin typeface="PingFang SC" charset="-122"/>
                <a:ea typeface="PingFang SC" charset="-122"/>
                <a:cs typeface="PingFang SC" charset="-122"/>
              </a:defRPr>
            </a:lvl3pPr>
            <a:lvl4pPr marL="1371600" indent="0" algn="ctr">
              <a:buFontTx/>
              <a:buNone/>
              <a:defRPr sz="2000">
                <a:solidFill>
                  <a:srgbClr val="ECFAFF"/>
                </a:solidFill>
                <a:latin typeface="PingFang SC" charset="-122"/>
                <a:ea typeface="PingFang SC" charset="-122"/>
                <a:cs typeface="PingFang SC" charset="-122"/>
              </a:defRPr>
            </a:lvl4pPr>
            <a:lvl5pPr marL="1828800" indent="0" algn="ctr">
              <a:buFontTx/>
              <a:buNone/>
              <a:defRPr sz="2000">
                <a:solidFill>
                  <a:srgbClr val="ECFAFF"/>
                </a:solidFill>
                <a:latin typeface="PingFang SC" charset="-122"/>
                <a:ea typeface="PingFang SC" charset="-122"/>
                <a:cs typeface="PingFang SC" charset="-122"/>
              </a:defRPr>
            </a:lvl5pPr>
          </a:lstStyle>
          <a:p>
            <a:pPr lvl="0"/>
            <a:r>
              <a:rPr kumimoji="1" lang="zh-CN" altLang="en-US" dirty="0"/>
              <a:t>考点：</a:t>
            </a:r>
            <a:r>
              <a:rPr kumimoji="1" lang="en-US" altLang="zh-CN" dirty="0"/>
              <a:t>A1-</a:t>
            </a:r>
            <a:r>
              <a:rPr kumimoji="1" lang="zh-CN" altLang="en-US" dirty="0"/>
              <a:t>运动</a:t>
            </a:r>
          </a:p>
        </p:txBody>
      </p:sp>
      <p:sp>
        <p:nvSpPr>
          <p:cNvPr id="7" name="矩形 6"/>
          <p:cNvSpPr/>
          <p:nvPr userDrawn="1"/>
        </p:nvSpPr>
        <p:spPr>
          <a:xfrm>
            <a:off x="531758" y="4340276"/>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8" name="矩形 7"/>
          <p:cNvSpPr/>
          <p:nvPr userDrawn="1"/>
        </p:nvSpPr>
        <p:spPr>
          <a:xfrm>
            <a:off x="6188242" y="4340276"/>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9" name="矩形 8"/>
          <p:cNvSpPr/>
          <p:nvPr userDrawn="1"/>
        </p:nvSpPr>
        <p:spPr>
          <a:xfrm>
            <a:off x="531758" y="3383360"/>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10" name="矩形 9"/>
          <p:cNvSpPr/>
          <p:nvPr userDrawn="1"/>
        </p:nvSpPr>
        <p:spPr>
          <a:xfrm>
            <a:off x="6188242" y="3383360"/>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11" name="文本框 6">
            <a:extLst>
              <a:ext uri="{FF2B5EF4-FFF2-40B4-BE49-F238E27FC236}">
                <a16:creationId xmlns:a16="http://schemas.microsoft.com/office/drawing/2014/main" id="{5D38C703-0535-2649-B4A0-B8F05CF7B2C5}"/>
              </a:ext>
            </a:extLst>
          </p:cNvPr>
          <p:cNvSpPr txBox="1"/>
          <p:nvPr userDrawn="1"/>
        </p:nvSpPr>
        <p:spPr>
          <a:xfrm>
            <a:off x="1971758" y="3545447"/>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A.</a:t>
            </a:r>
            <a:endParaRPr kumimoji="1" lang="zh-CN" altLang="en-US" sz="2000" b="0" i="0" dirty="0">
              <a:solidFill>
                <a:srgbClr val="ECFAFF"/>
              </a:solidFill>
              <a:latin typeface="PingFang SC" charset="-122"/>
              <a:ea typeface="PingFang SC" charset="-122"/>
              <a:cs typeface="PingFang SC" charset="-122"/>
            </a:endParaRPr>
          </a:p>
        </p:txBody>
      </p:sp>
      <p:sp>
        <p:nvSpPr>
          <p:cNvPr id="12" name="文本框 11">
            <a:extLst>
              <a:ext uri="{FF2B5EF4-FFF2-40B4-BE49-F238E27FC236}">
                <a16:creationId xmlns:a16="http://schemas.microsoft.com/office/drawing/2014/main" id="{65E5CD98-D6C1-1848-86A2-A50598B55139}"/>
              </a:ext>
            </a:extLst>
          </p:cNvPr>
          <p:cNvSpPr txBox="1"/>
          <p:nvPr userDrawn="1"/>
        </p:nvSpPr>
        <p:spPr>
          <a:xfrm>
            <a:off x="1971758" y="4502363"/>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C.</a:t>
            </a:r>
            <a:endParaRPr kumimoji="1" lang="zh-CN" altLang="en-US" sz="2000" b="0" i="0" dirty="0">
              <a:solidFill>
                <a:srgbClr val="ECFAFF"/>
              </a:solidFill>
              <a:latin typeface="PingFang SC" charset="-122"/>
              <a:ea typeface="PingFang SC" charset="-122"/>
              <a:cs typeface="PingFang SC" charset="-122"/>
            </a:endParaRPr>
          </a:p>
        </p:txBody>
      </p:sp>
      <p:sp>
        <p:nvSpPr>
          <p:cNvPr id="13" name="文本框 6">
            <a:extLst>
              <a:ext uri="{FF2B5EF4-FFF2-40B4-BE49-F238E27FC236}">
                <a16:creationId xmlns:a16="http://schemas.microsoft.com/office/drawing/2014/main" id="{5F9E940D-7090-E94B-8B49-5CA1D127071A}"/>
              </a:ext>
            </a:extLst>
          </p:cNvPr>
          <p:cNvSpPr txBox="1"/>
          <p:nvPr userDrawn="1"/>
        </p:nvSpPr>
        <p:spPr>
          <a:xfrm>
            <a:off x="7614129" y="3545447"/>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B.</a:t>
            </a:r>
            <a:endParaRPr kumimoji="1" lang="zh-CN" altLang="en-US" sz="2000" b="0" i="0" dirty="0">
              <a:solidFill>
                <a:srgbClr val="ECFAFF"/>
              </a:solidFill>
              <a:latin typeface="PingFang SC" charset="-122"/>
              <a:ea typeface="PingFang SC" charset="-122"/>
              <a:cs typeface="PingFang SC" charset="-122"/>
            </a:endParaRPr>
          </a:p>
        </p:txBody>
      </p:sp>
      <p:sp>
        <p:nvSpPr>
          <p:cNvPr id="14" name="文本框 6">
            <a:extLst>
              <a:ext uri="{FF2B5EF4-FFF2-40B4-BE49-F238E27FC236}">
                <a16:creationId xmlns:a16="http://schemas.microsoft.com/office/drawing/2014/main" id="{BB9196A1-74E2-5046-99D0-EB0B468753EC}"/>
              </a:ext>
            </a:extLst>
          </p:cNvPr>
          <p:cNvSpPr txBox="1"/>
          <p:nvPr userDrawn="1"/>
        </p:nvSpPr>
        <p:spPr>
          <a:xfrm>
            <a:off x="7614129" y="4502363"/>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D.</a:t>
            </a:r>
            <a:endParaRPr kumimoji="1" lang="zh-CN" altLang="en-US" sz="2000" b="0" i="0" dirty="0">
              <a:solidFill>
                <a:srgbClr val="ECFAFF"/>
              </a:solidFill>
              <a:latin typeface="PingFang SC" charset="-122"/>
              <a:ea typeface="PingFang SC" charset="-122"/>
              <a:cs typeface="PingFang SC" charset="-122"/>
            </a:endParaRPr>
          </a:p>
        </p:txBody>
      </p:sp>
      <p:sp>
        <p:nvSpPr>
          <p:cNvPr id="15" name="文本占位符 20"/>
          <p:cNvSpPr>
            <a:spLocks noGrp="1"/>
          </p:cNvSpPr>
          <p:nvPr>
            <p:ph type="body" sz="quarter" idx="14" hasCustomPrompt="1"/>
          </p:nvPr>
        </p:nvSpPr>
        <p:spPr>
          <a:xfrm>
            <a:off x="2394274" y="3560836"/>
            <a:ext cx="3452388" cy="369332"/>
          </a:xfrm>
          <a:prstGeom prst="rect">
            <a:avLst/>
          </a:prstGeom>
        </p:spPr>
        <p:txBody>
          <a:bodyPr wrap="square" anchor="ctr" anchorCtr="0">
            <a:noAutofit/>
          </a:bodyPr>
          <a:lstStyle>
            <a:lvl1pPr marL="0" indent="0" algn="l">
              <a:buFontTx/>
              <a:buNone/>
              <a:defRPr sz="2000" baseline="0">
                <a:solidFill>
                  <a:srgbClr val="ECFAFF"/>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lvl="0"/>
            <a:r>
              <a:rPr kumimoji="1" lang="en-US" altLang="zh-CN" dirty="0"/>
              <a:t>Choice</a:t>
            </a:r>
            <a:r>
              <a:rPr kumimoji="1" lang="zh-CN" altLang="en-US" dirty="0"/>
              <a:t> </a:t>
            </a:r>
            <a:r>
              <a:rPr kumimoji="1" lang="en-US" altLang="zh-CN" dirty="0"/>
              <a:t>A</a:t>
            </a:r>
            <a:r>
              <a:rPr kumimoji="1" lang="zh-CN" altLang="en-US" dirty="0"/>
              <a:t> </a:t>
            </a:r>
            <a:r>
              <a:rPr kumimoji="1" lang="en-US" altLang="zh-CN" dirty="0"/>
              <a:t>+</a:t>
            </a:r>
            <a:r>
              <a:rPr kumimoji="1" lang="zh-CN" altLang="en-US" dirty="0"/>
              <a:t> 释义</a:t>
            </a:r>
          </a:p>
        </p:txBody>
      </p:sp>
      <p:sp>
        <p:nvSpPr>
          <p:cNvPr id="16" name="文本占位符 20"/>
          <p:cNvSpPr>
            <a:spLocks noGrp="1"/>
          </p:cNvSpPr>
          <p:nvPr>
            <p:ph type="body" sz="quarter" idx="15" hasCustomPrompt="1"/>
          </p:nvPr>
        </p:nvSpPr>
        <p:spPr>
          <a:xfrm>
            <a:off x="8050858" y="3560836"/>
            <a:ext cx="3458939" cy="369332"/>
          </a:xfrm>
          <a:prstGeom prst="rect">
            <a:avLst/>
          </a:prstGeom>
        </p:spPr>
        <p:txBody>
          <a:bodyPr wrap="square" anchor="ctr" anchorCtr="0">
            <a:noAutofit/>
          </a:bodyPr>
          <a:lstStyle>
            <a:lvl1pPr marL="0" marR="0" indent="0" algn="l" defTabSz="914400" rtl="0" eaLnBrk="1" fontAlgn="auto" latinLnBrk="0" hangingPunct="1">
              <a:lnSpc>
                <a:spcPct val="90000"/>
              </a:lnSpc>
              <a:spcBef>
                <a:spcPts val="1000"/>
              </a:spcBef>
              <a:spcAft>
                <a:spcPts val="0"/>
              </a:spcAft>
              <a:buClrTx/>
              <a:buSzTx/>
              <a:buFontTx/>
              <a:buNone/>
              <a:tabLst/>
              <a:defRPr sz="2000" baseline="0">
                <a:solidFill>
                  <a:srgbClr val="ECFAFF"/>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B</a:t>
            </a:r>
            <a:r>
              <a:rPr kumimoji="1" lang="zh-CN" altLang="en-US" dirty="0"/>
              <a:t> </a:t>
            </a:r>
            <a:r>
              <a:rPr kumimoji="1" lang="en-US" altLang="zh-CN" dirty="0"/>
              <a:t>+</a:t>
            </a:r>
            <a:r>
              <a:rPr kumimoji="1" lang="zh-CN" altLang="en-US" dirty="0"/>
              <a:t> 释义</a:t>
            </a:r>
          </a:p>
        </p:txBody>
      </p:sp>
      <p:sp>
        <p:nvSpPr>
          <p:cNvPr id="17" name="文本占位符 20"/>
          <p:cNvSpPr>
            <a:spLocks noGrp="1"/>
          </p:cNvSpPr>
          <p:nvPr>
            <p:ph type="body" sz="quarter" idx="16" hasCustomPrompt="1"/>
          </p:nvPr>
        </p:nvSpPr>
        <p:spPr>
          <a:xfrm>
            <a:off x="2392353" y="4517752"/>
            <a:ext cx="3500447" cy="369332"/>
          </a:xfrm>
          <a:prstGeom prst="rect">
            <a:avLst/>
          </a:prstGeom>
        </p:spPr>
        <p:txBody>
          <a:bodyPr wrap="square" anchor="ctr" anchorCtr="0">
            <a:noAutofit/>
          </a:bodyPr>
          <a:lstStyle>
            <a:lvl1pPr marL="0" marR="0" indent="0" algn="l" defTabSz="914400" rtl="0" eaLnBrk="1" fontAlgn="auto" latinLnBrk="0" hangingPunct="1">
              <a:lnSpc>
                <a:spcPct val="90000"/>
              </a:lnSpc>
              <a:spcBef>
                <a:spcPts val="1000"/>
              </a:spcBef>
              <a:spcAft>
                <a:spcPts val="0"/>
              </a:spcAft>
              <a:buClrTx/>
              <a:buSzTx/>
              <a:buFontTx/>
              <a:buNone/>
              <a:tabLst/>
              <a:defRPr sz="2000" baseline="0">
                <a:solidFill>
                  <a:srgbClr val="ECFAFF"/>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C</a:t>
            </a:r>
            <a:r>
              <a:rPr kumimoji="1" lang="zh-CN" altLang="en-US" dirty="0"/>
              <a:t> </a:t>
            </a:r>
            <a:r>
              <a:rPr kumimoji="1" lang="en-US" altLang="zh-CN" dirty="0"/>
              <a:t>+</a:t>
            </a:r>
            <a:r>
              <a:rPr kumimoji="1" lang="zh-CN" altLang="en-US" dirty="0"/>
              <a:t> 释义</a:t>
            </a:r>
          </a:p>
        </p:txBody>
      </p:sp>
      <p:sp>
        <p:nvSpPr>
          <p:cNvPr id="18" name="文本占位符 20"/>
          <p:cNvSpPr>
            <a:spLocks noGrp="1"/>
          </p:cNvSpPr>
          <p:nvPr>
            <p:ph type="body" sz="quarter" idx="17" hasCustomPrompt="1"/>
          </p:nvPr>
        </p:nvSpPr>
        <p:spPr>
          <a:xfrm>
            <a:off x="8050859" y="4517752"/>
            <a:ext cx="3480742" cy="369332"/>
          </a:xfrm>
          <a:prstGeom prst="rect">
            <a:avLst/>
          </a:prstGeom>
        </p:spPr>
        <p:txBody>
          <a:bodyPr wrap="square" anchor="ctr" anchorCtr="0">
            <a:noAutofit/>
          </a:bodyPr>
          <a:lstStyle>
            <a:lvl1pPr marL="0" marR="0" indent="0" algn="l" defTabSz="914400" rtl="0" eaLnBrk="1" fontAlgn="auto" latinLnBrk="0" hangingPunct="1">
              <a:lnSpc>
                <a:spcPct val="90000"/>
              </a:lnSpc>
              <a:spcBef>
                <a:spcPts val="1000"/>
              </a:spcBef>
              <a:spcAft>
                <a:spcPts val="0"/>
              </a:spcAft>
              <a:buClrTx/>
              <a:buSzTx/>
              <a:buFontTx/>
              <a:buNone/>
              <a:tabLst/>
              <a:defRPr sz="2000" baseline="0">
                <a:solidFill>
                  <a:srgbClr val="ECFAFF"/>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D</a:t>
            </a:r>
            <a:r>
              <a:rPr kumimoji="1" lang="zh-CN" altLang="en-US" dirty="0"/>
              <a:t> </a:t>
            </a:r>
            <a:r>
              <a:rPr kumimoji="1" lang="en-US" altLang="zh-CN" dirty="0"/>
              <a:t>+</a:t>
            </a:r>
            <a:r>
              <a:rPr kumimoji="1" lang="zh-CN" altLang="en-US" dirty="0"/>
              <a:t> 释义</a:t>
            </a:r>
          </a:p>
        </p:txBody>
      </p:sp>
      <p:sp>
        <p:nvSpPr>
          <p:cNvPr id="19" name="文本框 18"/>
          <p:cNvSpPr txBox="1"/>
          <p:nvPr userDrawn="1"/>
        </p:nvSpPr>
        <p:spPr>
          <a:xfrm>
            <a:off x="5048572" y="739858"/>
            <a:ext cx="1722618" cy="400110"/>
          </a:xfrm>
          <a:prstGeom prst="rect">
            <a:avLst/>
          </a:prstGeom>
          <a:noFill/>
        </p:spPr>
        <p:txBody>
          <a:bodyPr wrap="square" rtlCol="0" anchor="ctr">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srgbClr val="ECFAFF"/>
                </a:solidFill>
                <a:effectLst/>
                <a:uLnTx/>
                <a:uFillTx/>
                <a:latin typeface="PingFang SC" charset="-122"/>
                <a:ea typeface="PingFang SC" charset="-122"/>
                <a:cs typeface="PingFang SC" charset="-122"/>
              </a:rPr>
              <a:t>正确解答：</a:t>
            </a:r>
            <a:endParaRPr kumimoji="1" lang="zh-CN" altLang="en-US" sz="2000" dirty="0">
              <a:solidFill>
                <a:srgbClr val="ECFAFF"/>
              </a:solidFill>
              <a:latin typeface="PingFang SC" charset="-122"/>
              <a:ea typeface="PingFang SC" charset="-122"/>
              <a:cs typeface="PingFang SC"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ocabPhrase with choices">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531758" y="680672"/>
            <a:ext cx="1728000" cy="518482"/>
          </a:xfrm>
          <a:prstGeom prst="rect">
            <a:avLst/>
          </a:prstGeom>
        </p:spPr>
        <p:txBody>
          <a:bodyPr/>
          <a:lstStyle>
            <a:lvl1pPr marL="0" indent="0">
              <a:buFontTx/>
              <a:buNone/>
              <a:defRPr sz="3200" b="0" i="0">
                <a:solidFill>
                  <a:srgbClr val="ECFAFF">
                    <a:alpha val="50000"/>
                  </a:srgbClr>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Q.1</a:t>
            </a:r>
            <a:endParaRPr kumimoji="1" lang="zh-CN" altLang="en-US" dirty="0"/>
          </a:p>
        </p:txBody>
      </p:sp>
      <p:sp>
        <p:nvSpPr>
          <p:cNvPr id="4" name="文本占位符 4"/>
          <p:cNvSpPr>
            <a:spLocks noGrp="1"/>
          </p:cNvSpPr>
          <p:nvPr>
            <p:ph type="body" sz="quarter" idx="11" hasCustomPrompt="1"/>
          </p:nvPr>
        </p:nvSpPr>
        <p:spPr>
          <a:xfrm>
            <a:off x="531758" y="1199154"/>
            <a:ext cx="11128486" cy="1800000"/>
          </a:xfrm>
          <a:prstGeom prst="rect">
            <a:avLst/>
          </a:prstGeom>
        </p:spPr>
        <p:txBody>
          <a:bodyPr anchor="ctr" anchorCtr="0">
            <a:normAutofit/>
          </a:bodyPr>
          <a:lstStyle>
            <a:lvl1pPr marL="0" indent="0" algn="ctr">
              <a:lnSpc>
                <a:spcPct val="120000"/>
              </a:lnSpc>
              <a:buFontTx/>
              <a:buNone/>
              <a:defRPr sz="6000">
                <a:solidFill>
                  <a:srgbClr val="ECFAFF"/>
                </a:solidFill>
                <a:latin typeface="PingFang SC" charset="-122"/>
                <a:ea typeface="PingFang SC" charset="-122"/>
                <a:cs typeface="PingFang SC" charset="-122"/>
              </a:defRPr>
            </a:lvl1pPr>
            <a:lvl2pPr marL="457200" indent="0" algn="ctr">
              <a:lnSpc>
                <a:spcPct val="120000"/>
              </a:lnSpc>
              <a:buFontTx/>
              <a:buNone/>
              <a:defRPr>
                <a:solidFill>
                  <a:srgbClr val="ECFAFF"/>
                </a:solidFill>
                <a:latin typeface="PingFang SC" charset="-122"/>
                <a:ea typeface="PingFang SC" charset="-122"/>
                <a:cs typeface="PingFang SC" charset="-122"/>
              </a:defRPr>
            </a:lvl2pPr>
            <a:lvl3pPr marL="914400" indent="0" algn="ctr">
              <a:lnSpc>
                <a:spcPct val="120000"/>
              </a:lnSpc>
              <a:buFontTx/>
              <a:buNone/>
              <a:defRPr>
                <a:solidFill>
                  <a:srgbClr val="ECFAFF"/>
                </a:solidFill>
                <a:latin typeface="PingFang SC" charset="-122"/>
                <a:ea typeface="PingFang SC" charset="-122"/>
                <a:cs typeface="PingFang SC" charset="-122"/>
              </a:defRPr>
            </a:lvl3pPr>
            <a:lvl4pPr marL="1371600" indent="0" algn="ctr">
              <a:lnSpc>
                <a:spcPct val="120000"/>
              </a:lnSpc>
              <a:buFontTx/>
              <a:buNone/>
              <a:defRPr>
                <a:solidFill>
                  <a:srgbClr val="ECFAFF"/>
                </a:solidFill>
                <a:latin typeface="PingFang SC" charset="-122"/>
                <a:ea typeface="PingFang SC" charset="-122"/>
                <a:cs typeface="PingFang SC" charset="-122"/>
              </a:defRPr>
            </a:lvl4pPr>
            <a:lvl5pPr marL="1828800" indent="0" algn="ctr">
              <a:lnSpc>
                <a:spcPct val="120000"/>
              </a:lnSpc>
              <a:buFontTx/>
              <a:buNone/>
              <a:defRPr>
                <a:solidFill>
                  <a:srgbClr val="ECFAFF"/>
                </a:solidFill>
                <a:latin typeface="PingFang SC" charset="-122"/>
                <a:ea typeface="PingFang SC" charset="-122"/>
                <a:cs typeface="PingFang SC" charset="-122"/>
              </a:defRPr>
            </a:lvl5pPr>
          </a:lstStyle>
          <a:p>
            <a:pPr lvl="0"/>
            <a:r>
              <a:rPr kumimoji="1" lang="zh-CN" altLang="en-US" dirty="0"/>
              <a:t>球</a:t>
            </a:r>
          </a:p>
        </p:txBody>
      </p:sp>
      <p:sp>
        <p:nvSpPr>
          <p:cNvPr id="5" name="文本占位符 13"/>
          <p:cNvSpPr>
            <a:spLocks noGrp="1"/>
          </p:cNvSpPr>
          <p:nvPr>
            <p:ph type="body" sz="quarter" idx="12" hasCustomPrompt="1"/>
          </p:nvPr>
        </p:nvSpPr>
        <p:spPr>
          <a:xfrm>
            <a:off x="531758" y="3161241"/>
            <a:ext cx="11128484" cy="496359"/>
          </a:xfrm>
          <a:prstGeom prst="rect">
            <a:avLst/>
          </a:prstGeom>
        </p:spPr>
        <p:txBody>
          <a:bodyPr anchor="ctr" anchorCtr="0"/>
          <a:lstStyle>
            <a:lvl1pPr marL="0" indent="0" algn="ctr">
              <a:lnSpc>
                <a:spcPct val="120000"/>
              </a:lnSpc>
              <a:buFontTx/>
              <a:buNone/>
              <a:defRPr sz="2000">
                <a:solidFill>
                  <a:srgbClr val="F8F4EC"/>
                </a:solidFill>
                <a:latin typeface="PingFang SC" charset="-122"/>
                <a:ea typeface="PingFang SC" charset="-122"/>
                <a:cs typeface="PingFang SC" charset="-122"/>
              </a:defRPr>
            </a:lvl1pPr>
            <a:lvl2pPr marL="457200" indent="0" algn="ctr">
              <a:lnSpc>
                <a:spcPct val="120000"/>
              </a:lnSpc>
              <a:buFontTx/>
              <a:buNone/>
              <a:defRPr>
                <a:solidFill>
                  <a:srgbClr val="ECFAFF"/>
                </a:solidFill>
                <a:latin typeface="PingFang SC" charset="-122"/>
                <a:ea typeface="PingFang SC" charset="-122"/>
                <a:cs typeface="PingFang SC" charset="-122"/>
              </a:defRPr>
            </a:lvl2pPr>
            <a:lvl3pPr marL="914400" indent="0" algn="ctr">
              <a:lnSpc>
                <a:spcPct val="120000"/>
              </a:lnSpc>
              <a:buFontTx/>
              <a:buNone/>
              <a:defRPr>
                <a:solidFill>
                  <a:srgbClr val="ECFAFF"/>
                </a:solidFill>
                <a:latin typeface="PingFang SC" charset="-122"/>
                <a:ea typeface="PingFang SC" charset="-122"/>
                <a:cs typeface="PingFang SC" charset="-122"/>
              </a:defRPr>
            </a:lvl3pPr>
            <a:lvl4pPr marL="1371600" indent="0" algn="ctr">
              <a:lnSpc>
                <a:spcPct val="120000"/>
              </a:lnSpc>
              <a:buFontTx/>
              <a:buNone/>
              <a:defRPr>
                <a:solidFill>
                  <a:srgbClr val="ECFAFF"/>
                </a:solidFill>
                <a:latin typeface="PingFang SC" charset="-122"/>
                <a:ea typeface="PingFang SC" charset="-122"/>
                <a:cs typeface="PingFang SC" charset="-122"/>
              </a:defRPr>
            </a:lvl4pPr>
            <a:lvl5pPr marL="1828800" indent="0" algn="ctr">
              <a:lnSpc>
                <a:spcPct val="120000"/>
              </a:lnSpc>
              <a:buFontTx/>
              <a:buNone/>
              <a:defRPr>
                <a:solidFill>
                  <a:srgbClr val="ECFAFF"/>
                </a:solidFill>
                <a:latin typeface="PingFang SC" charset="-122"/>
                <a:ea typeface="PingFang SC" charset="-122"/>
                <a:cs typeface="PingFang SC" charset="-122"/>
              </a:defRPr>
            </a:lvl5pPr>
          </a:lstStyle>
          <a:p>
            <a:pPr lvl="0"/>
            <a:r>
              <a:rPr kumimoji="1" lang="zh-CN" altLang="en-US" dirty="0"/>
              <a:t>考点：</a:t>
            </a:r>
            <a:r>
              <a:rPr kumimoji="1" lang="en-US" altLang="zh-CN" dirty="0"/>
              <a:t>A2</a:t>
            </a:r>
            <a:r>
              <a:rPr kumimoji="1" lang="zh-CN" altLang="en-US" dirty="0"/>
              <a:t> </a:t>
            </a:r>
            <a:r>
              <a:rPr kumimoji="1" lang="en-US" altLang="zh-CN" dirty="0"/>
              <a:t>–</a:t>
            </a:r>
            <a:r>
              <a:rPr kumimoji="1" lang="zh-CN" altLang="en-US" dirty="0"/>
              <a:t> 运动</a:t>
            </a:r>
          </a:p>
        </p:txBody>
      </p:sp>
      <p:sp>
        <p:nvSpPr>
          <p:cNvPr id="6" name="矩形 5"/>
          <p:cNvSpPr/>
          <p:nvPr userDrawn="1"/>
        </p:nvSpPr>
        <p:spPr>
          <a:xfrm>
            <a:off x="531758" y="5182543"/>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7" name="矩形 6"/>
          <p:cNvSpPr/>
          <p:nvPr userDrawn="1"/>
        </p:nvSpPr>
        <p:spPr>
          <a:xfrm>
            <a:off x="6188242" y="5182543"/>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8" name="矩形 7"/>
          <p:cNvSpPr/>
          <p:nvPr userDrawn="1"/>
        </p:nvSpPr>
        <p:spPr>
          <a:xfrm>
            <a:off x="531758" y="4225627"/>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9" name="矩形 8"/>
          <p:cNvSpPr/>
          <p:nvPr userDrawn="1"/>
        </p:nvSpPr>
        <p:spPr>
          <a:xfrm>
            <a:off x="6188242" y="4225627"/>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10" name="文本框 6">
            <a:extLst>
              <a:ext uri="{FF2B5EF4-FFF2-40B4-BE49-F238E27FC236}">
                <a16:creationId xmlns:a16="http://schemas.microsoft.com/office/drawing/2014/main" id="{5D38C703-0535-2649-B4A0-B8F05CF7B2C5}"/>
              </a:ext>
            </a:extLst>
          </p:cNvPr>
          <p:cNvSpPr txBox="1"/>
          <p:nvPr userDrawn="1"/>
        </p:nvSpPr>
        <p:spPr>
          <a:xfrm>
            <a:off x="1971758" y="4387714"/>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A.</a:t>
            </a:r>
            <a:endParaRPr kumimoji="1" lang="zh-CN" altLang="en-US" sz="2000" b="0" i="0" dirty="0">
              <a:solidFill>
                <a:srgbClr val="ECFAFF"/>
              </a:solidFill>
              <a:latin typeface="PingFang SC" charset="-122"/>
              <a:ea typeface="PingFang SC" charset="-122"/>
              <a:cs typeface="PingFang SC" charset="-122"/>
            </a:endParaRPr>
          </a:p>
        </p:txBody>
      </p:sp>
      <p:sp>
        <p:nvSpPr>
          <p:cNvPr id="11" name="文本框 10">
            <a:extLst>
              <a:ext uri="{FF2B5EF4-FFF2-40B4-BE49-F238E27FC236}">
                <a16:creationId xmlns:a16="http://schemas.microsoft.com/office/drawing/2014/main" id="{65E5CD98-D6C1-1848-86A2-A50598B55139}"/>
              </a:ext>
            </a:extLst>
          </p:cNvPr>
          <p:cNvSpPr txBox="1"/>
          <p:nvPr userDrawn="1"/>
        </p:nvSpPr>
        <p:spPr>
          <a:xfrm>
            <a:off x="1971758" y="5344630"/>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C.</a:t>
            </a:r>
            <a:endParaRPr kumimoji="1" lang="zh-CN" altLang="en-US" sz="2000" b="0" i="0" dirty="0">
              <a:solidFill>
                <a:srgbClr val="ECFAFF"/>
              </a:solidFill>
              <a:latin typeface="PingFang SC" charset="-122"/>
              <a:ea typeface="PingFang SC" charset="-122"/>
              <a:cs typeface="PingFang SC" charset="-122"/>
            </a:endParaRPr>
          </a:p>
        </p:txBody>
      </p:sp>
      <p:sp>
        <p:nvSpPr>
          <p:cNvPr id="12" name="文本框 6">
            <a:extLst>
              <a:ext uri="{FF2B5EF4-FFF2-40B4-BE49-F238E27FC236}">
                <a16:creationId xmlns:a16="http://schemas.microsoft.com/office/drawing/2014/main" id="{5F9E940D-7090-E94B-8B49-5CA1D127071A}"/>
              </a:ext>
            </a:extLst>
          </p:cNvPr>
          <p:cNvSpPr txBox="1"/>
          <p:nvPr userDrawn="1"/>
        </p:nvSpPr>
        <p:spPr>
          <a:xfrm>
            <a:off x="7614129" y="4387714"/>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B.</a:t>
            </a:r>
            <a:endParaRPr kumimoji="1" lang="zh-CN" altLang="en-US" sz="2000" b="0" i="0" dirty="0">
              <a:solidFill>
                <a:srgbClr val="ECFAFF"/>
              </a:solidFill>
              <a:latin typeface="PingFang SC" charset="-122"/>
              <a:ea typeface="PingFang SC" charset="-122"/>
              <a:cs typeface="PingFang SC" charset="-122"/>
            </a:endParaRPr>
          </a:p>
        </p:txBody>
      </p:sp>
      <p:sp>
        <p:nvSpPr>
          <p:cNvPr id="13" name="文本框 6">
            <a:extLst>
              <a:ext uri="{FF2B5EF4-FFF2-40B4-BE49-F238E27FC236}">
                <a16:creationId xmlns:a16="http://schemas.microsoft.com/office/drawing/2014/main" id="{BB9196A1-74E2-5046-99D0-EB0B468753EC}"/>
              </a:ext>
            </a:extLst>
          </p:cNvPr>
          <p:cNvSpPr txBox="1"/>
          <p:nvPr userDrawn="1"/>
        </p:nvSpPr>
        <p:spPr>
          <a:xfrm>
            <a:off x="7614129" y="5344630"/>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D.</a:t>
            </a:r>
            <a:endParaRPr kumimoji="1" lang="zh-CN" altLang="en-US" sz="2000" b="0" i="0" dirty="0">
              <a:solidFill>
                <a:srgbClr val="ECFAFF"/>
              </a:solidFill>
              <a:latin typeface="PingFang SC" charset="-122"/>
              <a:ea typeface="PingFang SC" charset="-122"/>
              <a:cs typeface="PingFang SC" charset="-122"/>
            </a:endParaRPr>
          </a:p>
        </p:txBody>
      </p:sp>
      <p:sp>
        <p:nvSpPr>
          <p:cNvPr id="14" name="文本占位符 14"/>
          <p:cNvSpPr>
            <a:spLocks noGrp="1"/>
          </p:cNvSpPr>
          <p:nvPr>
            <p:ph type="body" sz="quarter" idx="13" hasCustomPrompt="1"/>
          </p:nvPr>
        </p:nvSpPr>
        <p:spPr>
          <a:xfrm>
            <a:off x="2398992" y="4387715"/>
            <a:ext cx="3205293" cy="400109"/>
          </a:xfrm>
          <a:prstGeom prst="rect">
            <a:avLst/>
          </a:prstGeom>
        </p:spPr>
        <p:txBody>
          <a:bodyPr anchor="ctr"/>
          <a:lstStyle>
            <a:lvl1pPr marL="0" indent="0">
              <a:buFontTx/>
              <a:buNone/>
              <a:defRPr sz="2000">
                <a:solidFill>
                  <a:srgbClr val="ECFAFF"/>
                </a:solidFill>
                <a:latin typeface="PingFang SC" charset="-122"/>
                <a:ea typeface="PingFang SC" charset="-122"/>
                <a:cs typeface="PingFang SC" charset="-122"/>
              </a:defRPr>
            </a:lvl1pPr>
            <a:lvl2pPr marL="457200" indent="0">
              <a:buFontTx/>
              <a:buNone/>
              <a:defRPr sz="2000">
                <a:solidFill>
                  <a:srgbClr val="ECFAFF"/>
                </a:solidFill>
                <a:latin typeface="PingFang SC" charset="-122"/>
                <a:ea typeface="PingFang SC" charset="-122"/>
                <a:cs typeface="PingFang SC" charset="-122"/>
              </a:defRPr>
            </a:lvl2pPr>
            <a:lvl3pPr marL="914400" indent="0">
              <a:buFontTx/>
              <a:buNone/>
              <a:defRPr sz="2000">
                <a:solidFill>
                  <a:srgbClr val="ECFAFF"/>
                </a:solidFill>
                <a:latin typeface="PingFang SC" charset="-122"/>
                <a:ea typeface="PingFang SC" charset="-122"/>
                <a:cs typeface="PingFang SC" charset="-122"/>
              </a:defRPr>
            </a:lvl3pPr>
            <a:lvl4pPr marL="1371600" indent="0">
              <a:buFontTx/>
              <a:buNone/>
              <a:defRPr sz="2000">
                <a:solidFill>
                  <a:srgbClr val="ECFAFF"/>
                </a:solidFill>
                <a:latin typeface="PingFang SC" charset="-122"/>
                <a:ea typeface="PingFang SC" charset="-122"/>
                <a:cs typeface="PingFang SC" charset="-122"/>
              </a:defRPr>
            </a:lvl4pPr>
            <a:lvl5pPr marL="1828800" indent="0">
              <a:buFontTx/>
              <a:buNone/>
              <a:defRPr sz="2000">
                <a:solidFill>
                  <a:srgbClr val="ECFAFF"/>
                </a:solidFill>
                <a:latin typeface="PingFang SC" charset="-122"/>
                <a:ea typeface="PingFang SC" charset="-122"/>
                <a:cs typeface="PingFang SC" charset="-122"/>
              </a:defRPr>
            </a:lvl5pPr>
          </a:lstStyle>
          <a:p>
            <a:pPr lvl="0"/>
            <a:r>
              <a:rPr kumimoji="1" lang="en-US" altLang="zh-CN" dirty="0"/>
              <a:t>Choice</a:t>
            </a:r>
            <a:r>
              <a:rPr kumimoji="1" lang="zh-CN" altLang="en-US" dirty="0"/>
              <a:t> </a:t>
            </a:r>
            <a:r>
              <a:rPr kumimoji="1" lang="en-US" altLang="zh-CN" dirty="0"/>
              <a:t>A</a:t>
            </a:r>
            <a:endParaRPr kumimoji="1" lang="zh-CN" altLang="en-US" dirty="0"/>
          </a:p>
        </p:txBody>
      </p:sp>
      <p:sp>
        <p:nvSpPr>
          <p:cNvPr id="15" name="文本占位符 14"/>
          <p:cNvSpPr>
            <a:spLocks noGrp="1"/>
          </p:cNvSpPr>
          <p:nvPr>
            <p:ph type="body" sz="quarter" idx="14" hasCustomPrompt="1"/>
          </p:nvPr>
        </p:nvSpPr>
        <p:spPr>
          <a:xfrm>
            <a:off x="8072999" y="4387715"/>
            <a:ext cx="3205293" cy="400109"/>
          </a:xfrm>
          <a:prstGeom prst="rect">
            <a:avLst/>
          </a:prstGeom>
        </p:spPr>
        <p:txBody>
          <a:bodyPr anchor="ctr"/>
          <a:lstStyle>
            <a:lvl1pPr marL="0" indent="0">
              <a:buFontTx/>
              <a:buNone/>
              <a:defRPr sz="2000">
                <a:solidFill>
                  <a:srgbClr val="ECFAFF"/>
                </a:solidFill>
                <a:latin typeface="PingFang SC" charset="-122"/>
                <a:ea typeface="PingFang SC" charset="-122"/>
                <a:cs typeface="PingFang SC" charset="-122"/>
              </a:defRPr>
            </a:lvl1pPr>
            <a:lvl2pPr marL="457200" indent="0">
              <a:buFontTx/>
              <a:buNone/>
              <a:defRPr sz="2000">
                <a:solidFill>
                  <a:srgbClr val="ECFAFF"/>
                </a:solidFill>
                <a:latin typeface="PingFang SC" charset="-122"/>
                <a:ea typeface="PingFang SC" charset="-122"/>
                <a:cs typeface="PingFang SC" charset="-122"/>
              </a:defRPr>
            </a:lvl2pPr>
            <a:lvl3pPr marL="914400" indent="0">
              <a:buFontTx/>
              <a:buNone/>
              <a:defRPr sz="2000">
                <a:solidFill>
                  <a:srgbClr val="ECFAFF"/>
                </a:solidFill>
                <a:latin typeface="PingFang SC" charset="-122"/>
                <a:ea typeface="PingFang SC" charset="-122"/>
                <a:cs typeface="PingFang SC" charset="-122"/>
              </a:defRPr>
            </a:lvl3pPr>
            <a:lvl4pPr marL="1371600" indent="0">
              <a:buFontTx/>
              <a:buNone/>
              <a:defRPr sz="2000">
                <a:solidFill>
                  <a:srgbClr val="ECFAFF"/>
                </a:solidFill>
                <a:latin typeface="PingFang SC" charset="-122"/>
                <a:ea typeface="PingFang SC" charset="-122"/>
                <a:cs typeface="PingFang SC" charset="-122"/>
              </a:defRPr>
            </a:lvl4pPr>
            <a:lvl5pPr marL="1828800" indent="0">
              <a:buFontTx/>
              <a:buNone/>
              <a:defRPr sz="2000">
                <a:solidFill>
                  <a:srgbClr val="ECFAFF"/>
                </a:solidFill>
                <a:latin typeface="PingFang SC" charset="-122"/>
                <a:ea typeface="PingFang SC" charset="-122"/>
                <a:cs typeface="PingFang SC" charset="-122"/>
              </a:defRPr>
            </a:lvl5pPr>
          </a:lstStyle>
          <a:p>
            <a:pPr lvl="0"/>
            <a:r>
              <a:rPr kumimoji="1" lang="en-US" altLang="zh-CN" dirty="0"/>
              <a:t>Choice</a:t>
            </a:r>
            <a:r>
              <a:rPr kumimoji="1" lang="zh-CN" altLang="en-US" dirty="0"/>
              <a:t> </a:t>
            </a:r>
            <a:r>
              <a:rPr kumimoji="1" lang="en-US" altLang="zh-CN" dirty="0"/>
              <a:t>B</a:t>
            </a:r>
            <a:endParaRPr kumimoji="1" lang="zh-CN" altLang="en-US" dirty="0"/>
          </a:p>
        </p:txBody>
      </p:sp>
      <p:sp>
        <p:nvSpPr>
          <p:cNvPr id="16" name="文本占位符 14"/>
          <p:cNvSpPr>
            <a:spLocks noGrp="1"/>
          </p:cNvSpPr>
          <p:nvPr>
            <p:ph type="body" sz="quarter" idx="15" hasCustomPrompt="1"/>
          </p:nvPr>
        </p:nvSpPr>
        <p:spPr>
          <a:xfrm>
            <a:off x="2398992" y="5344631"/>
            <a:ext cx="3205293" cy="400109"/>
          </a:xfrm>
          <a:prstGeom prst="rect">
            <a:avLst/>
          </a:prstGeom>
        </p:spPr>
        <p:txBody>
          <a:bodyPr anchor="ctr"/>
          <a:lstStyle>
            <a:lvl1pPr marL="0" indent="0">
              <a:buFontTx/>
              <a:buNone/>
              <a:defRPr sz="2000">
                <a:solidFill>
                  <a:srgbClr val="ECFAFF"/>
                </a:solidFill>
                <a:latin typeface="PingFang SC" charset="-122"/>
                <a:ea typeface="PingFang SC" charset="-122"/>
                <a:cs typeface="PingFang SC" charset="-122"/>
              </a:defRPr>
            </a:lvl1pPr>
            <a:lvl2pPr marL="457200" indent="0">
              <a:buFontTx/>
              <a:buNone/>
              <a:defRPr sz="2000">
                <a:solidFill>
                  <a:srgbClr val="ECFAFF"/>
                </a:solidFill>
                <a:latin typeface="PingFang SC" charset="-122"/>
                <a:ea typeface="PingFang SC" charset="-122"/>
                <a:cs typeface="PingFang SC" charset="-122"/>
              </a:defRPr>
            </a:lvl2pPr>
            <a:lvl3pPr marL="914400" indent="0">
              <a:buFontTx/>
              <a:buNone/>
              <a:defRPr sz="2000">
                <a:solidFill>
                  <a:srgbClr val="ECFAFF"/>
                </a:solidFill>
                <a:latin typeface="PingFang SC" charset="-122"/>
                <a:ea typeface="PingFang SC" charset="-122"/>
                <a:cs typeface="PingFang SC" charset="-122"/>
              </a:defRPr>
            </a:lvl3pPr>
            <a:lvl4pPr marL="1371600" indent="0">
              <a:buFontTx/>
              <a:buNone/>
              <a:defRPr sz="2000">
                <a:solidFill>
                  <a:srgbClr val="ECFAFF"/>
                </a:solidFill>
                <a:latin typeface="PingFang SC" charset="-122"/>
                <a:ea typeface="PingFang SC" charset="-122"/>
                <a:cs typeface="PingFang SC" charset="-122"/>
              </a:defRPr>
            </a:lvl4pPr>
            <a:lvl5pPr marL="1828800" indent="0">
              <a:buFontTx/>
              <a:buNone/>
              <a:defRPr sz="2000">
                <a:solidFill>
                  <a:srgbClr val="ECFAFF"/>
                </a:solidFill>
                <a:latin typeface="PingFang SC" charset="-122"/>
                <a:ea typeface="PingFang SC" charset="-122"/>
                <a:cs typeface="PingFang SC" charset="-122"/>
              </a:defRPr>
            </a:lvl5pPr>
          </a:lstStyle>
          <a:p>
            <a:pPr lvl="0"/>
            <a:r>
              <a:rPr kumimoji="1" lang="en-US" altLang="zh-CN" dirty="0"/>
              <a:t>Choice</a:t>
            </a:r>
            <a:r>
              <a:rPr kumimoji="1" lang="zh-CN" altLang="en-US" dirty="0"/>
              <a:t> </a:t>
            </a:r>
            <a:r>
              <a:rPr kumimoji="1" lang="en-US" altLang="zh-CN" dirty="0"/>
              <a:t>C</a:t>
            </a:r>
            <a:endParaRPr kumimoji="1" lang="zh-CN" altLang="en-US" dirty="0"/>
          </a:p>
        </p:txBody>
      </p:sp>
      <p:sp>
        <p:nvSpPr>
          <p:cNvPr id="17" name="文本占位符 14"/>
          <p:cNvSpPr>
            <a:spLocks noGrp="1"/>
          </p:cNvSpPr>
          <p:nvPr>
            <p:ph type="body" sz="quarter" idx="16" hasCustomPrompt="1"/>
          </p:nvPr>
        </p:nvSpPr>
        <p:spPr>
          <a:xfrm>
            <a:off x="8072999" y="5344631"/>
            <a:ext cx="3205293" cy="400109"/>
          </a:xfrm>
          <a:prstGeom prst="rect">
            <a:avLst/>
          </a:prstGeom>
        </p:spPr>
        <p:txBody>
          <a:bodyPr anchor="ctr"/>
          <a:lstStyle>
            <a:lvl1pPr marL="0" indent="0">
              <a:buFontTx/>
              <a:buNone/>
              <a:defRPr sz="2000">
                <a:solidFill>
                  <a:srgbClr val="ECFAFF"/>
                </a:solidFill>
                <a:latin typeface="PingFang SC" charset="-122"/>
                <a:ea typeface="PingFang SC" charset="-122"/>
                <a:cs typeface="PingFang SC" charset="-122"/>
              </a:defRPr>
            </a:lvl1pPr>
            <a:lvl2pPr marL="457200" indent="0">
              <a:buFontTx/>
              <a:buNone/>
              <a:defRPr sz="2000">
                <a:solidFill>
                  <a:srgbClr val="ECFAFF"/>
                </a:solidFill>
                <a:latin typeface="PingFang SC" charset="-122"/>
                <a:ea typeface="PingFang SC" charset="-122"/>
                <a:cs typeface="PingFang SC" charset="-122"/>
              </a:defRPr>
            </a:lvl2pPr>
            <a:lvl3pPr marL="914400" indent="0">
              <a:buFontTx/>
              <a:buNone/>
              <a:defRPr sz="2000">
                <a:solidFill>
                  <a:srgbClr val="ECFAFF"/>
                </a:solidFill>
                <a:latin typeface="PingFang SC" charset="-122"/>
                <a:ea typeface="PingFang SC" charset="-122"/>
                <a:cs typeface="PingFang SC" charset="-122"/>
              </a:defRPr>
            </a:lvl3pPr>
            <a:lvl4pPr marL="1371600" indent="0">
              <a:buFontTx/>
              <a:buNone/>
              <a:defRPr sz="2000">
                <a:solidFill>
                  <a:srgbClr val="ECFAFF"/>
                </a:solidFill>
                <a:latin typeface="PingFang SC" charset="-122"/>
                <a:ea typeface="PingFang SC" charset="-122"/>
                <a:cs typeface="PingFang SC" charset="-122"/>
              </a:defRPr>
            </a:lvl4pPr>
            <a:lvl5pPr marL="1828800" indent="0">
              <a:buFontTx/>
              <a:buNone/>
              <a:defRPr sz="2000">
                <a:solidFill>
                  <a:srgbClr val="ECFAFF"/>
                </a:solidFill>
                <a:latin typeface="PingFang SC" charset="-122"/>
                <a:ea typeface="PingFang SC" charset="-122"/>
                <a:cs typeface="PingFang SC" charset="-122"/>
              </a:defRPr>
            </a:lvl5pPr>
          </a:lstStyle>
          <a:p>
            <a:pPr lvl="0"/>
            <a:r>
              <a:rPr kumimoji="1" lang="en-US" altLang="zh-CN" dirty="0"/>
              <a:t>Choice</a:t>
            </a:r>
            <a:r>
              <a:rPr kumimoji="1" lang="zh-CN" altLang="en-US" dirty="0"/>
              <a:t> </a:t>
            </a:r>
            <a:r>
              <a:rPr kumimoji="1" lang="en-US" altLang="zh-CN" dirty="0"/>
              <a:t>D</a:t>
            </a:r>
            <a:endParaRPr kumimoji="1"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ocabPhrase analysis with choices">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531758" y="680672"/>
            <a:ext cx="1728000" cy="518482"/>
          </a:xfrm>
          <a:prstGeom prst="rect">
            <a:avLst/>
          </a:prstGeom>
        </p:spPr>
        <p:txBody>
          <a:bodyPr/>
          <a:lstStyle>
            <a:lvl1pPr marL="0" indent="0">
              <a:buFontTx/>
              <a:buNone/>
              <a:defRPr sz="3200" b="0" i="0">
                <a:solidFill>
                  <a:srgbClr val="ECFAFF">
                    <a:alpha val="50000"/>
                  </a:srgbClr>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Q.1</a:t>
            </a:r>
            <a:endParaRPr kumimoji="1" lang="zh-CN" altLang="en-US" dirty="0"/>
          </a:p>
        </p:txBody>
      </p:sp>
      <p:sp>
        <p:nvSpPr>
          <p:cNvPr id="4" name="文本占位符 6"/>
          <p:cNvSpPr>
            <a:spLocks noGrp="1"/>
          </p:cNvSpPr>
          <p:nvPr>
            <p:ph type="body" sz="quarter" idx="11" hasCustomPrompt="1"/>
          </p:nvPr>
        </p:nvSpPr>
        <p:spPr>
          <a:xfrm>
            <a:off x="6395285" y="738313"/>
            <a:ext cx="1218844" cy="403200"/>
          </a:xfrm>
          <a:prstGeom prst="rect">
            <a:avLst/>
          </a:prstGeom>
        </p:spPr>
        <p:txBody>
          <a:bodyPr anchor="ctr"/>
          <a:lstStyle>
            <a:lvl1pPr marL="0" indent="0" algn="l">
              <a:buFontTx/>
              <a:buNone/>
              <a:defRPr sz="2000">
                <a:solidFill>
                  <a:srgbClr val="ECFAFF"/>
                </a:solidFill>
                <a:latin typeface="PingFang SC" charset="-122"/>
                <a:ea typeface="PingFang SC" charset="-122"/>
                <a:cs typeface="PingFang SC" charset="-122"/>
              </a:defRPr>
            </a:lvl1pPr>
            <a:lvl2pPr marL="457200" indent="0" algn="ctr">
              <a:buFontTx/>
              <a:buNone/>
              <a:defRPr sz="2000">
                <a:solidFill>
                  <a:srgbClr val="ECFAFF"/>
                </a:solidFill>
                <a:latin typeface="PingFang SC" charset="-122"/>
                <a:ea typeface="PingFang SC" charset="-122"/>
                <a:cs typeface="PingFang SC" charset="-122"/>
              </a:defRPr>
            </a:lvl2pPr>
            <a:lvl3pPr marL="914400" indent="0" algn="ctr">
              <a:buFontTx/>
              <a:buNone/>
              <a:defRPr sz="2000">
                <a:solidFill>
                  <a:srgbClr val="ECFAFF"/>
                </a:solidFill>
                <a:latin typeface="PingFang SC" charset="-122"/>
                <a:ea typeface="PingFang SC" charset="-122"/>
                <a:cs typeface="PingFang SC" charset="-122"/>
              </a:defRPr>
            </a:lvl3pPr>
            <a:lvl4pPr marL="1371600" indent="0" algn="ctr">
              <a:buFontTx/>
              <a:buNone/>
              <a:defRPr sz="2000">
                <a:solidFill>
                  <a:srgbClr val="ECFAFF"/>
                </a:solidFill>
                <a:latin typeface="PingFang SC" charset="-122"/>
                <a:ea typeface="PingFang SC" charset="-122"/>
                <a:cs typeface="PingFang SC" charset="-122"/>
              </a:defRPr>
            </a:lvl4pPr>
            <a:lvl5pPr marL="1828800" indent="0" algn="ctr">
              <a:buFontTx/>
              <a:buNone/>
              <a:defRPr sz="2000">
                <a:solidFill>
                  <a:srgbClr val="ECFAFF"/>
                </a:solidFill>
                <a:latin typeface="PingFang SC" charset="-122"/>
                <a:ea typeface="PingFang SC" charset="-122"/>
                <a:cs typeface="PingFang SC" charset="-122"/>
              </a:defRPr>
            </a:lvl5pPr>
          </a:lstStyle>
          <a:p>
            <a:pPr lvl="0"/>
            <a:r>
              <a:rPr kumimoji="1" lang="en-US" altLang="zh-CN" dirty="0"/>
              <a:t>A</a:t>
            </a:r>
            <a:endParaRPr kumimoji="1" lang="zh-CN" altLang="en-US" dirty="0"/>
          </a:p>
        </p:txBody>
      </p:sp>
      <p:sp>
        <p:nvSpPr>
          <p:cNvPr id="5" name="文本占位符 8"/>
          <p:cNvSpPr>
            <a:spLocks noGrp="1"/>
          </p:cNvSpPr>
          <p:nvPr>
            <p:ph type="body" sz="quarter" idx="12" hasCustomPrompt="1"/>
          </p:nvPr>
        </p:nvSpPr>
        <p:spPr>
          <a:xfrm>
            <a:off x="531758" y="1199153"/>
            <a:ext cx="11128484" cy="1584000"/>
          </a:xfrm>
          <a:prstGeom prst="rect">
            <a:avLst/>
          </a:prstGeom>
        </p:spPr>
        <p:txBody>
          <a:bodyPr anchor="ctr">
            <a:normAutofit/>
          </a:bodyPr>
          <a:lstStyle>
            <a:lvl1pPr marL="0" indent="0" algn="ctr">
              <a:lnSpc>
                <a:spcPct val="120000"/>
              </a:lnSpc>
              <a:buFontTx/>
              <a:buNone/>
              <a:defRPr sz="6000">
                <a:solidFill>
                  <a:srgbClr val="ECFAFF"/>
                </a:solidFill>
                <a:latin typeface="PingFang SC" charset="-122"/>
                <a:ea typeface="PingFang SC" charset="-122"/>
                <a:cs typeface="PingFang SC" charset="-122"/>
              </a:defRPr>
            </a:lvl1pPr>
            <a:lvl2pPr marL="457200" indent="0" algn="ctr">
              <a:buFontTx/>
              <a:buNone/>
              <a:defRPr>
                <a:solidFill>
                  <a:srgbClr val="ECFAFF"/>
                </a:solidFill>
                <a:latin typeface="PingFang SC" charset="-122"/>
                <a:ea typeface="PingFang SC" charset="-122"/>
                <a:cs typeface="PingFang SC" charset="-122"/>
              </a:defRPr>
            </a:lvl2pPr>
            <a:lvl3pPr marL="914400" indent="0" algn="ctr">
              <a:buFontTx/>
              <a:buNone/>
              <a:defRPr>
                <a:solidFill>
                  <a:srgbClr val="ECFAFF"/>
                </a:solidFill>
                <a:latin typeface="PingFang SC" charset="-122"/>
                <a:ea typeface="PingFang SC" charset="-122"/>
                <a:cs typeface="PingFang SC" charset="-122"/>
              </a:defRPr>
            </a:lvl3pPr>
            <a:lvl4pPr marL="1371600" indent="0" algn="ctr">
              <a:buFontTx/>
              <a:buNone/>
              <a:defRPr>
                <a:solidFill>
                  <a:srgbClr val="ECFAFF"/>
                </a:solidFill>
                <a:latin typeface="PingFang SC" charset="-122"/>
                <a:ea typeface="PingFang SC" charset="-122"/>
                <a:cs typeface="PingFang SC" charset="-122"/>
              </a:defRPr>
            </a:lvl4pPr>
            <a:lvl5pPr marL="1828800" indent="0" algn="ctr">
              <a:buFontTx/>
              <a:buNone/>
              <a:defRPr>
                <a:solidFill>
                  <a:srgbClr val="ECFAFF"/>
                </a:solidFill>
                <a:latin typeface="PingFang SC" charset="-122"/>
                <a:ea typeface="PingFang SC" charset="-122"/>
                <a:cs typeface="PingFang SC" charset="-122"/>
              </a:defRPr>
            </a:lvl5pPr>
          </a:lstStyle>
          <a:p>
            <a:pPr lvl="0"/>
            <a:r>
              <a:rPr kumimoji="1" lang="zh-CN" altLang="en-US" dirty="0"/>
              <a:t>球 </a:t>
            </a:r>
            <a:r>
              <a:rPr kumimoji="1" lang="en-US" altLang="zh-CN" dirty="0"/>
              <a:t>ball</a:t>
            </a:r>
            <a:endParaRPr kumimoji="1" lang="zh-CN" altLang="en-US" dirty="0"/>
          </a:p>
        </p:txBody>
      </p:sp>
      <p:sp>
        <p:nvSpPr>
          <p:cNvPr id="6" name="文本占位符 10"/>
          <p:cNvSpPr>
            <a:spLocks noGrp="1"/>
          </p:cNvSpPr>
          <p:nvPr>
            <p:ph type="body" sz="quarter" idx="13" hasCustomPrompt="1"/>
          </p:nvPr>
        </p:nvSpPr>
        <p:spPr>
          <a:xfrm>
            <a:off x="531758" y="2863030"/>
            <a:ext cx="11128484" cy="484243"/>
          </a:xfrm>
          <a:prstGeom prst="rect">
            <a:avLst/>
          </a:prstGeom>
        </p:spPr>
        <p:txBody>
          <a:bodyPr anchor="ctr"/>
          <a:lstStyle>
            <a:lvl1pPr marL="0" indent="0" algn="ctr">
              <a:buFontTx/>
              <a:buNone/>
              <a:defRPr sz="2000">
                <a:solidFill>
                  <a:srgbClr val="ECFAFF"/>
                </a:solidFill>
                <a:latin typeface="PingFang SC" charset="-122"/>
                <a:ea typeface="PingFang SC" charset="-122"/>
                <a:cs typeface="PingFang SC" charset="-122"/>
              </a:defRPr>
            </a:lvl1pPr>
            <a:lvl2pPr marL="457200" indent="0" algn="ctr">
              <a:buFontTx/>
              <a:buNone/>
              <a:defRPr sz="2000">
                <a:solidFill>
                  <a:srgbClr val="ECFAFF"/>
                </a:solidFill>
                <a:latin typeface="PingFang SC" charset="-122"/>
                <a:ea typeface="PingFang SC" charset="-122"/>
                <a:cs typeface="PingFang SC" charset="-122"/>
              </a:defRPr>
            </a:lvl2pPr>
            <a:lvl3pPr marL="914400" indent="0" algn="ctr">
              <a:buFontTx/>
              <a:buNone/>
              <a:defRPr sz="2000">
                <a:solidFill>
                  <a:srgbClr val="ECFAFF"/>
                </a:solidFill>
                <a:latin typeface="PingFang SC" charset="-122"/>
                <a:ea typeface="PingFang SC" charset="-122"/>
                <a:cs typeface="PingFang SC" charset="-122"/>
              </a:defRPr>
            </a:lvl3pPr>
            <a:lvl4pPr marL="1371600" indent="0" algn="ctr">
              <a:buFontTx/>
              <a:buNone/>
              <a:defRPr sz="2000">
                <a:solidFill>
                  <a:srgbClr val="ECFAFF"/>
                </a:solidFill>
                <a:latin typeface="PingFang SC" charset="-122"/>
                <a:ea typeface="PingFang SC" charset="-122"/>
                <a:cs typeface="PingFang SC" charset="-122"/>
              </a:defRPr>
            </a:lvl4pPr>
            <a:lvl5pPr marL="1828800" indent="0" algn="ctr">
              <a:buFontTx/>
              <a:buNone/>
              <a:defRPr sz="2000">
                <a:solidFill>
                  <a:srgbClr val="ECFAFF"/>
                </a:solidFill>
                <a:latin typeface="PingFang SC" charset="-122"/>
                <a:ea typeface="PingFang SC" charset="-122"/>
                <a:cs typeface="PingFang SC" charset="-122"/>
              </a:defRPr>
            </a:lvl5pPr>
          </a:lstStyle>
          <a:p>
            <a:pPr lvl="0"/>
            <a:r>
              <a:rPr kumimoji="1" lang="zh-CN" altLang="en-US" dirty="0"/>
              <a:t>考点：</a:t>
            </a:r>
            <a:r>
              <a:rPr kumimoji="1" lang="en-US" altLang="zh-CN" dirty="0"/>
              <a:t>A1-</a:t>
            </a:r>
            <a:r>
              <a:rPr kumimoji="1" lang="zh-CN" altLang="en-US" dirty="0"/>
              <a:t>运动</a:t>
            </a:r>
          </a:p>
        </p:txBody>
      </p:sp>
      <p:sp>
        <p:nvSpPr>
          <p:cNvPr id="7" name="矩形 6"/>
          <p:cNvSpPr/>
          <p:nvPr userDrawn="1"/>
        </p:nvSpPr>
        <p:spPr>
          <a:xfrm>
            <a:off x="531758" y="4600066"/>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8" name="矩形 7"/>
          <p:cNvSpPr/>
          <p:nvPr userDrawn="1"/>
        </p:nvSpPr>
        <p:spPr>
          <a:xfrm>
            <a:off x="6188242" y="4600066"/>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9" name="矩形 8"/>
          <p:cNvSpPr/>
          <p:nvPr userDrawn="1"/>
        </p:nvSpPr>
        <p:spPr>
          <a:xfrm>
            <a:off x="531758" y="3643150"/>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10" name="矩形 9"/>
          <p:cNvSpPr/>
          <p:nvPr userDrawn="1"/>
        </p:nvSpPr>
        <p:spPr>
          <a:xfrm>
            <a:off x="6188242" y="3643150"/>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11" name="文本框 6">
            <a:extLst>
              <a:ext uri="{FF2B5EF4-FFF2-40B4-BE49-F238E27FC236}">
                <a16:creationId xmlns:a16="http://schemas.microsoft.com/office/drawing/2014/main" id="{5D38C703-0535-2649-B4A0-B8F05CF7B2C5}"/>
              </a:ext>
            </a:extLst>
          </p:cNvPr>
          <p:cNvSpPr txBox="1"/>
          <p:nvPr userDrawn="1"/>
        </p:nvSpPr>
        <p:spPr>
          <a:xfrm>
            <a:off x="1971758" y="3805237"/>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A.</a:t>
            </a:r>
            <a:endParaRPr kumimoji="1" lang="zh-CN" altLang="en-US" sz="2000" b="0" i="0" dirty="0">
              <a:solidFill>
                <a:srgbClr val="ECFAFF"/>
              </a:solidFill>
              <a:latin typeface="PingFang SC" charset="-122"/>
              <a:ea typeface="PingFang SC" charset="-122"/>
              <a:cs typeface="PingFang SC" charset="-122"/>
            </a:endParaRPr>
          </a:p>
        </p:txBody>
      </p:sp>
      <p:sp>
        <p:nvSpPr>
          <p:cNvPr id="12" name="文本框 11">
            <a:extLst>
              <a:ext uri="{FF2B5EF4-FFF2-40B4-BE49-F238E27FC236}">
                <a16:creationId xmlns:a16="http://schemas.microsoft.com/office/drawing/2014/main" id="{65E5CD98-D6C1-1848-86A2-A50598B55139}"/>
              </a:ext>
            </a:extLst>
          </p:cNvPr>
          <p:cNvSpPr txBox="1"/>
          <p:nvPr userDrawn="1"/>
        </p:nvSpPr>
        <p:spPr>
          <a:xfrm>
            <a:off x="1971758" y="4762153"/>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C.</a:t>
            </a:r>
            <a:endParaRPr kumimoji="1" lang="zh-CN" altLang="en-US" sz="2000" b="0" i="0" dirty="0">
              <a:solidFill>
                <a:srgbClr val="ECFAFF"/>
              </a:solidFill>
              <a:latin typeface="PingFang SC" charset="-122"/>
              <a:ea typeface="PingFang SC" charset="-122"/>
              <a:cs typeface="PingFang SC" charset="-122"/>
            </a:endParaRPr>
          </a:p>
        </p:txBody>
      </p:sp>
      <p:sp>
        <p:nvSpPr>
          <p:cNvPr id="13" name="文本框 6">
            <a:extLst>
              <a:ext uri="{FF2B5EF4-FFF2-40B4-BE49-F238E27FC236}">
                <a16:creationId xmlns:a16="http://schemas.microsoft.com/office/drawing/2014/main" id="{5F9E940D-7090-E94B-8B49-5CA1D127071A}"/>
              </a:ext>
            </a:extLst>
          </p:cNvPr>
          <p:cNvSpPr txBox="1"/>
          <p:nvPr userDrawn="1"/>
        </p:nvSpPr>
        <p:spPr>
          <a:xfrm>
            <a:off x="7614129" y="3805237"/>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B.</a:t>
            </a:r>
            <a:endParaRPr kumimoji="1" lang="zh-CN" altLang="en-US" sz="2000" b="0" i="0" dirty="0">
              <a:solidFill>
                <a:srgbClr val="ECFAFF"/>
              </a:solidFill>
              <a:latin typeface="PingFang SC" charset="-122"/>
              <a:ea typeface="PingFang SC" charset="-122"/>
              <a:cs typeface="PingFang SC" charset="-122"/>
            </a:endParaRPr>
          </a:p>
        </p:txBody>
      </p:sp>
      <p:sp>
        <p:nvSpPr>
          <p:cNvPr id="14" name="文本框 6">
            <a:extLst>
              <a:ext uri="{FF2B5EF4-FFF2-40B4-BE49-F238E27FC236}">
                <a16:creationId xmlns:a16="http://schemas.microsoft.com/office/drawing/2014/main" id="{BB9196A1-74E2-5046-99D0-EB0B468753EC}"/>
              </a:ext>
            </a:extLst>
          </p:cNvPr>
          <p:cNvSpPr txBox="1"/>
          <p:nvPr userDrawn="1"/>
        </p:nvSpPr>
        <p:spPr>
          <a:xfrm>
            <a:off x="7614129" y="4762153"/>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D.</a:t>
            </a:r>
            <a:endParaRPr kumimoji="1" lang="zh-CN" altLang="en-US" sz="2000" b="0" i="0" dirty="0">
              <a:solidFill>
                <a:srgbClr val="ECFAFF"/>
              </a:solidFill>
              <a:latin typeface="PingFang SC" charset="-122"/>
              <a:ea typeface="PingFang SC" charset="-122"/>
              <a:cs typeface="PingFang SC" charset="-122"/>
            </a:endParaRPr>
          </a:p>
        </p:txBody>
      </p:sp>
      <p:sp>
        <p:nvSpPr>
          <p:cNvPr id="15" name="文本占位符 20"/>
          <p:cNvSpPr>
            <a:spLocks noGrp="1"/>
          </p:cNvSpPr>
          <p:nvPr>
            <p:ph type="body" sz="quarter" idx="14" hasCustomPrompt="1"/>
          </p:nvPr>
        </p:nvSpPr>
        <p:spPr>
          <a:xfrm>
            <a:off x="2394274" y="3820626"/>
            <a:ext cx="3452388" cy="369332"/>
          </a:xfrm>
          <a:prstGeom prst="rect">
            <a:avLst/>
          </a:prstGeom>
        </p:spPr>
        <p:txBody>
          <a:bodyPr wrap="square" anchor="ctr" anchorCtr="0">
            <a:noAutofit/>
          </a:bodyPr>
          <a:lstStyle>
            <a:lvl1pPr marL="0" indent="0" algn="l">
              <a:buFontTx/>
              <a:buNone/>
              <a:defRPr sz="2000" baseline="0">
                <a:solidFill>
                  <a:srgbClr val="ECFAFF"/>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lvl="0"/>
            <a:r>
              <a:rPr kumimoji="1" lang="en-US" altLang="zh-CN" dirty="0"/>
              <a:t>Choice</a:t>
            </a:r>
            <a:r>
              <a:rPr kumimoji="1" lang="zh-CN" altLang="en-US" dirty="0"/>
              <a:t> </a:t>
            </a:r>
            <a:r>
              <a:rPr kumimoji="1" lang="en-US" altLang="zh-CN" dirty="0"/>
              <a:t>A</a:t>
            </a:r>
            <a:r>
              <a:rPr kumimoji="1" lang="zh-CN" altLang="en-US" dirty="0"/>
              <a:t> </a:t>
            </a:r>
            <a:r>
              <a:rPr kumimoji="1" lang="en-US" altLang="zh-CN" dirty="0"/>
              <a:t>+</a:t>
            </a:r>
            <a:r>
              <a:rPr kumimoji="1" lang="zh-CN" altLang="en-US" dirty="0"/>
              <a:t> 释义</a:t>
            </a:r>
          </a:p>
        </p:txBody>
      </p:sp>
      <p:sp>
        <p:nvSpPr>
          <p:cNvPr id="16" name="文本占位符 20"/>
          <p:cNvSpPr>
            <a:spLocks noGrp="1"/>
          </p:cNvSpPr>
          <p:nvPr>
            <p:ph type="body" sz="quarter" idx="15" hasCustomPrompt="1"/>
          </p:nvPr>
        </p:nvSpPr>
        <p:spPr>
          <a:xfrm>
            <a:off x="8050858" y="3820626"/>
            <a:ext cx="3458939" cy="369332"/>
          </a:xfrm>
          <a:prstGeom prst="rect">
            <a:avLst/>
          </a:prstGeom>
        </p:spPr>
        <p:txBody>
          <a:bodyPr wrap="square" anchor="ctr" anchorCtr="0">
            <a:noAutofit/>
          </a:bodyPr>
          <a:lstStyle>
            <a:lvl1pPr marL="0" marR="0" indent="0" algn="l" defTabSz="914400" rtl="0" eaLnBrk="1" fontAlgn="auto" latinLnBrk="0" hangingPunct="1">
              <a:lnSpc>
                <a:spcPct val="90000"/>
              </a:lnSpc>
              <a:spcBef>
                <a:spcPts val="1000"/>
              </a:spcBef>
              <a:spcAft>
                <a:spcPts val="0"/>
              </a:spcAft>
              <a:buClrTx/>
              <a:buSzTx/>
              <a:buFontTx/>
              <a:buNone/>
              <a:tabLst/>
              <a:defRPr sz="2000" baseline="0">
                <a:solidFill>
                  <a:srgbClr val="ECFAFF"/>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B</a:t>
            </a:r>
            <a:r>
              <a:rPr kumimoji="1" lang="zh-CN" altLang="en-US" dirty="0"/>
              <a:t> </a:t>
            </a:r>
            <a:r>
              <a:rPr kumimoji="1" lang="en-US" altLang="zh-CN" dirty="0"/>
              <a:t>+</a:t>
            </a:r>
            <a:r>
              <a:rPr kumimoji="1" lang="zh-CN" altLang="en-US" dirty="0"/>
              <a:t> 释义</a:t>
            </a:r>
          </a:p>
        </p:txBody>
      </p:sp>
      <p:sp>
        <p:nvSpPr>
          <p:cNvPr id="17" name="文本占位符 20"/>
          <p:cNvSpPr>
            <a:spLocks noGrp="1"/>
          </p:cNvSpPr>
          <p:nvPr>
            <p:ph type="body" sz="quarter" idx="16" hasCustomPrompt="1"/>
          </p:nvPr>
        </p:nvSpPr>
        <p:spPr>
          <a:xfrm>
            <a:off x="2392353" y="4777542"/>
            <a:ext cx="3500447" cy="369332"/>
          </a:xfrm>
          <a:prstGeom prst="rect">
            <a:avLst/>
          </a:prstGeom>
        </p:spPr>
        <p:txBody>
          <a:bodyPr wrap="square" anchor="ctr" anchorCtr="0">
            <a:noAutofit/>
          </a:bodyPr>
          <a:lstStyle>
            <a:lvl1pPr marL="0" marR="0" indent="0" algn="l" defTabSz="914400" rtl="0" eaLnBrk="1" fontAlgn="auto" latinLnBrk="0" hangingPunct="1">
              <a:lnSpc>
                <a:spcPct val="90000"/>
              </a:lnSpc>
              <a:spcBef>
                <a:spcPts val="1000"/>
              </a:spcBef>
              <a:spcAft>
                <a:spcPts val="0"/>
              </a:spcAft>
              <a:buClrTx/>
              <a:buSzTx/>
              <a:buFontTx/>
              <a:buNone/>
              <a:tabLst/>
              <a:defRPr sz="2000" baseline="0">
                <a:solidFill>
                  <a:srgbClr val="ECFAFF"/>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C</a:t>
            </a:r>
            <a:r>
              <a:rPr kumimoji="1" lang="zh-CN" altLang="en-US" dirty="0"/>
              <a:t> </a:t>
            </a:r>
            <a:r>
              <a:rPr kumimoji="1" lang="en-US" altLang="zh-CN" dirty="0"/>
              <a:t>+</a:t>
            </a:r>
            <a:r>
              <a:rPr kumimoji="1" lang="zh-CN" altLang="en-US" dirty="0"/>
              <a:t> 释义</a:t>
            </a:r>
          </a:p>
        </p:txBody>
      </p:sp>
      <p:sp>
        <p:nvSpPr>
          <p:cNvPr id="18" name="文本占位符 20"/>
          <p:cNvSpPr>
            <a:spLocks noGrp="1"/>
          </p:cNvSpPr>
          <p:nvPr>
            <p:ph type="body" sz="quarter" idx="17" hasCustomPrompt="1"/>
          </p:nvPr>
        </p:nvSpPr>
        <p:spPr>
          <a:xfrm>
            <a:off x="8050859" y="4777542"/>
            <a:ext cx="3480742" cy="369332"/>
          </a:xfrm>
          <a:prstGeom prst="rect">
            <a:avLst/>
          </a:prstGeom>
        </p:spPr>
        <p:txBody>
          <a:bodyPr wrap="square" anchor="ctr" anchorCtr="0">
            <a:noAutofit/>
          </a:bodyPr>
          <a:lstStyle>
            <a:lvl1pPr marL="0" marR="0" indent="0" algn="l" defTabSz="914400" rtl="0" eaLnBrk="1" fontAlgn="auto" latinLnBrk="0" hangingPunct="1">
              <a:lnSpc>
                <a:spcPct val="90000"/>
              </a:lnSpc>
              <a:spcBef>
                <a:spcPts val="1000"/>
              </a:spcBef>
              <a:spcAft>
                <a:spcPts val="0"/>
              </a:spcAft>
              <a:buClrTx/>
              <a:buSzTx/>
              <a:buFontTx/>
              <a:buNone/>
              <a:tabLst/>
              <a:defRPr sz="2000" baseline="0">
                <a:solidFill>
                  <a:srgbClr val="ECFAFF"/>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D</a:t>
            </a:r>
            <a:r>
              <a:rPr kumimoji="1" lang="zh-CN" altLang="en-US" dirty="0"/>
              <a:t> </a:t>
            </a:r>
            <a:r>
              <a:rPr kumimoji="1" lang="en-US" altLang="zh-CN" dirty="0"/>
              <a:t>+</a:t>
            </a:r>
            <a:r>
              <a:rPr kumimoji="1" lang="zh-CN" altLang="en-US" dirty="0"/>
              <a:t> 释义</a:t>
            </a:r>
          </a:p>
        </p:txBody>
      </p:sp>
      <p:sp>
        <p:nvSpPr>
          <p:cNvPr id="19" name="文本占位符 22"/>
          <p:cNvSpPr>
            <a:spLocks noGrp="1"/>
          </p:cNvSpPr>
          <p:nvPr>
            <p:ph type="body" sz="quarter" idx="18" hasCustomPrompt="1"/>
          </p:nvPr>
        </p:nvSpPr>
        <p:spPr>
          <a:xfrm>
            <a:off x="531813" y="5513398"/>
            <a:ext cx="11128375" cy="989001"/>
          </a:xfrm>
          <a:prstGeom prst="rect">
            <a:avLst/>
          </a:prstGeom>
        </p:spPr>
        <p:txBody>
          <a:bodyPr anchor="ctr"/>
          <a:lstStyle>
            <a:lvl1pPr marL="0" indent="0" algn="ctr">
              <a:lnSpc>
                <a:spcPct val="100000"/>
              </a:lnSpc>
              <a:buFontTx/>
              <a:buNone/>
              <a:defRPr sz="2000">
                <a:solidFill>
                  <a:srgbClr val="ECFAFF"/>
                </a:solidFill>
                <a:latin typeface="PingFang SC" charset="-122"/>
                <a:ea typeface="PingFang SC" charset="-122"/>
                <a:cs typeface="PingFang SC" charset="-122"/>
              </a:defRPr>
            </a:lvl1pPr>
            <a:lvl2pPr marL="457200" indent="0" algn="ctr">
              <a:buFontTx/>
              <a:buNone/>
              <a:defRPr sz="2000">
                <a:solidFill>
                  <a:srgbClr val="ECFAFF"/>
                </a:solidFill>
                <a:latin typeface="PingFang SC" charset="-122"/>
                <a:ea typeface="PingFang SC" charset="-122"/>
                <a:cs typeface="PingFang SC" charset="-122"/>
              </a:defRPr>
            </a:lvl2pPr>
            <a:lvl3pPr marL="914400" indent="0" algn="ctr">
              <a:buFontTx/>
              <a:buNone/>
              <a:defRPr sz="2000">
                <a:solidFill>
                  <a:srgbClr val="ECFAFF"/>
                </a:solidFill>
                <a:latin typeface="PingFang SC" charset="-122"/>
                <a:ea typeface="PingFang SC" charset="-122"/>
                <a:cs typeface="PingFang SC" charset="-122"/>
              </a:defRPr>
            </a:lvl3pPr>
            <a:lvl4pPr marL="1371600" indent="0" algn="ctr">
              <a:buFontTx/>
              <a:buNone/>
              <a:defRPr sz="2000">
                <a:solidFill>
                  <a:srgbClr val="ECFAFF"/>
                </a:solidFill>
                <a:latin typeface="PingFang SC" charset="-122"/>
                <a:ea typeface="PingFang SC" charset="-122"/>
                <a:cs typeface="PingFang SC" charset="-122"/>
              </a:defRPr>
            </a:lvl4pPr>
            <a:lvl5pPr marL="1828800" indent="0" algn="ctr">
              <a:buFontTx/>
              <a:buNone/>
              <a:defRPr sz="2000">
                <a:solidFill>
                  <a:srgbClr val="ECFAFF"/>
                </a:solidFill>
                <a:latin typeface="PingFang SC" charset="-122"/>
                <a:ea typeface="PingFang SC" charset="-122"/>
                <a:cs typeface="PingFang SC" charset="-122"/>
              </a:defRPr>
            </a:lvl5pPr>
          </a:lstStyle>
          <a:p>
            <a:pPr lvl="0"/>
            <a:r>
              <a:rPr kumimoji="1" lang="zh-CN" altLang="en-US" dirty="0"/>
              <a:t>更多解释</a:t>
            </a:r>
            <a:r>
              <a:rPr kumimoji="1" lang="en-US" altLang="zh-CN" dirty="0"/>
              <a:t>/</a:t>
            </a:r>
            <a:r>
              <a:rPr kumimoji="1" lang="zh-CN" altLang="en-US" dirty="0"/>
              <a:t>备注：这里是文字</a:t>
            </a:r>
          </a:p>
        </p:txBody>
      </p:sp>
      <p:sp>
        <p:nvSpPr>
          <p:cNvPr id="20" name="文本框 19"/>
          <p:cNvSpPr txBox="1"/>
          <p:nvPr userDrawn="1"/>
        </p:nvSpPr>
        <p:spPr>
          <a:xfrm>
            <a:off x="5145969" y="739858"/>
            <a:ext cx="1798841" cy="400110"/>
          </a:xfrm>
          <a:prstGeom prst="rect">
            <a:avLst/>
          </a:prstGeom>
          <a:noFill/>
        </p:spPr>
        <p:txBody>
          <a:bodyPr wrap="square" rtlCol="0" anchor="ctr">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srgbClr val="ECFAFF"/>
                </a:solidFill>
                <a:effectLst/>
                <a:uLnTx/>
                <a:uFillTx/>
                <a:latin typeface="PingFang SC" charset="-122"/>
                <a:ea typeface="PingFang SC" charset="-122"/>
                <a:cs typeface="PingFang SC" charset="-122"/>
              </a:rPr>
              <a:t>正确解答：</a:t>
            </a:r>
            <a:endParaRPr kumimoji="1" lang="zh-CN" altLang="en-US" sz="2000" dirty="0">
              <a:solidFill>
                <a:srgbClr val="ECFAFF"/>
              </a:solidFill>
              <a:latin typeface="PingFang SC" charset="-122"/>
              <a:ea typeface="PingFang SC" charset="-122"/>
              <a:cs typeface="PingFang SC"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ntence">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1056000" y="680672"/>
            <a:ext cx="1728000" cy="720000"/>
          </a:xfrm>
          <a:prstGeom prst="rect">
            <a:avLst/>
          </a:prstGeom>
        </p:spPr>
        <p:txBody>
          <a:bodyPr/>
          <a:lstStyle>
            <a:lvl1pPr marL="0" indent="0">
              <a:buFontTx/>
              <a:buNone/>
              <a:defRPr sz="4400" b="0" i="0">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a:t>
            </a:r>
            <a:endParaRPr kumimoji="1" lang="zh-CN" altLang="en-US" dirty="0"/>
          </a:p>
        </p:txBody>
      </p:sp>
      <p:sp>
        <p:nvSpPr>
          <p:cNvPr id="6" name="文本占位符 3"/>
          <p:cNvSpPr>
            <a:spLocks noGrp="1"/>
          </p:cNvSpPr>
          <p:nvPr>
            <p:ph type="body" sz="quarter" idx="11" hasCustomPrompt="1"/>
          </p:nvPr>
        </p:nvSpPr>
        <p:spPr>
          <a:xfrm>
            <a:off x="1056000" y="1578429"/>
            <a:ext cx="10075563" cy="1677363"/>
          </a:xfrm>
          <a:prstGeom prst="rect">
            <a:avLst/>
          </a:prstGeom>
        </p:spPr>
        <p:txBody>
          <a:bodyPr anchor="ctr" anchorCtr="0"/>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800" b="0" i="0" kern="1200" baseline="0">
                <a:solidFill>
                  <a:schemeClr val="tx1"/>
                </a:solidFill>
                <a:latin typeface="Helvetica Neue Medium" charset="0"/>
                <a:ea typeface="Helvetica Neue Medium" charset="0"/>
                <a:cs typeface="Helvetica Neue Medium"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b="0" i="0" dirty="0">
                <a:latin typeface="Helvetica Neue Medium" charset="0"/>
                <a:ea typeface="Helvetica Neue Medium" charset="0"/>
                <a:cs typeface="Helvetica Neue Medium" charset="0"/>
              </a:rPr>
              <a:t>Here</a:t>
            </a:r>
            <a:r>
              <a:rPr kumimoji="1" lang="zh-CN" altLang="en-US" b="0" i="0" dirty="0">
                <a:latin typeface="Helvetica Neue Medium" charset="0"/>
                <a:ea typeface="Helvetica Neue Medium" charset="0"/>
                <a:cs typeface="Helvetica Neue Medium" charset="0"/>
              </a:rPr>
              <a:t> </a:t>
            </a:r>
            <a:r>
              <a:rPr kumimoji="1" lang="en-US" altLang="zh-CN" b="0" i="0" dirty="0">
                <a:latin typeface="Helvetica Neue Medium" charset="0"/>
                <a:ea typeface="Helvetica Neue Medium" charset="0"/>
                <a:cs typeface="Helvetica Neue Medium" charset="0"/>
              </a:rPr>
              <a:t>is</a:t>
            </a:r>
            <a:r>
              <a:rPr kumimoji="1" lang="zh-CN" altLang="en-US" b="0" i="0" dirty="0">
                <a:latin typeface="Helvetica Neue Medium" charset="0"/>
                <a:ea typeface="Helvetica Neue Medium" charset="0"/>
                <a:cs typeface="Helvetica Neue Medium" charset="0"/>
              </a:rPr>
              <a:t> </a:t>
            </a:r>
            <a:r>
              <a:rPr kumimoji="1" lang="en-US" altLang="zh-CN" b="0" i="0" dirty="0">
                <a:latin typeface="Helvetica Neue Medium" charset="0"/>
                <a:ea typeface="Helvetica Neue Medium" charset="0"/>
                <a:cs typeface="Helvetica Neue Medium" charset="0"/>
              </a:rPr>
              <a:t>a</a:t>
            </a:r>
            <a:r>
              <a:rPr kumimoji="1" lang="zh-CN" altLang="en-US" b="0" i="0" dirty="0">
                <a:latin typeface="Helvetica Neue Medium" charset="0"/>
                <a:ea typeface="Helvetica Neue Medium" charset="0"/>
                <a:cs typeface="Helvetica Neue Medium" charset="0"/>
              </a:rPr>
              <a:t> </a:t>
            </a:r>
            <a:r>
              <a:rPr kumimoji="1" lang="en-US" altLang="zh-CN" b="0" i="0" dirty="0">
                <a:latin typeface="Helvetica Neue Medium" charset="0"/>
                <a:ea typeface="Helvetica Neue Medium" charset="0"/>
                <a:cs typeface="Helvetica Neue Medium" charset="0"/>
              </a:rPr>
              <a:t>question</a:t>
            </a:r>
            <a:r>
              <a:rPr kumimoji="1" lang="zh-CN" altLang="en-US" b="0" i="0" dirty="0">
                <a:latin typeface="Helvetica Neue Medium" charset="0"/>
                <a:ea typeface="Helvetica Neue Medium" charset="0"/>
                <a:cs typeface="Helvetica Neue Medium" charset="0"/>
              </a:rPr>
              <a:t> </a:t>
            </a:r>
            <a:r>
              <a:rPr kumimoji="1" lang="en-US" altLang="zh-CN" dirty="0"/>
              <a:t>in</a:t>
            </a:r>
            <a:r>
              <a:rPr kumimoji="1" lang="zh-CN" altLang="en-US" dirty="0"/>
              <a:t> </a:t>
            </a:r>
            <a:r>
              <a:rPr kumimoji="1" lang="en-US" altLang="zh-CN" dirty="0"/>
              <a:t>one</a:t>
            </a:r>
            <a:r>
              <a:rPr kumimoji="1" lang="zh-CN" altLang="en-US" dirty="0"/>
              <a:t> </a:t>
            </a:r>
            <a:r>
              <a:rPr kumimoji="1" lang="en-US" altLang="zh-CN" dirty="0"/>
              <a:t>sentence</a:t>
            </a:r>
            <a:r>
              <a:rPr kumimoji="1" lang="en-US" altLang="zh-CN" b="0" i="0" dirty="0">
                <a:latin typeface="Helvetica Neue Medium" charset="0"/>
                <a:ea typeface="Helvetica Neue Medium" charset="0"/>
                <a:cs typeface="Helvetica Neue Medium" charset="0"/>
              </a:rPr>
              <a:t>.</a:t>
            </a:r>
            <a:endParaRPr kumimoji="1" lang="zh-CN" altLang="en-US" dirty="0"/>
          </a:p>
        </p:txBody>
      </p:sp>
      <p:sp>
        <p:nvSpPr>
          <p:cNvPr id="7" name="文本框 6"/>
          <p:cNvSpPr txBox="1"/>
          <p:nvPr userDrawn="1"/>
        </p:nvSpPr>
        <p:spPr>
          <a:xfrm>
            <a:off x="1055999" y="3456339"/>
            <a:ext cx="1170365" cy="523220"/>
          </a:xfrm>
          <a:prstGeom prst="rect">
            <a:avLst/>
          </a:prstGeom>
          <a:noFill/>
        </p:spPr>
        <p:txBody>
          <a:bodyPr wrap="square" rtlCol="0" anchor="ctr" anchorCtr="0">
            <a:spAutoFit/>
          </a:bodyPr>
          <a:lstStyle/>
          <a:p>
            <a:r>
              <a:rPr kumimoji="1" lang="zh-CN" altLang="en-US" sz="2800" b="0" i="0" dirty="0">
                <a:latin typeface="PingFang SC" panose="020B0400000000000000" pitchFamily="34" charset="-122"/>
                <a:ea typeface="PingFang SC" panose="020B0400000000000000" pitchFamily="34" charset="-122"/>
                <a:cs typeface="PingFang SC" charset="-122"/>
              </a:rPr>
              <a:t>考点</a:t>
            </a:r>
            <a:r>
              <a:rPr kumimoji="1" lang="en-US" altLang="zh-CN" sz="2800" b="0" i="0" dirty="0">
                <a:latin typeface="PingFang SC" panose="020B0400000000000000" pitchFamily="34" charset="-122"/>
                <a:ea typeface="PingFang SC" panose="020B0400000000000000" pitchFamily="34" charset="-122"/>
                <a:cs typeface="PingFang SC" charset="-122"/>
              </a:rPr>
              <a:t>:</a:t>
            </a:r>
            <a:endParaRPr kumimoji="1" lang="zh-CN" altLang="en-US" sz="2800" b="0" i="0" dirty="0">
              <a:latin typeface="PingFang SC" panose="020B0400000000000000" pitchFamily="34" charset="-122"/>
              <a:ea typeface="PingFang SC" panose="020B0400000000000000" pitchFamily="34" charset="-122"/>
              <a:cs typeface="PingFang SC" charset="-122"/>
            </a:endParaRPr>
          </a:p>
        </p:txBody>
      </p:sp>
      <p:sp>
        <p:nvSpPr>
          <p:cNvPr id="9" name="文本占位符 3"/>
          <p:cNvSpPr>
            <a:spLocks noGrp="1"/>
          </p:cNvSpPr>
          <p:nvPr>
            <p:ph type="body" sz="quarter" idx="12" hasCustomPrompt="1"/>
          </p:nvPr>
        </p:nvSpPr>
        <p:spPr>
          <a:xfrm>
            <a:off x="2035629" y="3433549"/>
            <a:ext cx="9095934" cy="592312"/>
          </a:xfrm>
          <a:prstGeom prst="rect">
            <a:avLst/>
          </a:prstGeom>
        </p:spPr>
        <p:txBody>
          <a:bodyPr wrap="square" tIns="28800" anchor="t" anchorCtr="0">
            <a:spAutoFit/>
          </a:bodyPr>
          <a:lstStyle>
            <a:lvl1pPr marL="0" indent="0" algn="l" defTabSz="914400" rtl="0" eaLnBrk="1" latinLnBrk="0" hangingPunct="1">
              <a:lnSpc>
                <a:spcPct val="120000"/>
              </a:lnSpc>
              <a:spcBef>
                <a:spcPts val="1000"/>
              </a:spcBef>
              <a:buFontTx/>
              <a:buNone/>
              <a:defRPr kumimoji="1" lang="zh-CN" altLang="en-US" sz="2800" b="0" i="0" kern="1200" baseline="0" dirty="0" smtClean="0">
                <a:solidFill>
                  <a:schemeClr val="tx1"/>
                </a:solidFill>
                <a:latin typeface="PingFang SC" charset="-122"/>
                <a:ea typeface="PingFang SC" charset="-122"/>
                <a:cs typeface="PingFang SC" charset="-122"/>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zh-CN" altLang="en-US" dirty="0"/>
              <a:t>这里是文字</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ntence with choices">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1056000" y="242120"/>
            <a:ext cx="1728000" cy="574309"/>
          </a:xfrm>
          <a:prstGeom prst="rect">
            <a:avLst/>
          </a:prstGeom>
        </p:spPr>
        <p:txBody>
          <a:bodyPr/>
          <a:lstStyle>
            <a:lvl1pPr marL="0" indent="0">
              <a:buFontTx/>
              <a:buNone/>
              <a:defRPr sz="3600" b="0" i="0">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a:t>
            </a:r>
            <a:endParaRPr kumimoji="1" lang="zh-CN" altLang="en-US" dirty="0"/>
          </a:p>
        </p:txBody>
      </p:sp>
      <p:sp>
        <p:nvSpPr>
          <p:cNvPr id="6" name="文本占位符 3"/>
          <p:cNvSpPr>
            <a:spLocks noGrp="1"/>
          </p:cNvSpPr>
          <p:nvPr>
            <p:ph type="body" sz="quarter" idx="11" hasCustomPrompt="1"/>
          </p:nvPr>
        </p:nvSpPr>
        <p:spPr>
          <a:xfrm>
            <a:off x="1056000" y="1005301"/>
            <a:ext cx="10075563" cy="1316279"/>
          </a:xfrm>
          <a:prstGeom prst="rect">
            <a:avLst/>
          </a:prstGeom>
        </p:spPr>
        <p:txBody>
          <a:bodyPr anchor="ctr" anchorCtr="0"/>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400" b="0" i="0" kern="1200" baseline="0">
                <a:solidFill>
                  <a:schemeClr val="tx1"/>
                </a:solidFill>
                <a:latin typeface="Helvetica Neue Medium" panose="02000503000000020004" pitchFamily="2" charset="0"/>
                <a:ea typeface="Helvetica Neue Medium" panose="02000503000000020004" pitchFamily="2" charset="0"/>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b="0" i="0" dirty="0">
                <a:latin typeface="Helvetica Neue Medium" charset="0"/>
                <a:ea typeface="Helvetica Neue Medium" charset="0"/>
                <a:cs typeface="Helvetica Neue Medium" charset="0"/>
              </a:rPr>
              <a:t>Here</a:t>
            </a:r>
            <a:r>
              <a:rPr kumimoji="1" lang="zh-CN" altLang="en-US" b="0" i="0" dirty="0">
                <a:latin typeface="Helvetica Neue Medium" charset="0"/>
                <a:ea typeface="Helvetica Neue Medium" charset="0"/>
                <a:cs typeface="Helvetica Neue Medium" charset="0"/>
              </a:rPr>
              <a:t> </a:t>
            </a:r>
            <a:r>
              <a:rPr kumimoji="1" lang="en-US" altLang="zh-CN" b="0" i="0" dirty="0">
                <a:latin typeface="Helvetica Neue Medium" charset="0"/>
                <a:ea typeface="Helvetica Neue Medium" charset="0"/>
                <a:cs typeface="Helvetica Neue Medium" charset="0"/>
              </a:rPr>
              <a:t>is</a:t>
            </a:r>
            <a:r>
              <a:rPr kumimoji="1" lang="zh-CN" altLang="en-US" b="0" i="0" dirty="0">
                <a:latin typeface="Helvetica Neue Medium" charset="0"/>
                <a:ea typeface="Helvetica Neue Medium" charset="0"/>
                <a:cs typeface="Helvetica Neue Medium" charset="0"/>
              </a:rPr>
              <a:t> </a:t>
            </a:r>
            <a:r>
              <a:rPr kumimoji="1" lang="en-US" altLang="zh-CN" b="0" i="0" dirty="0">
                <a:latin typeface="Helvetica Neue Medium" charset="0"/>
                <a:ea typeface="Helvetica Neue Medium" charset="0"/>
                <a:cs typeface="Helvetica Neue Medium" charset="0"/>
              </a:rPr>
              <a:t>a</a:t>
            </a:r>
            <a:r>
              <a:rPr kumimoji="1" lang="zh-CN" altLang="en-US" b="0" i="0" dirty="0">
                <a:latin typeface="Helvetica Neue Medium" charset="0"/>
                <a:ea typeface="Helvetica Neue Medium" charset="0"/>
                <a:cs typeface="Helvetica Neue Medium" charset="0"/>
              </a:rPr>
              <a:t> </a:t>
            </a:r>
            <a:r>
              <a:rPr kumimoji="1" lang="en-US" altLang="zh-CN" b="0" i="0" dirty="0" err="1">
                <a:latin typeface="Helvetica Neue Medium" charset="0"/>
                <a:ea typeface="Helvetica Neue Medium" charset="0"/>
                <a:cs typeface="Helvetica Neue Medium" charset="0"/>
              </a:rPr>
              <a:t>question</a:t>
            </a:r>
            <a:r>
              <a:rPr kumimoji="1" lang="en-US" altLang="zh-CN" dirty="0" err="1"/>
              <a:t>in</a:t>
            </a:r>
            <a:r>
              <a:rPr kumimoji="1" lang="zh-CN" altLang="en-US" dirty="0"/>
              <a:t> </a:t>
            </a:r>
            <a:r>
              <a:rPr kumimoji="1" lang="en-US" altLang="zh-CN" dirty="0"/>
              <a:t>one</a:t>
            </a:r>
            <a:r>
              <a:rPr kumimoji="1" lang="zh-CN" altLang="en-US" dirty="0"/>
              <a:t> </a:t>
            </a:r>
            <a:r>
              <a:rPr kumimoji="1" lang="en-US" altLang="zh-CN" dirty="0"/>
              <a:t>sentence</a:t>
            </a:r>
            <a:r>
              <a:rPr kumimoji="1" lang="en-US" altLang="zh-CN" b="0" i="0" dirty="0">
                <a:latin typeface="Helvetica Neue Medium" charset="0"/>
                <a:ea typeface="Helvetica Neue Medium" charset="0"/>
                <a:cs typeface="Helvetica Neue Medium" charset="0"/>
              </a:rPr>
              <a:t>.</a:t>
            </a:r>
            <a:endParaRPr kumimoji="1" lang="zh-CN" altLang="en-US" dirty="0"/>
          </a:p>
        </p:txBody>
      </p:sp>
      <p:sp>
        <p:nvSpPr>
          <p:cNvPr id="7" name="文本框 6"/>
          <p:cNvSpPr txBox="1"/>
          <p:nvPr userDrawn="1"/>
        </p:nvSpPr>
        <p:spPr>
          <a:xfrm>
            <a:off x="1055999" y="3759299"/>
            <a:ext cx="1170365" cy="400110"/>
          </a:xfrm>
          <a:prstGeom prst="rect">
            <a:avLst/>
          </a:prstGeom>
          <a:noFill/>
        </p:spPr>
        <p:txBody>
          <a:bodyPr wrap="square" rtlCol="0" anchor="ctr" anchorCtr="0">
            <a:spAutoFit/>
          </a:bodyPr>
          <a:lstStyle/>
          <a:p>
            <a:r>
              <a:rPr kumimoji="1" lang="zh-CN" altLang="en-US" sz="2000" b="0" i="0" dirty="0">
                <a:latin typeface="PingFang SC" panose="020B0400000000000000" pitchFamily="34" charset="-122"/>
                <a:ea typeface="PingFang SC" panose="020B0400000000000000" pitchFamily="34" charset="-122"/>
                <a:cs typeface="PingFang SC" charset="-122"/>
              </a:rPr>
              <a:t>考点</a:t>
            </a:r>
            <a:r>
              <a:rPr kumimoji="1" lang="en-US" altLang="zh-CN" sz="2000" b="0" i="0" dirty="0">
                <a:latin typeface="PingFang SC" panose="020B0400000000000000" pitchFamily="34" charset="-122"/>
                <a:ea typeface="PingFang SC" panose="020B0400000000000000" pitchFamily="34" charset="-122"/>
                <a:cs typeface="PingFang SC" charset="-122"/>
              </a:rPr>
              <a:t>:</a:t>
            </a:r>
            <a:endParaRPr kumimoji="1" lang="zh-CN" altLang="en-US" sz="2000" b="0" i="0" dirty="0">
              <a:latin typeface="PingFang SC" panose="020B0400000000000000" pitchFamily="34" charset="-122"/>
              <a:ea typeface="PingFang SC" panose="020B0400000000000000" pitchFamily="34" charset="-122"/>
              <a:cs typeface="PingFang SC" charset="-122"/>
            </a:endParaRPr>
          </a:p>
        </p:txBody>
      </p:sp>
      <p:sp>
        <p:nvSpPr>
          <p:cNvPr id="9" name="文本占位符 3"/>
          <p:cNvSpPr>
            <a:spLocks noGrp="1"/>
          </p:cNvSpPr>
          <p:nvPr>
            <p:ph type="body" sz="quarter" idx="12" hasCustomPrompt="1"/>
          </p:nvPr>
        </p:nvSpPr>
        <p:spPr>
          <a:xfrm>
            <a:off x="1604809" y="2532689"/>
            <a:ext cx="4491191" cy="444580"/>
          </a:xfrm>
          <a:prstGeom prst="rect">
            <a:avLst/>
          </a:prstGeom>
        </p:spPr>
        <p:txBody>
          <a:bodyPr wrap="square" tIns="28800" anchor="ctr" anchorCtr="0">
            <a:spAutoFit/>
          </a:bodyPr>
          <a:lstStyle>
            <a:lvl1pPr marL="0" indent="0" algn="l" defTabSz="914400" rtl="0" eaLnBrk="1" latinLnBrk="0" hangingPunct="1">
              <a:lnSpc>
                <a:spcPct val="120000"/>
              </a:lnSpc>
              <a:spcBef>
                <a:spcPts val="1000"/>
              </a:spcBef>
              <a:buFontTx/>
              <a:buNone/>
              <a:defRPr kumimoji="1" lang="zh-CN" altLang="en-US" sz="2000" b="0" i="0" kern="1200" baseline="0" dirty="0" smtClean="0">
                <a:solidFill>
                  <a:schemeClr val="tx1"/>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A</a:t>
            </a:r>
            <a:endParaRPr kumimoji="1" lang="zh-CN" altLang="en-US" dirty="0"/>
          </a:p>
        </p:txBody>
      </p:sp>
      <p:sp>
        <p:nvSpPr>
          <p:cNvPr id="8" name="文本占位符 3">
            <a:extLst>
              <a:ext uri="{FF2B5EF4-FFF2-40B4-BE49-F238E27FC236}">
                <a16:creationId xmlns:a16="http://schemas.microsoft.com/office/drawing/2014/main" id="{5BA5F626-1F8E-054A-918D-94622AD4EABF}"/>
              </a:ext>
            </a:extLst>
          </p:cNvPr>
          <p:cNvSpPr>
            <a:spLocks noGrp="1"/>
          </p:cNvSpPr>
          <p:nvPr>
            <p:ph type="body" sz="quarter" idx="13" hasCustomPrompt="1"/>
          </p:nvPr>
        </p:nvSpPr>
        <p:spPr>
          <a:xfrm>
            <a:off x="6666752" y="2532689"/>
            <a:ext cx="4464811" cy="44458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chemeClr val="tx1"/>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B</a:t>
            </a:r>
            <a:endParaRPr kumimoji="1" lang="zh-CN" altLang="en-US" dirty="0"/>
          </a:p>
        </p:txBody>
      </p:sp>
      <p:sp>
        <p:nvSpPr>
          <p:cNvPr id="10" name="文本占位符 3">
            <a:extLst>
              <a:ext uri="{FF2B5EF4-FFF2-40B4-BE49-F238E27FC236}">
                <a16:creationId xmlns:a16="http://schemas.microsoft.com/office/drawing/2014/main" id="{5FCCDF54-3207-5346-9F95-0AC916F61892}"/>
              </a:ext>
            </a:extLst>
          </p:cNvPr>
          <p:cNvSpPr>
            <a:spLocks noGrp="1"/>
          </p:cNvSpPr>
          <p:nvPr>
            <p:ph type="body" sz="quarter" idx="14" hasCustomPrompt="1"/>
          </p:nvPr>
        </p:nvSpPr>
        <p:spPr>
          <a:xfrm>
            <a:off x="1604809" y="3080284"/>
            <a:ext cx="4491191" cy="44458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chemeClr val="tx1"/>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C</a:t>
            </a:r>
            <a:endParaRPr kumimoji="1" lang="zh-CN" altLang="en-US" dirty="0"/>
          </a:p>
        </p:txBody>
      </p:sp>
      <p:sp>
        <p:nvSpPr>
          <p:cNvPr id="11" name="文本占位符 3">
            <a:extLst>
              <a:ext uri="{FF2B5EF4-FFF2-40B4-BE49-F238E27FC236}">
                <a16:creationId xmlns:a16="http://schemas.microsoft.com/office/drawing/2014/main" id="{B191C670-839A-7542-ADC9-27051AC8F6B2}"/>
              </a:ext>
            </a:extLst>
          </p:cNvPr>
          <p:cNvSpPr>
            <a:spLocks noGrp="1"/>
          </p:cNvSpPr>
          <p:nvPr>
            <p:ph type="body" sz="quarter" idx="15" hasCustomPrompt="1"/>
          </p:nvPr>
        </p:nvSpPr>
        <p:spPr>
          <a:xfrm>
            <a:off x="6666752" y="3080284"/>
            <a:ext cx="4464811" cy="44458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chemeClr val="tx1"/>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D</a:t>
            </a:r>
            <a:endParaRPr kumimoji="1" lang="zh-CN" altLang="en-US" dirty="0"/>
          </a:p>
        </p:txBody>
      </p:sp>
      <p:sp>
        <p:nvSpPr>
          <p:cNvPr id="12" name="文本框 6">
            <a:extLst>
              <a:ext uri="{FF2B5EF4-FFF2-40B4-BE49-F238E27FC236}">
                <a16:creationId xmlns:a16="http://schemas.microsoft.com/office/drawing/2014/main" id="{CFFCA465-7096-CF48-82C4-BBF12BAED15D}"/>
              </a:ext>
            </a:extLst>
          </p:cNvPr>
          <p:cNvSpPr txBox="1"/>
          <p:nvPr userDrawn="1"/>
        </p:nvSpPr>
        <p:spPr>
          <a:xfrm>
            <a:off x="1055999" y="2554924"/>
            <a:ext cx="548810" cy="400110"/>
          </a:xfrm>
          <a:prstGeom prst="rect">
            <a:avLst/>
          </a:prstGeom>
          <a:noFill/>
        </p:spPr>
        <p:txBody>
          <a:bodyPr wrap="square" rtlCol="0" anchor="ctr" anchorCtr="0">
            <a:spAutoFit/>
          </a:bodyPr>
          <a:lstStyle/>
          <a:p>
            <a:r>
              <a:rPr kumimoji="1" lang="en-US" altLang="zh-CN" sz="2000" b="0" i="0" dirty="0">
                <a:latin typeface="Helvetica Neue Medium" panose="02000503000000020004" pitchFamily="2" charset="0"/>
                <a:ea typeface="Helvetica Neue Medium" panose="02000503000000020004" pitchFamily="2" charset="0"/>
                <a:cs typeface="Helvetica Neue Medium" panose="02000503000000020004" pitchFamily="2" charset="0"/>
              </a:rPr>
              <a:t>A.</a:t>
            </a:r>
            <a:endParaRPr kumimoji="1" lang="zh-CN" altLang="en-US" sz="2000" b="0" i="0" dirty="0">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13" name="文本框 6">
            <a:extLst>
              <a:ext uri="{FF2B5EF4-FFF2-40B4-BE49-F238E27FC236}">
                <a16:creationId xmlns:a16="http://schemas.microsoft.com/office/drawing/2014/main" id="{58BB7382-28F7-B140-99CA-079FE427AFED}"/>
              </a:ext>
            </a:extLst>
          </p:cNvPr>
          <p:cNvSpPr txBox="1"/>
          <p:nvPr userDrawn="1"/>
        </p:nvSpPr>
        <p:spPr>
          <a:xfrm>
            <a:off x="1055999" y="3102519"/>
            <a:ext cx="548810" cy="400110"/>
          </a:xfrm>
          <a:prstGeom prst="rect">
            <a:avLst/>
          </a:prstGeom>
          <a:noFill/>
        </p:spPr>
        <p:txBody>
          <a:bodyPr wrap="square" rtlCol="0" anchor="ctr" anchorCtr="0">
            <a:spAutoFit/>
          </a:bodyPr>
          <a:lstStyle/>
          <a:p>
            <a:r>
              <a:rPr kumimoji="1" lang="en-US" altLang="zh-CN" sz="2000" b="0" i="0" dirty="0">
                <a:latin typeface="Helvetica Neue Medium" panose="02000503000000020004" pitchFamily="2" charset="0"/>
                <a:ea typeface="Helvetica Neue Medium" panose="02000503000000020004" pitchFamily="2" charset="0"/>
                <a:cs typeface="Helvetica Neue Medium" panose="02000503000000020004" pitchFamily="2" charset="0"/>
              </a:rPr>
              <a:t>C.</a:t>
            </a:r>
            <a:endParaRPr kumimoji="1" lang="zh-CN" altLang="en-US" sz="2000" b="0" i="0" dirty="0">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14" name="文本框 6">
            <a:extLst>
              <a:ext uri="{FF2B5EF4-FFF2-40B4-BE49-F238E27FC236}">
                <a16:creationId xmlns:a16="http://schemas.microsoft.com/office/drawing/2014/main" id="{6857E332-9933-9042-B7A8-9060834982B6}"/>
              </a:ext>
            </a:extLst>
          </p:cNvPr>
          <p:cNvSpPr txBox="1"/>
          <p:nvPr userDrawn="1"/>
        </p:nvSpPr>
        <p:spPr>
          <a:xfrm>
            <a:off x="6106971" y="2554924"/>
            <a:ext cx="548810" cy="400110"/>
          </a:xfrm>
          <a:prstGeom prst="rect">
            <a:avLst/>
          </a:prstGeom>
          <a:noFill/>
        </p:spPr>
        <p:txBody>
          <a:bodyPr wrap="square" rtlCol="0" anchor="ctr" anchorCtr="0">
            <a:spAutoFit/>
          </a:bodyPr>
          <a:lstStyle/>
          <a:p>
            <a:r>
              <a:rPr kumimoji="1" lang="en-US" altLang="zh-CN" sz="2000" b="0" i="0" dirty="0">
                <a:latin typeface="Helvetica Neue Medium" panose="02000503000000020004" pitchFamily="2" charset="0"/>
                <a:ea typeface="Helvetica Neue Medium" panose="02000503000000020004" pitchFamily="2" charset="0"/>
                <a:cs typeface="Helvetica Neue Medium" panose="02000503000000020004" pitchFamily="2" charset="0"/>
              </a:rPr>
              <a:t>B.</a:t>
            </a:r>
            <a:endParaRPr kumimoji="1" lang="zh-CN" altLang="en-US" sz="2000" b="0" i="0" dirty="0">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15" name="文本框 6">
            <a:extLst>
              <a:ext uri="{FF2B5EF4-FFF2-40B4-BE49-F238E27FC236}">
                <a16:creationId xmlns:a16="http://schemas.microsoft.com/office/drawing/2014/main" id="{9708D859-D292-E44F-97EB-598216544539}"/>
              </a:ext>
            </a:extLst>
          </p:cNvPr>
          <p:cNvSpPr txBox="1"/>
          <p:nvPr userDrawn="1"/>
        </p:nvSpPr>
        <p:spPr>
          <a:xfrm>
            <a:off x="6106971" y="3102519"/>
            <a:ext cx="548810" cy="400110"/>
          </a:xfrm>
          <a:prstGeom prst="rect">
            <a:avLst/>
          </a:prstGeom>
          <a:noFill/>
        </p:spPr>
        <p:txBody>
          <a:bodyPr wrap="square" rtlCol="0" anchor="ctr" anchorCtr="0">
            <a:spAutoFit/>
          </a:bodyPr>
          <a:lstStyle/>
          <a:p>
            <a:r>
              <a:rPr kumimoji="1" lang="en-US" altLang="zh-CN" sz="2000" b="0" i="0" dirty="0">
                <a:latin typeface="Helvetica Neue Medium" panose="02000503000000020004" pitchFamily="2" charset="0"/>
                <a:ea typeface="Helvetica Neue Medium" panose="02000503000000020004" pitchFamily="2" charset="0"/>
                <a:cs typeface="Helvetica Neue Medium" panose="02000503000000020004" pitchFamily="2" charset="0"/>
              </a:rPr>
              <a:t>D.</a:t>
            </a:r>
            <a:endParaRPr kumimoji="1" lang="zh-CN" altLang="en-US" sz="2000" b="0" i="0" dirty="0">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16" name="文本占位符 3">
            <a:extLst>
              <a:ext uri="{FF2B5EF4-FFF2-40B4-BE49-F238E27FC236}">
                <a16:creationId xmlns:a16="http://schemas.microsoft.com/office/drawing/2014/main" id="{61048211-379D-CD4C-8037-C4240B243345}"/>
              </a:ext>
            </a:extLst>
          </p:cNvPr>
          <p:cNvSpPr>
            <a:spLocks noGrp="1"/>
          </p:cNvSpPr>
          <p:nvPr>
            <p:ph type="body" sz="quarter" idx="16" hasCustomPrompt="1"/>
          </p:nvPr>
        </p:nvSpPr>
        <p:spPr>
          <a:xfrm>
            <a:off x="1894114" y="3757754"/>
            <a:ext cx="9237449" cy="40320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chemeClr val="tx1"/>
                </a:solidFill>
                <a:latin typeface="PingFang SC" panose="020B0400000000000000" pitchFamily="34" charset="-122"/>
                <a:ea typeface="PingFang SC" panose="020B0400000000000000" pitchFamily="34"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zh-CN" altLang="en-US" dirty="0"/>
              <a:t>这里是文字</a:t>
            </a:r>
          </a:p>
        </p:txBody>
      </p:sp>
    </p:spTree>
    <p:extLst>
      <p:ext uri="{BB962C8B-B14F-4D97-AF65-F5344CB8AC3E}">
        <p14:creationId xmlns:p14="http://schemas.microsoft.com/office/powerpoint/2010/main" val="2179327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ntence analysis">
    <p:spTree>
      <p:nvGrpSpPr>
        <p:cNvPr id="1" name=""/>
        <p:cNvGrpSpPr/>
        <p:nvPr/>
      </p:nvGrpSpPr>
      <p:grpSpPr>
        <a:xfrm>
          <a:off x="0" y="0"/>
          <a:ext cx="0" cy="0"/>
          <a:chOff x="0" y="0"/>
          <a:chExt cx="0" cy="0"/>
        </a:xfrm>
      </p:grpSpPr>
      <p:sp>
        <p:nvSpPr>
          <p:cNvPr id="14" name="矩形 13"/>
          <p:cNvSpPr/>
          <p:nvPr userDrawn="1"/>
        </p:nvSpPr>
        <p:spPr>
          <a:xfrm>
            <a:off x="0" y="2852058"/>
            <a:ext cx="12192000" cy="400594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p>
        </p:txBody>
      </p:sp>
      <p:sp>
        <p:nvSpPr>
          <p:cNvPr id="3" name="文本占位符 2"/>
          <p:cNvSpPr>
            <a:spLocks noGrp="1"/>
          </p:cNvSpPr>
          <p:nvPr>
            <p:ph type="body" sz="quarter" idx="10" hasCustomPrompt="1"/>
          </p:nvPr>
        </p:nvSpPr>
        <p:spPr>
          <a:xfrm>
            <a:off x="1056000" y="314124"/>
            <a:ext cx="1728000" cy="523220"/>
          </a:xfrm>
          <a:prstGeom prst="rect">
            <a:avLst/>
          </a:prstGeom>
        </p:spPr>
        <p:txBody>
          <a:bodyPr/>
          <a:lstStyle>
            <a:lvl1pPr marL="0" indent="0">
              <a:buFontTx/>
              <a:buNone/>
              <a:defRPr sz="3600" b="0" i="0">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a:t>
            </a:r>
            <a:endParaRPr kumimoji="1" lang="zh-CN" altLang="en-US" dirty="0"/>
          </a:p>
        </p:txBody>
      </p:sp>
      <p:sp>
        <p:nvSpPr>
          <p:cNvPr id="4" name="文本框 3"/>
          <p:cNvSpPr txBox="1"/>
          <p:nvPr userDrawn="1"/>
        </p:nvSpPr>
        <p:spPr>
          <a:xfrm>
            <a:off x="2784001" y="339524"/>
            <a:ext cx="1624714" cy="523220"/>
          </a:xfrm>
          <a:prstGeom prst="rect">
            <a:avLst/>
          </a:prstGeom>
          <a:noFill/>
        </p:spPr>
        <p:txBody>
          <a:bodyPr wrap="square" rtlCol="0" anchor="ctr">
            <a:spAutoFit/>
          </a:bodyPr>
          <a:lstStyle/>
          <a:p>
            <a:r>
              <a:rPr kumimoji="1" lang="zh-CN" altLang="en-US" sz="2800" b="0" i="0" dirty="0">
                <a:latin typeface="PingFang SC" panose="020B0400000000000000" pitchFamily="34" charset="-122"/>
                <a:ea typeface="PingFang SC" panose="020B0400000000000000" pitchFamily="34" charset="-122"/>
                <a:cs typeface="PingFang SC Medium" charset="-122"/>
              </a:rPr>
              <a:t>正确解答</a:t>
            </a:r>
          </a:p>
        </p:txBody>
      </p:sp>
      <p:sp>
        <p:nvSpPr>
          <p:cNvPr id="5" name="文本占位符 2"/>
          <p:cNvSpPr>
            <a:spLocks noGrp="1"/>
          </p:cNvSpPr>
          <p:nvPr>
            <p:ph type="body" sz="quarter" idx="11" hasCustomPrompt="1"/>
          </p:nvPr>
        </p:nvSpPr>
        <p:spPr>
          <a:xfrm>
            <a:off x="4408715" y="314124"/>
            <a:ext cx="1152000" cy="523220"/>
          </a:xfrm>
          <a:prstGeom prst="rect">
            <a:avLst/>
          </a:prstGeom>
        </p:spPr>
        <p:txBody>
          <a:bodyPr/>
          <a:lstStyle>
            <a:lvl1pPr marL="0" indent="0">
              <a:buFontTx/>
              <a:buNone/>
              <a:defRPr sz="3600" b="0" i="0">
                <a:latin typeface="Helvetica Neue Medium" panose="02000503000000020004" pitchFamily="2" charset="0"/>
                <a:ea typeface="Helvetica Neue Medium" panose="02000503000000020004" pitchFamily="2" charset="0"/>
                <a:cs typeface="Helvetica Neue Medium" panose="02000503000000020004" pitchFamily="2"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A</a:t>
            </a:r>
            <a:endParaRPr kumimoji="1" lang="zh-CN" altLang="en-US" dirty="0"/>
          </a:p>
        </p:txBody>
      </p:sp>
      <p:sp>
        <p:nvSpPr>
          <p:cNvPr id="7" name="文本占位符 6"/>
          <p:cNvSpPr>
            <a:spLocks noGrp="1"/>
          </p:cNvSpPr>
          <p:nvPr>
            <p:ph type="body" sz="quarter" idx="12" hasCustomPrompt="1"/>
          </p:nvPr>
        </p:nvSpPr>
        <p:spPr>
          <a:xfrm>
            <a:off x="1055688" y="958589"/>
            <a:ext cx="10080311" cy="1687286"/>
          </a:xfrm>
          <a:prstGeom prst="rect">
            <a:avLst/>
          </a:prstGeom>
        </p:spPr>
        <p:txBody>
          <a:bodyPr anchor="ctr" anchorCtr="0"/>
          <a:lstStyle>
            <a:lvl1pPr marL="0" marR="0" indent="0" algn="l" defTabSz="914400" rtl="0" eaLnBrk="1" fontAlgn="auto" latinLnBrk="0" hangingPunct="1">
              <a:lnSpc>
                <a:spcPct val="120000"/>
              </a:lnSpc>
              <a:spcBef>
                <a:spcPts val="1000"/>
              </a:spcBef>
              <a:spcAft>
                <a:spcPts val="0"/>
              </a:spcAft>
              <a:buClrTx/>
              <a:buSzTx/>
              <a:buFontTx/>
              <a:buNone/>
              <a:tabLst/>
              <a:defRPr kumimoji="1" lang="en-US" altLang="zh-CN" sz="2800" b="0" i="0" kern="1200" baseline="0" dirty="0" smtClean="0">
                <a:solidFill>
                  <a:schemeClr val="tx1"/>
                </a:solidFill>
                <a:latin typeface="Helvetica Neue Medium" charset="0"/>
                <a:ea typeface="Helvetica Neue Medium" charset="0"/>
                <a:cs typeface="Helvetica Neue Medium"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Here</a:t>
            </a:r>
            <a:r>
              <a:rPr kumimoji="1" lang="zh-CN" altLang="en-US" dirty="0"/>
              <a:t> </a:t>
            </a:r>
            <a:r>
              <a:rPr kumimoji="1" lang="en-US" altLang="zh-CN" dirty="0"/>
              <a:t>is</a:t>
            </a:r>
            <a:r>
              <a:rPr kumimoji="1" lang="zh-CN" altLang="en-US" dirty="0"/>
              <a:t>  </a:t>
            </a:r>
            <a:r>
              <a:rPr kumimoji="1" lang="en-US" altLang="zh-CN" dirty="0"/>
              <a:t>a</a:t>
            </a:r>
            <a:r>
              <a:rPr kumimoji="1" lang="zh-CN" altLang="en-US" dirty="0"/>
              <a:t> </a:t>
            </a:r>
            <a:r>
              <a:rPr kumimoji="1" lang="en-US" altLang="zh-CN" dirty="0"/>
              <a:t>question</a:t>
            </a:r>
            <a:r>
              <a:rPr kumimoji="1" lang="zh-CN" altLang="en-US" dirty="0"/>
              <a:t> </a:t>
            </a:r>
            <a:r>
              <a:rPr kumimoji="1" lang="en-US" altLang="zh-CN" dirty="0"/>
              <a:t>in</a:t>
            </a:r>
            <a:r>
              <a:rPr kumimoji="1" lang="zh-CN" altLang="en-US" dirty="0"/>
              <a:t> </a:t>
            </a:r>
            <a:r>
              <a:rPr kumimoji="1" lang="en-US" altLang="zh-CN" dirty="0"/>
              <a:t>one</a:t>
            </a:r>
            <a:r>
              <a:rPr kumimoji="1" lang="zh-CN" altLang="en-US" dirty="0"/>
              <a:t> </a:t>
            </a:r>
            <a:r>
              <a:rPr kumimoji="1" lang="en-US" altLang="zh-CN" dirty="0"/>
              <a:t>sentence.</a:t>
            </a:r>
          </a:p>
        </p:txBody>
      </p:sp>
      <p:sp>
        <p:nvSpPr>
          <p:cNvPr id="9" name="文本占位符 8"/>
          <p:cNvSpPr>
            <a:spLocks noGrp="1"/>
          </p:cNvSpPr>
          <p:nvPr>
            <p:ph type="body" sz="quarter" idx="13" hasCustomPrompt="1"/>
          </p:nvPr>
        </p:nvSpPr>
        <p:spPr>
          <a:xfrm>
            <a:off x="1055685" y="3076764"/>
            <a:ext cx="1296000" cy="432000"/>
          </a:xfrm>
          <a:prstGeom prst="rect">
            <a:avLst/>
          </a:prstGeom>
        </p:spPr>
        <p:txBody>
          <a:bodyPr anchor="ctr" anchorCtr="0">
            <a:normAutofit/>
          </a:bodyPr>
          <a:lstStyle>
            <a:lvl1pPr marL="0" indent="0">
              <a:buFontTx/>
              <a:buNone/>
              <a:defRPr kumimoji="1" lang="zh-CN" altLang="en-US" sz="2600" b="0" i="0" kern="1200" dirty="0" smtClean="0">
                <a:solidFill>
                  <a:srgbClr val="E66542"/>
                </a:solidFill>
                <a:latin typeface="Helvetica Neue" panose="02000503000000020004" pitchFamily="2" charset="0"/>
                <a:ea typeface="PingFang SC Medium" panose="020B0400000000000000" pitchFamily="34" charset="-122"/>
                <a:cs typeface="Helvetica Neue" panose="02000503000000020004" pitchFamily="2" charset="0"/>
              </a:defRPr>
            </a:lvl1p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1" lang="en-US" altLang="zh-CN" dirty="0"/>
              <a:t>B2-B2</a:t>
            </a:r>
          </a:p>
        </p:txBody>
      </p:sp>
      <p:sp>
        <p:nvSpPr>
          <p:cNvPr id="11" name="文本占位符 8"/>
          <p:cNvSpPr>
            <a:spLocks noGrp="1"/>
          </p:cNvSpPr>
          <p:nvPr>
            <p:ph type="body" sz="quarter" idx="14" hasCustomPrompt="1"/>
          </p:nvPr>
        </p:nvSpPr>
        <p:spPr>
          <a:xfrm>
            <a:off x="2270234" y="3076991"/>
            <a:ext cx="8865765" cy="431546"/>
          </a:xfrm>
          <a:prstGeom prst="rect">
            <a:avLst/>
          </a:prstGeom>
        </p:spPr>
        <p:txBody>
          <a:bodyPr tIns="28800" anchor="ctr" anchorCtr="0"/>
          <a:lstStyle>
            <a:lvl1pPr marL="0" indent="0">
              <a:lnSpc>
                <a:spcPct val="100000"/>
              </a:lnSpc>
              <a:buFontTx/>
              <a:buNone/>
              <a:defRPr kumimoji="1" lang="zh-CN" altLang="en-US" sz="2400" b="0" i="0" kern="1200" dirty="0" smtClean="0">
                <a:solidFill>
                  <a:srgbClr val="E66542"/>
                </a:solidFill>
                <a:latin typeface="PingFang SC" panose="020B0400000000000000" pitchFamily="34" charset="-122"/>
                <a:ea typeface="PingFang SC" panose="020B0400000000000000" pitchFamily="34" charset="-122"/>
                <a:cs typeface="PingFang SC" panose="020B0400000000000000" pitchFamily="34" charset="-122"/>
              </a:defRPr>
            </a:lvl1p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1" lang="zh-CN" altLang="en-US" dirty="0"/>
              <a:t>考点信息</a:t>
            </a:r>
          </a:p>
        </p:txBody>
      </p:sp>
      <p:sp>
        <p:nvSpPr>
          <p:cNvPr id="13" name="文本占位符 12"/>
          <p:cNvSpPr>
            <a:spLocks noGrp="1"/>
          </p:cNvSpPr>
          <p:nvPr>
            <p:ph type="body" sz="quarter" idx="15" hasCustomPrompt="1"/>
          </p:nvPr>
        </p:nvSpPr>
        <p:spPr>
          <a:xfrm>
            <a:off x="1056000" y="3594002"/>
            <a:ext cx="10080000" cy="1970218"/>
          </a:xfrm>
          <a:prstGeom prst="rect">
            <a:avLst/>
          </a:prstGeom>
        </p:spPr>
        <p:txBody>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400" b="0" i="0" kern="1200" baseline="0">
                <a:solidFill>
                  <a:srgbClr val="E66542"/>
                </a:solidFill>
                <a:latin typeface="PingFang SC" charset="-122"/>
                <a:ea typeface="PingFang SC" charset="-122"/>
                <a:cs typeface="PingFang SC" charset="-122"/>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zh-CN" altLang="en-US" b="0" i="0" dirty="0">
                <a:latin typeface="PingFang SC" charset="-122"/>
                <a:ea typeface="PingFang SC" charset="-122"/>
                <a:cs typeface="PingFang SC" charset="-122"/>
              </a:rPr>
              <a:t>这里是文字这里是文字这里是文字这里是文字这里是文字这里是文字这里是文字这里是文字。</a:t>
            </a:r>
            <a:endParaRPr kumimoji="1" lang="zh-CN" altLang="en-US" dirty="0"/>
          </a:p>
        </p:txBody>
      </p:sp>
    </p:spTree>
    <p:extLst>
      <p:ext uri="{BB962C8B-B14F-4D97-AF65-F5344CB8AC3E}">
        <p14:creationId xmlns:p14="http://schemas.microsoft.com/office/powerpoint/2010/main" val="7891608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ntence analysis with choices">
    <p:spTree>
      <p:nvGrpSpPr>
        <p:cNvPr id="1" name=""/>
        <p:cNvGrpSpPr/>
        <p:nvPr/>
      </p:nvGrpSpPr>
      <p:grpSpPr>
        <a:xfrm>
          <a:off x="0" y="0"/>
          <a:ext cx="0" cy="0"/>
          <a:chOff x="0" y="0"/>
          <a:chExt cx="0" cy="0"/>
        </a:xfrm>
      </p:grpSpPr>
      <p:sp>
        <p:nvSpPr>
          <p:cNvPr id="14" name="矩形 13"/>
          <p:cNvSpPr/>
          <p:nvPr userDrawn="1"/>
        </p:nvSpPr>
        <p:spPr>
          <a:xfrm>
            <a:off x="0" y="3294630"/>
            <a:ext cx="12192000" cy="3563370"/>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p>
        </p:txBody>
      </p:sp>
      <p:sp>
        <p:nvSpPr>
          <p:cNvPr id="3" name="文本占位符 2"/>
          <p:cNvSpPr>
            <a:spLocks noGrp="1"/>
          </p:cNvSpPr>
          <p:nvPr>
            <p:ph type="body" sz="quarter" idx="10" hasCustomPrompt="1"/>
          </p:nvPr>
        </p:nvSpPr>
        <p:spPr>
          <a:xfrm>
            <a:off x="1056000" y="220689"/>
            <a:ext cx="1584000" cy="523220"/>
          </a:xfrm>
          <a:prstGeom prst="rect">
            <a:avLst/>
          </a:prstGeom>
        </p:spPr>
        <p:txBody>
          <a:bodyPr/>
          <a:lstStyle>
            <a:lvl1pPr marL="0" indent="0">
              <a:buFontTx/>
              <a:buNone/>
              <a:defRPr sz="3200" b="0" i="0">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a:t>
            </a:r>
            <a:endParaRPr kumimoji="1" lang="zh-CN" altLang="en-US" dirty="0"/>
          </a:p>
        </p:txBody>
      </p:sp>
      <p:sp>
        <p:nvSpPr>
          <p:cNvPr id="4" name="文本框 3"/>
          <p:cNvSpPr txBox="1"/>
          <p:nvPr userDrawn="1"/>
        </p:nvSpPr>
        <p:spPr>
          <a:xfrm>
            <a:off x="2640000" y="264166"/>
            <a:ext cx="1584000" cy="461665"/>
          </a:xfrm>
          <a:prstGeom prst="rect">
            <a:avLst/>
          </a:prstGeom>
          <a:noFill/>
        </p:spPr>
        <p:txBody>
          <a:bodyPr wrap="square" rtlCol="0" anchor="ctr">
            <a:spAutoFit/>
          </a:bodyPr>
          <a:lstStyle/>
          <a:p>
            <a:r>
              <a:rPr kumimoji="1" lang="zh-CN" altLang="en-US" sz="2400" b="0" i="0" dirty="0">
                <a:latin typeface="PingFang SC" panose="020B0400000000000000" pitchFamily="34" charset="-122"/>
                <a:ea typeface="PingFang SC" panose="020B0400000000000000" pitchFamily="34" charset="-122"/>
                <a:cs typeface="PingFang SC Medium" charset="-122"/>
              </a:rPr>
              <a:t>正确解答</a:t>
            </a:r>
          </a:p>
        </p:txBody>
      </p:sp>
      <p:sp>
        <p:nvSpPr>
          <p:cNvPr id="5" name="文本占位符 2"/>
          <p:cNvSpPr>
            <a:spLocks noGrp="1"/>
          </p:cNvSpPr>
          <p:nvPr>
            <p:ph type="body" sz="quarter" idx="11" hasCustomPrompt="1"/>
          </p:nvPr>
        </p:nvSpPr>
        <p:spPr>
          <a:xfrm>
            <a:off x="3998015" y="220689"/>
            <a:ext cx="1152000" cy="523220"/>
          </a:xfrm>
          <a:prstGeom prst="rect">
            <a:avLst/>
          </a:prstGeom>
        </p:spPr>
        <p:txBody>
          <a:bodyPr/>
          <a:lstStyle>
            <a:lvl1pPr marL="0" indent="0">
              <a:buFontTx/>
              <a:buNone/>
              <a:defRPr sz="3200" b="0" i="0">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A</a:t>
            </a:r>
            <a:endParaRPr kumimoji="1" lang="zh-CN" altLang="en-US" dirty="0"/>
          </a:p>
        </p:txBody>
      </p:sp>
      <p:sp>
        <p:nvSpPr>
          <p:cNvPr id="7" name="文本占位符 6"/>
          <p:cNvSpPr>
            <a:spLocks noGrp="1"/>
          </p:cNvSpPr>
          <p:nvPr>
            <p:ph type="body" sz="quarter" idx="12" hasCustomPrompt="1"/>
          </p:nvPr>
        </p:nvSpPr>
        <p:spPr>
          <a:xfrm>
            <a:off x="1055688" y="858591"/>
            <a:ext cx="10080311" cy="1133495"/>
          </a:xfrm>
          <a:prstGeom prst="rect">
            <a:avLst/>
          </a:prstGeom>
        </p:spPr>
        <p:txBody>
          <a:bodyPr anchor="ctr" anchorCtr="0"/>
          <a:lstStyle>
            <a:lvl1pPr marL="0" marR="0" indent="0" algn="l" defTabSz="914400" rtl="0" eaLnBrk="1" fontAlgn="auto" latinLnBrk="0" hangingPunct="1">
              <a:lnSpc>
                <a:spcPct val="120000"/>
              </a:lnSpc>
              <a:spcBef>
                <a:spcPts val="1000"/>
              </a:spcBef>
              <a:spcAft>
                <a:spcPts val="0"/>
              </a:spcAft>
              <a:buClrTx/>
              <a:buSzTx/>
              <a:buFontTx/>
              <a:buNone/>
              <a:tabLst/>
              <a:defRPr kumimoji="1" lang="en-US" altLang="zh-CN" sz="2000" b="0" i="0" kern="1200" baseline="0" dirty="0" smtClean="0">
                <a:solidFill>
                  <a:schemeClr val="tx1"/>
                </a:solidFill>
                <a:latin typeface="Helvetica Neue Medium" charset="0"/>
                <a:ea typeface="Helvetica Neue Medium" charset="0"/>
                <a:cs typeface="Helvetica Neue Medium"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Here</a:t>
            </a:r>
            <a:r>
              <a:rPr kumimoji="1" lang="zh-CN" altLang="en-US" dirty="0"/>
              <a:t> </a:t>
            </a:r>
            <a:r>
              <a:rPr kumimoji="1" lang="en-US" altLang="zh-CN" dirty="0"/>
              <a:t>is</a:t>
            </a:r>
            <a:r>
              <a:rPr kumimoji="1" lang="zh-CN" altLang="en-US" dirty="0"/>
              <a:t>  </a:t>
            </a:r>
            <a:r>
              <a:rPr kumimoji="1" lang="en-US" altLang="zh-CN" dirty="0"/>
              <a:t>a</a:t>
            </a:r>
            <a:r>
              <a:rPr kumimoji="1" lang="zh-CN" altLang="en-US" dirty="0"/>
              <a:t> </a:t>
            </a:r>
            <a:r>
              <a:rPr kumimoji="1" lang="en-US" altLang="zh-CN" dirty="0"/>
              <a:t>question</a:t>
            </a:r>
            <a:r>
              <a:rPr kumimoji="1" lang="zh-CN" altLang="en-US" dirty="0"/>
              <a:t> </a:t>
            </a:r>
            <a:r>
              <a:rPr kumimoji="1" lang="en-US" altLang="zh-CN" dirty="0"/>
              <a:t>in</a:t>
            </a:r>
            <a:r>
              <a:rPr kumimoji="1" lang="zh-CN" altLang="en-US" dirty="0"/>
              <a:t> </a:t>
            </a:r>
            <a:r>
              <a:rPr kumimoji="1" lang="en-US" altLang="zh-CN" dirty="0"/>
              <a:t>one</a:t>
            </a:r>
            <a:r>
              <a:rPr kumimoji="1" lang="zh-CN" altLang="en-US" dirty="0"/>
              <a:t> </a:t>
            </a:r>
            <a:r>
              <a:rPr kumimoji="1" lang="en-US" altLang="zh-CN" dirty="0"/>
              <a:t>sentence.</a:t>
            </a:r>
          </a:p>
        </p:txBody>
      </p:sp>
      <p:sp>
        <p:nvSpPr>
          <p:cNvPr id="10" name="文本占位符 3">
            <a:extLst>
              <a:ext uri="{FF2B5EF4-FFF2-40B4-BE49-F238E27FC236}">
                <a16:creationId xmlns:a16="http://schemas.microsoft.com/office/drawing/2014/main" id="{A74FB077-6AA3-0B43-AC21-EE33C7C61E10}"/>
              </a:ext>
            </a:extLst>
          </p:cNvPr>
          <p:cNvSpPr>
            <a:spLocks noGrp="1"/>
          </p:cNvSpPr>
          <p:nvPr>
            <p:ph type="body" sz="quarter" idx="13" hasCustomPrompt="1"/>
          </p:nvPr>
        </p:nvSpPr>
        <p:spPr>
          <a:xfrm>
            <a:off x="1604809" y="2155211"/>
            <a:ext cx="4491191" cy="444580"/>
          </a:xfrm>
          <a:prstGeom prst="rect">
            <a:avLst/>
          </a:prstGeom>
        </p:spPr>
        <p:txBody>
          <a:bodyPr wrap="square" tIns="28800" anchor="ctr" anchorCtr="0">
            <a:spAutoFit/>
          </a:bodyPr>
          <a:lstStyle>
            <a:lvl1pPr marL="0" indent="0" algn="l" defTabSz="914400" rtl="0" eaLnBrk="1" latinLnBrk="0" hangingPunct="1">
              <a:lnSpc>
                <a:spcPct val="120000"/>
              </a:lnSpc>
              <a:spcBef>
                <a:spcPts val="1000"/>
              </a:spcBef>
              <a:buFontTx/>
              <a:buNone/>
              <a:defRPr kumimoji="1" lang="zh-CN" altLang="en-US" sz="2000" b="0" i="0" kern="1200" baseline="0" dirty="0" smtClean="0">
                <a:solidFill>
                  <a:schemeClr val="tx1"/>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A</a:t>
            </a:r>
            <a:endParaRPr kumimoji="1" lang="zh-CN" altLang="en-US" dirty="0"/>
          </a:p>
        </p:txBody>
      </p:sp>
      <p:sp>
        <p:nvSpPr>
          <p:cNvPr id="12" name="文本占位符 3">
            <a:extLst>
              <a:ext uri="{FF2B5EF4-FFF2-40B4-BE49-F238E27FC236}">
                <a16:creationId xmlns:a16="http://schemas.microsoft.com/office/drawing/2014/main" id="{AD89B8CD-8466-564E-98F9-0FDFC2E5A77B}"/>
              </a:ext>
            </a:extLst>
          </p:cNvPr>
          <p:cNvSpPr>
            <a:spLocks noGrp="1"/>
          </p:cNvSpPr>
          <p:nvPr>
            <p:ph type="body" sz="quarter" idx="14" hasCustomPrompt="1"/>
          </p:nvPr>
        </p:nvSpPr>
        <p:spPr>
          <a:xfrm>
            <a:off x="6666752" y="2106768"/>
            <a:ext cx="4464811" cy="44458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chemeClr val="tx1"/>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B</a:t>
            </a:r>
            <a:endParaRPr kumimoji="1" lang="zh-CN" altLang="en-US" dirty="0"/>
          </a:p>
        </p:txBody>
      </p:sp>
      <p:sp>
        <p:nvSpPr>
          <p:cNvPr id="15" name="文本占位符 3">
            <a:extLst>
              <a:ext uri="{FF2B5EF4-FFF2-40B4-BE49-F238E27FC236}">
                <a16:creationId xmlns:a16="http://schemas.microsoft.com/office/drawing/2014/main" id="{DC7420E9-D400-EC49-BA07-FADE6C3CD450}"/>
              </a:ext>
            </a:extLst>
          </p:cNvPr>
          <p:cNvSpPr>
            <a:spLocks noGrp="1"/>
          </p:cNvSpPr>
          <p:nvPr>
            <p:ph type="body" sz="quarter" idx="15" hasCustomPrompt="1"/>
          </p:nvPr>
        </p:nvSpPr>
        <p:spPr>
          <a:xfrm>
            <a:off x="1604809" y="2702857"/>
            <a:ext cx="4491191" cy="44458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chemeClr val="tx1"/>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C</a:t>
            </a:r>
            <a:endParaRPr kumimoji="1" lang="zh-CN" altLang="en-US" dirty="0"/>
          </a:p>
        </p:txBody>
      </p:sp>
      <p:sp>
        <p:nvSpPr>
          <p:cNvPr id="16" name="文本占位符 3">
            <a:extLst>
              <a:ext uri="{FF2B5EF4-FFF2-40B4-BE49-F238E27FC236}">
                <a16:creationId xmlns:a16="http://schemas.microsoft.com/office/drawing/2014/main" id="{911556EF-2E53-D44E-B558-5C114F0FAA7C}"/>
              </a:ext>
            </a:extLst>
          </p:cNvPr>
          <p:cNvSpPr>
            <a:spLocks noGrp="1"/>
          </p:cNvSpPr>
          <p:nvPr>
            <p:ph type="body" sz="quarter" idx="16" hasCustomPrompt="1"/>
          </p:nvPr>
        </p:nvSpPr>
        <p:spPr>
          <a:xfrm>
            <a:off x="6666752" y="2702857"/>
            <a:ext cx="4464811" cy="44458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chemeClr val="tx1"/>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D</a:t>
            </a:r>
            <a:endParaRPr kumimoji="1" lang="zh-CN" altLang="en-US" dirty="0"/>
          </a:p>
        </p:txBody>
      </p:sp>
      <p:sp>
        <p:nvSpPr>
          <p:cNvPr id="17" name="文本框 6">
            <a:extLst>
              <a:ext uri="{FF2B5EF4-FFF2-40B4-BE49-F238E27FC236}">
                <a16:creationId xmlns:a16="http://schemas.microsoft.com/office/drawing/2014/main" id="{5D38C703-0535-2649-B4A0-B8F05CF7B2C5}"/>
              </a:ext>
            </a:extLst>
          </p:cNvPr>
          <p:cNvSpPr txBox="1"/>
          <p:nvPr userDrawn="1"/>
        </p:nvSpPr>
        <p:spPr>
          <a:xfrm>
            <a:off x="1055999" y="2164797"/>
            <a:ext cx="548810" cy="400110"/>
          </a:xfrm>
          <a:prstGeom prst="rect">
            <a:avLst/>
          </a:prstGeom>
          <a:noFill/>
        </p:spPr>
        <p:txBody>
          <a:bodyPr wrap="square" rtlCol="0" anchor="ctr" anchorCtr="0">
            <a:spAutoFit/>
          </a:bodyPr>
          <a:lstStyle/>
          <a:p>
            <a:r>
              <a:rPr kumimoji="1" lang="en-US" altLang="zh-CN" sz="2000" b="0" i="0" dirty="0">
                <a:latin typeface="Helvetica Neue Medium" panose="02000503000000020004" pitchFamily="2" charset="0"/>
                <a:ea typeface="Helvetica Neue Medium" panose="02000503000000020004" pitchFamily="2" charset="0"/>
                <a:cs typeface="Helvetica Neue Medium" panose="02000503000000020004" pitchFamily="2" charset="0"/>
              </a:rPr>
              <a:t>A.</a:t>
            </a:r>
            <a:endParaRPr kumimoji="1" lang="zh-CN" altLang="en-US" sz="2000" b="0" i="0" dirty="0">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18" name="文本框 6">
            <a:extLst>
              <a:ext uri="{FF2B5EF4-FFF2-40B4-BE49-F238E27FC236}">
                <a16:creationId xmlns:a16="http://schemas.microsoft.com/office/drawing/2014/main" id="{65E5CD98-D6C1-1848-86A2-A50598B55139}"/>
              </a:ext>
            </a:extLst>
          </p:cNvPr>
          <p:cNvSpPr txBox="1"/>
          <p:nvPr userDrawn="1"/>
        </p:nvSpPr>
        <p:spPr>
          <a:xfrm>
            <a:off x="1055999" y="2747155"/>
            <a:ext cx="548810" cy="400110"/>
          </a:xfrm>
          <a:prstGeom prst="rect">
            <a:avLst/>
          </a:prstGeom>
          <a:noFill/>
        </p:spPr>
        <p:txBody>
          <a:bodyPr wrap="square" rtlCol="0" anchor="ctr" anchorCtr="0">
            <a:spAutoFit/>
          </a:bodyPr>
          <a:lstStyle/>
          <a:p>
            <a:r>
              <a:rPr kumimoji="1" lang="en-US" altLang="zh-CN" sz="2000" b="0" i="0" dirty="0">
                <a:latin typeface="Helvetica Neue Medium" panose="02000503000000020004" pitchFamily="2" charset="0"/>
                <a:ea typeface="Helvetica Neue Medium" panose="02000503000000020004" pitchFamily="2" charset="0"/>
                <a:cs typeface="Helvetica Neue Medium" panose="02000503000000020004" pitchFamily="2" charset="0"/>
              </a:rPr>
              <a:t>C.</a:t>
            </a:r>
            <a:endParaRPr kumimoji="1" lang="zh-CN" altLang="en-US" sz="2000" b="0" i="0" dirty="0">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19" name="文本框 6">
            <a:extLst>
              <a:ext uri="{FF2B5EF4-FFF2-40B4-BE49-F238E27FC236}">
                <a16:creationId xmlns:a16="http://schemas.microsoft.com/office/drawing/2014/main" id="{5F9E940D-7090-E94B-8B49-5CA1D127071A}"/>
              </a:ext>
            </a:extLst>
          </p:cNvPr>
          <p:cNvSpPr txBox="1"/>
          <p:nvPr userDrawn="1"/>
        </p:nvSpPr>
        <p:spPr>
          <a:xfrm>
            <a:off x="6106971" y="2164797"/>
            <a:ext cx="548810" cy="400110"/>
          </a:xfrm>
          <a:prstGeom prst="rect">
            <a:avLst/>
          </a:prstGeom>
          <a:noFill/>
        </p:spPr>
        <p:txBody>
          <a:bodyPr wrap="square" rtlCol="0" anchor="ctr" anchorCtr="0">
            <a:spAutoFit/>
          </a:bodyPr>
          <a:lstStyle/>
          <a:p>
            <a:r>
              <a:rPr kumimoji="1" lang="en-US" altLang="zh-CN" sz="2000" b="0" i="0" dirty="0">
                <a:latin typeface="Helvetica Neue Medium" panose="02000503000000020004" pitchFamily="2" charset="0"/>
                <a:ea typeface="Helvetica Neue Medium" panose="02000503000000020004" pitchFamily="2" charset="0"/>
                <a:cs typeface="Helvetica Neue Medium" panose="02000503000000020004" pitchFamily="2" charset="0"/>
              </a:rPr>
              <a:t>B.</a:t>
            </a:r>
            <a:endParaRPr kumimoji="1" lang="zh-CN" altLang="en-US" sz="2000" b="0" i="0" dirty="0">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20" name="文本框 6">
            <a:extLst>
              <a:ext uri="{FF2B5EF4-FFF2-40B4-BE49-F238E27FC236}">
                <a16:creationId xmlns:a16="http://schemas.microsoft.com/office/drawing/2014/main" id="{BB9196A1-74E2-5046-99D0-EB0B468753EC}"/>
              </a:ext>
            </a:extLst>
          </p:cNvPr>
          <p:cNvSpPr txBox="1"/>
          <p:nvPr userDrawn="1"/>
        </p:nvSpPr>
        <p:spPr>
          <a:xfrm>
            <a:off x="6106971" y="2747155"/>
            <a:ext cx="548810" cy="400110"/>
          </a:xfrm>
          <a:prstGeom prst="rect">
            <a:avLst/>
          </a:prstGeom>
          <a:noFill/>
        </p:spPr>
        <p:txBody>
          <a:bodyPr wrap="square" rtlCol="0" anchor="ctr" anchorCtr="0">
            <a:spAutoFit/>
          </a:bodyPr>
          <a:lstStyle/>
          <a:p>
            <a:r>
              <a:rPr kumimoji="1" lang="en-US" altLang="zh-CN" sz="2000" b="0" i="0" dirty="0">
                <a:latin typeface="Helvetica Neue Medium" panose="02000503000000020004" pitchFamily="2" charset="0"/>
                <a:ea typeface="Helvetica Neue Medium" panose="02000503000000020004" pitchFamily="2" charset="0"/>
                <a:cs typeface="Helvetica Neue Medium" panose="02000503000000020004" pitchFamily="2" charset="0"/>
              </a:rPr>
              <a:t>D.</a:t>
            </a:r>
            <a:endParaRPr kumimoji="1" lang="zh-CN" altLang="en-US" sz="2000" b="0" i="0" dirty="0">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21" name="文本占位符 8">
            <a:extLst>
              <a:ext uri="{FF2B5EF4-FFF2-40B4-BE49-F238E27FC236}">
                <a16:creationId xmlns:a16="http://schemas.microsoft.com/office/drawing/2014/main" id="{DC4E8E34-3460-3444-B72A-429476C3F597}"/>
              </a:ext>
            </a:extLst>
          </p:cNvPr>
          <p:cNvSpPr>
            <a:spLocks noGrp="1"/>
          </p:cNvSpPr>
          <p:nvPr>
            <p:ph type="body" sz="quarter" idx="17" hasCustomPrompt="1"/>
          </p:nvPr>
        </p:nvSpPr>
        <p:spPr>
          <a:xfrm>
            <a:off x="1051252" y="3470334"/>
            <a:ext cx="1152000" cy="432000"/>
          </a:xfrm>
          <a:prstGeom prst="rect">
            <a:avLst/>
          </a:prstGeom>
        </p:spPr>
        <p:txBody>
          <a:bodyPr anchor="ctr">
            <a:normAutofit/>
          </a:bodyPr>
          <a:lstStyle>
            <a:lvl1pPr marL="0" indent="0">
              <a:buFontTx/>
              <a:buNone/>
              <a:defRPr kumimoji="1" lang="zh-CN" altLang="en-US" sz="2200" b="0" i="0" kern="1200" dirty="0" smtClean="0">
                <a:solidFill>
                  <a:srgbClr val="E66542"/>
                </a:solidFill>
                <a:latin typeface="Helvetica Neue" panose="02000503000000020004" pitchFamily="2" charset="0"/>
                <a:ea typeface="PingFang SC Medium" panose="020B0400000000000000" pitchFamily="34" charset="-122"/>
                <a:cs typeface="Helvetica Neue" panose="02000503000000020004" pitchFamily="2" charset="0"/>
              </a:defRPr>
            </a:lvl1p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1" lang="en-US" altLang="zh-CN" dirty="0"/>
              <a:t>B2-B2</a:t>
            </a:r>
          </a:p>
        </p:txBody>
      </p:sp>
      <p:sp>
        <p:nvSpPr>
          <p:cNvPr id="22" name="文本占位符 8">
            <a:extLst>
              <a:ext uri="{FF2B5EF4-FFF2-40B4-BE49-F238E27FC236}">
                <a16:creationId xmlns:a16="http://schemas.microsoft.com/office/drawing/2014/main" id="{993DB0B2-65A6-8C4E-BC99-5DD87B1ACE41}"/>
              </a:ext>
            </a:extLst>
          </p:cNvPr>
          <p:cNvSpPr>
            <a:spLocks noGrp="1"/>
          </p:cNvSpPr>
          <p:nvPr>
            <p:ph type="body" sz="quarter" idx="18" hasCustomPrompt="1"/>
          </p:nvPr>
        </p:nvSpPr>
        <p:spPr>
          <a:xfrm>
            <a:off x="2123089" y="3470789"/>
            <a:ext cx="9008473" cy="431546"/>
          </a:xfrm>
          <a:prstGeom prst="rect">
            <a:avLst/>
          </a:prstGeom>
        </p:spPr>
        <p:txBody>
          <a:bodyPr tIns="28800" anchor="ctr"/>
          <a:lstStyle>
            <a:lvl1pPr marL="0" indent="0">
              <a:lnSpc>
                <a:spcPct val="100000"/>
              </a:lnSpc>
              <a:buFontTx/>
              <a:buNone/>
              <a:defRPr kumimoji="1" lang="zh-CN" altLang="en-US" sz="2000" b="0" i="0" kern="1200" dirty="0" smtClean="0">
                <a:solidFill>
                  <a:srgbClr val="E66542"/>
                </a:solidFill>
                <a:latin typeface="PingFang SC" panose="020B0400000000000000" pitchFamily="34" charset="-122"/>
                <a:ea typeface="PingFang SC" panose="020B0400000000000000" pitchFamily="34" charset="-122"/>
                <a:cs typeface="PingFang SC" panose="020B0400000000000000" pitchFamily="34" charset="-122"/>
              </a:defRPr>
            </a:lvl1p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1" lang="zh-CN" altLang="en-US" dirty="0"/>
              <a:t>考点信息</a:t>
            </a:r>
          </a:p>
        </p:txBody>
      </p:sp>
      <p:sp>
        <p:nvSpPr>
          <p:cNvPr id="23" name="文本占位符 12">
            <a:extLst>
              <a:ext uri="{FF2B5EF4-FFF2-40B4-BE49-F238E27FC236}">
                <a16:creationId xmlns:a16="http://schemas.microsoft.com/office/drawing/2014/main" id="{C20C845D-B437-B644-A0DC-11B9DDD011BE}"/>
              </a:ext>
            </a:extLst>
          </p:cNvPr>
          <p:cNvSpPr>
            <a:spLocks noGrp="1"/>
          </p:cNvSpPr>
          <p:nvPr>
            <p:ph type="body" sz="quarter" idx="19" hasCustomPrompt="1"/>
          </p:nvPr>
        </p:nvSpPr>
        <p:spPr>
          <a:xfrm>
            <a:off x="1056000" y="3975676"/>
            <a:ext cx="10080000" cy="1672465"/>
          </a:xfrm>
          <a:prstGeom prst="rect">
            <a:avLst/>
          </a:prstGeom>
        </p:spPr>
        <p:txBody>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rgbClr val="E66542"/>
                </a:solidFill>
                <a:latin typeface="PingFang SC" charset="-122"/>
                <a:ea typeface="PingFang SC" charset="-122"/>
                <a:cs typeface="PingFang SC" charset="-122"/>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zh-CN" altLang="en-US" b="0" i="0" dirty="0">
                <a:latin typeface="PingFang SC" charset="-122"/>
                <a:ea typeface="PingFang SC" charset="-122"/>
                <a:cs typeface="PingFang SC" charset="-122"/>
              </a:rPr>
              <a:t>这里是文字这里是文字这里是文字这里是文字这里是文字这里是文字这里是文字这里是文字这里是文字这里是文字。</a:t>
            </a:r>
            <a:endParaRPr kumimoji="1" lang="zh-CN" altLang="en-US" dirty="0"/>
          </a:p>
        </p:txBody>
      </p:sp>
    </p:spTree>
    <p:extLst>
      <p:ext uri="{BB962C8B-B14F-4D97-AF65-F5344CB8AC3E}">
        <p14:creationId xmlns:p14="http://schemas.microsoft.com/office/powerpoint/2010/main" val="3451087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rrect">
    <p:bg>
      <p:bgPr>
        <a:solidFill>
          <a:srgbClr val="F8F4EC"/>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5115600" y="2196000"/>
            <a:ext cx="1960336" cy="2880000"/>
          </a:xfrm>
          <a:prstGeom prst="rect">
            <a:avLst/>
          </a:prstGeom>
        </p:spPr>
      </p:pic>
      <p:pic>
        <p:nvPicPr>
          <p:cNvPr id="4" name="图片 3"/>
          <p:cNvPicPr>
            <a:picLocks noChangeAspect="1"/>
          </p:cNvPicPr>
          <p:nvPr userDrawn="1"/>
        </p:nvPicPr>
        <p:blipFill>
          <a:blip r:embed="rId3"/>
          <a:stretch>
            <a:fillRect/>
          </a:stretch>
        </p:blipFill>
        <p:spPr>
          <a:xfrm>
            <a:off x="3118106" y="814070"/>
            <a:ext cx="2855069" cy="1944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Wrong">
    <p:bg>
      <p:bgPr>
        <a:solidFill>
          <a:srgbClr val="F8F4EC"/>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5168488" y="2196000"/>
            <a:ext cx="1778824" cy="2880000"/>
          </a:xfrm>
          <a:prstGeom prst="rect">
            <a:avLst/>
          </a:prstGeom>
        </p:spPr>
      </p:pic>
      <p:pic>
        <p:nvPicPr>
          <p:cNvPr id="5" name="图片 4"/>
          <p:cNvPicPr>
            <a:picLocks noChangeAspect="1"/>
          </p:cNvPicPr>
          <p:nvPr userDrawn="1"/>
        </p:nvPicPr>
        <p:blipFill>
          <a:blip r:embed="rId3"/>
          <a:stretch>
            <a:fillRect/>
          </a:stretch>
        </p:blipFill>
        <p:spPr>
          <a:xfrm>
            <a:off x="3117600" y="813600"/>
            <a:ext cx="3056400" cy="194656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alculation">
    <p:spTree>
      <p:nvGrpSpPr>
        <p:cNvPr id="1" name=""/>
        <p:cNvGrpSpPr/>
        <p:nvPr/>
      </p:nvGrpSpPr>
      <p:grpSpPr>
        <a:xfrm>
          <a:off x="0" y="0"/>
          <a:ext cx="0" cy="0"/>
          <a:chOff x="0" y="0"/>
          <a:chExt cx="0" cy="0"/>
        </a:xfrm>
      </p:grpSpPr>
      <p:sp>
        <p:nvSpPr>
          <p:cNvPr id="3" name="矩形 2"/>
          <p:cNvSpPr/>
          <p:nvPr userDrawn="1"/>
        </p:nvSpPr>
        <p:spPr>
          <a:xfrm>
            <a:off x="4464784" y="3381422"/>
            <a:ext cx="3262432" cy="514436"/>
          </a:xfrm>
          <a:prstGeom prst="rect">
            <a:avLst/>
          </a:prstGeom>
        </p:spPr>
        <p:txBody>
          <a:bodyPr wrap="none">
            <a:spAutoFit/>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i="0" dirty="0">
                <a:solidFill>
                  <a:srgbClr val="F6F2E7"/>
                </a:solidFill>
                <a:effectLst/>
                <a:latin typeface="PingFang SC" charset="-122"/>
                <a:ea typeface="PingFang SC" charset="-122"/>
                <a:cs typeface="PingFang SC" charset="-122"/>
              </a:rPr>
              <a:t>正在计算分数，请稍后</a:t>
            </a:r>
          </a:p>
        </p:txBody>
      </p:sp>
      <p:sp>
        <p:nvSpPr>
          <p:cNvPr id="4" name="文本占位符 3"/>
          <p:cNvSpPr>
            <a:spLocks noGrp="1"/>
          </p:cNvSpPr>
          <p:nvPr>
            <p:ph type="body" sz="quarter" idx="10" hasCustomPrompt="1"/>
          </p:nvPr>
        </p:nvSpPr>
        <p:spPr>
          <a:xfrm>
            <a:off x="336000" y="1066799"/>
            <a:ext cx="11520000" cy="2160000"/>
          </a:xfrm>
          <a:prstGeom prst="rect">
            <a:avLst/>
          </a:prstGeom>
        </p:spPr>
        <p:txBody>
          <a:bodyPr anchor="b" anchorCtr="0"/>
          <a:lstStyle>
            <a:lvl1pPr marL="0" marR="0" indent="0" algn="ctr" defTabSz="914400" rtl="0" eaLnBrk="1" fontAlgn="auto" latinLnBrk="0" hangingPunct="1">
              <a:lnSpc>
                <a:spcPct val="120000"/>
              </a:lnSpc>
              <a:spcBef>
                <a:spcPts val="0"/>
              </a:spcBef>
              <a:spcAft>
                <a:spcPts val="0"/>
              </a:spcAft>
              <a:buClrTx/>
              <a:buSzTx/>
              <a:buFontTx/>
              <a:buNone/>
              <a:tabLst/>
              <a:defRPr sz="4400" b="1">
                <a:latin typeface="PingFang SC" charset="-122"/>
                <a:ea typeface="PingFang SC" charset="-122"/>
                <a:cs typeface="PingFang SC" charset="-122"/>
              </a:defRPr>
            </a:lvl1pPr>
            <a:lvl2pPr marL="457200" indent="0" algn="ctr">
              <a:buFontTx/>
              <a:buNone/>
              <a:defRPr sz="4400" b="1">
                <a:latin typeface="PingFang SC" charset="-122"/>
                <a:ea typeface="PingFang SC" charset="-122"/>
                <a:cs typeface="PingFang SC" charset="-122"/>
              </a:defRPr>
            </a:lvl2pPr>
            <a:lvl3pPr marL="914400" indent="0" algn="ctr">
              <a:buFontTx/>
              <a:buNone/>
              <a:defRPr sz="4400" b="1">
                <a:latin typeface="PingFang SC" charset="-122"/>
                <a:ea typeface="PingFang SC" charset="-122"/>
                <a:cs typeface="PingFang SC" charset="-122"/>
              </a:defRPr>
            </a:lvl3pPr>
            <a:lvl4pPr marL="1371600" indent="0" algn="ctr">
              <a:buFontTx/>
              <a:buNone/>
              <a:defRPr sz="4400" b="1">
                <a:latin typeface="PingFang SC" charset="-122"/>
                <a:ea typeface="PingFang SC" charset="-122"/>
                <a:cs typeface="PingFang SC" charset="-122"/>
              </a:defRPr>
            </a:lvl4pPr>
            <a:lvl5pPr marL="1828800" indent="0" algn="ctr">
              <a:buFontTx/>
              <a:buNone/>
              <a:defRPr sz="4400" b="1">
                <a:latin typeface="PingFang SC" charset="-122"/>
                <a:ea typeface="PingFang SC" charset="-122"/>
                <a:cs typeface="PingFang SC" charset="-122"/>
              </a:defRPr>
            </a:lvl5pPr>
          </a:lstStyle>
          <a:p>
            <a:pPr lvl="0"/>
            <a:r>
              <a:rPr kumimoji="1" lang="es-ES_tradnl" altLang="zh-CN" dirty="0"/>
              <a:t>Está calculando tus puntuaciones</a:t>
            </a:r>
          </a:p>
        </p:txBody>
      </p:sp>
    </p:spTree>
    <p:extLst>
      <p:ext uri="{BB962C8B-B14F-4D97-AF65-F5344CB8AC3E}">
        <p14:creationId xmlns:p14="http://schemas.microsoft.com/office/powerpoint/2010/main" val="367796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core">
    <p:spTree>
      <p:nvGrpSpPr>
        <p:cNvPr id="1" name=""/>
        <p:cNvGrpSpPr/>
        <p:nvPr/>
      </p:nvGrpSpPr>
      <p:grpSpPr>
        <a:xfrm>
          <a:off x="0" y="0"/>
          <a:ext cx="0" cy="0"/>
          <a:chOff x="0" y="0"/>
          <a:chExt cx="0" cy="0"/>
        </a:xfrm>
      </p:grpSpPr>
      <p:sp>
        <p:nvSpPr>
          <p:cNvPr id="8" name="文本占位符 7"/>
          <p:cNvSpPr>
            <a:spLocks noGrp="1"/>
          </p:cNvSpPr>
          <p:nvPr>
            <p:ph type="body" sz="quarter" idx="10" hasCustomPrompt="1"/>
          </p:nvPr>
        </p:nvSpPr>
        <p:spPr>
          <a:xfrm>
            <a:off x="336000" y="1096180"/>
            <a:ext cx="11520000" cy="1338488"/>
          </a:xfrm>
          <a:prstGeom prst="rect">
            <a:avLst/>
          </a:prstGeom>
        </p:spPr>
        <p:txBody>
          <a:bodyPr anchor="ctr" anchorCtr="0">
            <a:normAutofit/>
          </a:bodyPr>
          <a:lstStyle>
            <a:lvl1pPr marL="0" marR="0" indent="0" algn="ctr" defTabSz="914400" rtl="0" eaLnBrk="1" fontAlgn="auto" latinLnBrk="0" hangingPunct="1">
              <a:lnSpc>
                <a:spcPct val="90000"/>
              </a:lnSpc>
              <a:spcBef>
                <a:spcPts val="1000"/>
              </a:spcBef>
              <a:spcAft>
                <a:spcPts val="0"/>
              </a:spcAft>
              <a:buClrTx/>
              <a:buSzTx/>
              <a:buFontTx/>
              <a:buNone/>
              <a:tabLst/>
              <a:defRPr lang="en-US" altLang="zh-CN" sz="9600" b="0" i="0" smtClean="0">
                <a:effectLst/>
                <a:latin typeface="Helvetica Neue Medium" panose="02000503000000020004" pitchFamily="2" charset="0"/>
                <a:ea typeface="Helvetica Neue Medium" panose="02000503000000020004" pitchFamily="2" charset="0"/>
                <a:cs typeface="Helvetica Neue Medium" panose="02000503000000020004" pitchFamily="2" charset="0"/>
              </a:defRPr>
            </a:lvl1pPr>
            <a:lvl2pPr marL="457200" indent="0" algn="ctr">
              <a:buFontTx/>
              <a:buNone/>
              <a:defRPr/>
            </a:lvl2pPr>
            <a:lvl3pPr marL="914400" indent="0" algn="ctr">
              <a:buFontTx/>
              <a:buNone/>
              <a:defRPr/>
            </a:lvl3pPr>
            <a:lvl4pPr marL="1371600" indent="0" algn="ctr">
              <a:buFontTx/>
              <a:buNone/>
              <a:defRPr/>
            </a:lvl4pPr>
            <a:lvl5pPr marL="1828800" indent="0" algn="ctr">
              <a:buFontTx/>
              <a:buNone/>
              <a:defRPr/>
            </a:lvl5pPr>
          </a:lstStyle>
          <a:p>
            <a:r>
              <a:rPr lang="en-US" altLang="zh-CN" b="1" i="0" dirty="0">
                <a:solidFill>
                  <a:srgbClr val="F6F2E7"/>
                </a:solidFill>
                <a:effectLst/>
                <a:latin typeface="PingFang SC Semibold" charset="-122"/>
                <a:ea typeface="PingFang SC Semibold" charset="-122"/>
                <a:cs typeface="PingFang SC Semibold" charset="-122"/>
              </a:rPr>
              <a:t>Perfecto</a:t>
            </a:r>
            <a:endParaRPr lang="en-US" altLang="zh-CN" dirty="0">
              <a:solidFill>
                <a:srgbClr val="F6F2E7"/>
              </a:solidFill>
              <a:effectLst/>
              <a:latin typeface="Arial Rounded MT Bold" charset="0"/>
            </a:endParaRPr>
          </a:p>
        </p:txBody>
      </p:sp>
      <p:sp>
        <p:nvSpPr>
          <p:cNvPr id="10" name="文本占位符 9"/>
          <p:cNvSpPr>
            <a:spLocks noGrp="1"/>
          </p:cNvSpPr>
          <p:nvPr>
            <p:ph type="body" sz="quarter" idx="11" hasCustomPrompt="1"/>
          </p:nvPr>
        </p:nvSpPr>
        <p:spPr>
          <a:xfrm>
            <a:off x="336000" y="2612444"/>
            <a:ext cx="11520000" cy="1152000"/>
          </a:xfrm>
          <a:prstGeom prst="rect">
            <a:avLst/>
          </a:prstGeom>
        </p:spPr>
        <p:txBody>
          <a:bodyPr anchor="ctr" anchorCtr="0">
            <a:normAutofit/>
          </a:bodyPr>
          <a:lstStyle>
            <a:lvl1pPr marL="0" indent="0" algn="ctr">
              <a:buNone/>
              <a:defRPr sz="2400" b="0" i="0">
                <a:latin typeface="PingFang SC" panose="020B0400000000000000" pitchFamily="34" charset="-122"/>
                <a:ea typeface="PingFang SC" panose="020B0400000000000000" pitchFamily="34" charset="-122"/>
                <a:cs typeface="PingFang SC" panose="020B0400000000000000" pitchFamily="34" charset="-122"/>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kumimoji="1" lang="zh-CN" altLang="en-US" dirty="0"/>
              <a:t>非常棒</a:t>
            </a:r>
          </a:p>
        </p:txBody>
      </p:sp>
      <p:sp>
        <p:nvSpPr>
          <p:cNvPr id="11" name="圆角矩形 10"/>
          <p:cNvSpPr/>
          <p:nvPr userDrawn="1"/>
        </p:nvSpPr>
        <p:spPr>
          <a:xfrm>
            <a:off x="4872000" y="4130831"/>
            <a:ext cx="2448000" cy="1296000"/>
          </a:xfrm>
          <a:prstGeom prst="roundRect">
            <a:avLst>
              <a:gd name="adj" fmla="val 50000"/>
            </a:avLst>
          </a:prstGeom>
          <a:noFill/>
          <a:ln w="1270" cap="rnd" cmpd="sng">
            <a:solidFill>
              <a:srgbClr val="F9F4EC">
                <a:alpha val="34000"/>
              </a:srgb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文本占位符 9"/>
          <p:cNvSpPr>
            <a:spLocks noGrp="1"/>
          </p:cNvSpPr>
          <p:nvPr>
            <p:ph type="body" sz="quarter" idx="12" hasCustomPrompt="1"/>
          </p:nvPr>
        </p:nvSpPr>
        <p:spPr>
          <a:xfrm>
            <a:off x="5304000" y="4302320"/>
            <a:ext cx="1584000" cy="468000"/>
          </a:xfrm>
          <a:prstGeom prst="rect">
            <a:avLst/>
          </a:prstGeom>
        </p:spPr>
        <p:txBody>
          <a:bodyPr anchor="ctr" anchorCtr="0">
            <a:normAutofit/>
          </a:bodyPr>
          <a:lstStyle>
            <a:lvl1pPr marL="0" indent="0" algn="ctr">
              <a:buNone/>
              <a:defRPr sz="2800" b="0" i="0">
                <a:latin typeface="Helvetica Neue Medium" panose="02000503000000020004" pitchFamily="2" charset="0"/>
                <a:ea typeface="Helvetica Neue Medium" panose="02000503000000020004" pitchFamily="2" charset="0"/>
                <a:cs typeface="Helvetica Neue Medium" panose="02000503000000020004" pitchFamily="2"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kumimoji="1" lang="en-US" altLang="zh-CN" dirty="0"/>
              <a:t>60-90</a:t>
            </a:r>
            <a:endParaRPr kumimoji="1" lang="zh-CN" altLang="en-US" dirty="0"/>
          </a:p>
        </p:txBody>
      </p:sp>
      <p:sp>
        <p:nvSpPr>
          <p:cNvPr id="13" name="文本框 12"/>
          <p:cNvSpPr txBox="1"/>
          <p:nvPr userDrawn="1"/>
        </p:nvSpPr>
        <p:spPr>
          <a:xfrm>
            <a:off x="5641775" y="4806320"/>
            <a:ext cx="908450" cy="461665"/>
          </a:xfrm>
          <a:prstGeom prst="rect">
            <a:avLst/>
          </a:prstGeom>
          <a:noFill/>
        </p:spPr>
        <p:txBody>
          <a:bodyPr wrap="square" rtlCol="0">
            <a:spAutoFit/>
          </a:bodyPr>
          <a:lstStyle/>
          <a:p>
            <a:pPr algn="ctr"/>
            <a:r>
              <a:rPr kumimoji="1" lang="zh-CN" altLang="en-US" sz="2400" b="0" i="0" dirty="0">
                <a:latin typeface="PingFang SC" panose="020B0400000000000000" pitchFamily="34" charset="-122"/>
                <a:ea typeface="PingFang SC" panose="020B0400000000000000" pitchFamily="34" charset="-122"/>
                <a:cs typeface="PingFang SC Light" charset="-122"/>
              </a:rPr>
              <a:t>得分</a:t>
            </a:r>
          </a:p>
        </p:txBody>
      </p:sp>
    </p:spTree>
    <p:extLst>
      <p:ext uri="{BB962C8B-B14F-4D97-AF65-F5344CB8AC3E}">
        <p14:creationId xmlns:p14="http://schemas.microsoft.com/office/powerpoint/2010/main" val="15518459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6654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alphaModFix amt="50000"/>
          </a:blip>
          <a:stretch>
            <a:fillRect/>
          </a:stretch>
        </p:blipFill>
        <p:spPr>
          <a:xfrm>
            <a:off x="558375" y="-1462071"/>
            <a:ext cx="11075251" cy="9948845"/>
          </a:xfrm>
          <a:prstGeom prst="rect">
            <a:avLst/>
          </a:prstGeom>
        </p:spPr>
      </p:pic>
    </p:spTree>
    <p:extLst>
      <p:ext uri="{BB962C8B-B14F-4D97-AF65-F5344CB8AC3E}">
        <p14:creationId xmlns:p14="http://schemas.microsoft.com/office/powerpoint/2010/main" val="721884415"/>
      </p:ext>
    </p:extLst>
  </p:cSld>
  <p:clrMap bg1="lt1" tx1="dk1" bg2="lt2" tx2="dk2" accent1="accent1" accent2="accent2" accent3="accent3" accent4="accent4" accent5="accent5" accent6="accent6" hlink="hlink" folHlink="folHlink"/>
  <p:sldLayoutIdLst>
    <p:sldLayoutId id="2147483649" r:id="rId1"/>
    <p:sldLayoutId id="2147483665" r:id="rId2"/>
    <p:sldLayoutId id="2147483666" r:id="rId3"/>
    <p:sldLayoutId id="2147483663" r:id="rId4"/>
    <p:sldLayoutId id="2147483667" r:id="rId5"/>
    <p:sldLayoutId id="2147483651" r:id="rId6"/>
    <p:sldLayoutId id="2147483657" r:id="rId7"/>
    <p:sldLayoutId id="2147483654" r:id="rId8"/>
    <p:sldLayoutId id="2147483656" r:id="rId9"/>
    <p:sldLayoutId id="2147483668" r:id="rId10"/>
    <p:sldLayoutId id="2147483669" r:id="rId11"/>
    <p:sldLayoutId id="2147483670" r:id="rId12"/>
    <p:sldLayoutId id="214748367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theme/theme1.xml><?xml version="1.0" encoding="utf-8"?>
<a:theme xmlns:a="http://schemas.openxmlformats.org/drawingml/2006/main" name="Office 主题">
  <a:themeElements>
    <a:clrScheme name="自定义 2">
      <a:dk1>
        <a:srgbClr val="F8F3EB"/>
      </a:dk1>
      <a:lt1>
        <a:srgbClr val="E56441"/>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mbria-Calibri">
      <a:majorFont>
        <a:latin typeface="Cambria" panose="02040503050406030204"/>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2095</TotalTime>
  <Words>0</Words>
  <Application>Microsoft Macintosh PowerPoint</Application>
  <PresentationFormat>宽屏</PresentationFormat>
  <Paragraphs>0</Paragraphs>
  <Slides>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0</vt:i4>
      </vt:variant>
    </vt:vector>
  </HeadingPairs>
  <TitlesOfParts>
    <vt:vector size="9" baseType="lpstr">
      <vt:lpstr>DengXian</vt:lpstr>
      <vt:lpstr>PingFang SC</vt:lpstr>
      <vt:lpstr>PingFang SC Semibold</vt:lpstr>
      <vt:lpstr>Arial</vt:lpstr>
      <vt:lpstr>Arial Rounded MT Bold</vt:lpstr>
      <vt:lpstr>Calibri</vt:lpstr>
      <vt:lpstr>Helvetica Neue</vt:lpstr>
      <vt:lpstr>Helvetica Neue Medium</vt:lpstr>
      <vt:lpstr>Office 主题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Jingwei Lyu</cp:lastModifiedBy>
  <cp:revision>201</cp:revision>
  <dcterms:created xsi:type="dcterms:W3CDTF">2021-05-06T12:33:49Z</dcterms:created>
  <dcterms:modified xsi:type="dcterms:W3CDTF">2021-08-07T05:58:26Z</dcterms:modified>
</cp:coreProperties>
</file>