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changesInfos/changesInfo1.xml" ContentType="application/vnd.ms-powerpoint.changesinfo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revisionInfo.xml" ContentType="application/vnd.ms-powerpoint.revisioninfo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3722" r:id="rId1"/>
  </p:sldMasterIdLst>
  <p:notesMasterIdLst>
    <p:notesMasterId r:id="rId7"/>
  </p:notesMasterIdLst>
  <p:handoutMasterIdLst>
    <p:handoutMasterId r:id="rId8"/>
  </p:handoutMasterIdLst>
  <p:sldIdLst>
    <p:sldId id="256" r:id="rId6"/>
    <p:sldId id="257" r:id="rId5"/>
    <p:sldId id="258" r:id="rId4"/>
    <p:sldId id="259" r:id="rId3"/>
    <p:sldId id="260" r:id="rId2"/>
    <p:sldId id="261" r:id="rId15"/>
    <p:sldId id="262" r:id="rId16"/>
    <p:sldId id="263" r:id="rId17"/>
    <p:sldId id="264" r:id="rId18"/>
    <p:sldId id="265" r:id="rId19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097"/>
    <a:srgbClr val="0A98D5"/>
    <a:srgbClr val="AACD06"/>
    <a:srgbClr val="0090D4"/>
    <a:srgbClr val="E1E1E1"/>
    <a:srgbClr val="5A5A5A"/>
    <a:srgbClr val="585858"/>
    <a:srgbClr val="DCDCDC"/>
    <a:srgbClr val="F1FAD7"/>
    <a:srgbClr val="D2EA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997F36C-1455-DDEB-A07E-391F035E058C}" v="61" dt="2025-08-20T02:56:03.878"/>
    <p1510:client id="{E65D1608-8C33-4C26-C0E3-CE529AF9A087}" v="13" dt="2025-08-20T03:26:04.23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27" d="100"/>
          <a:sy n="127" d="100"/>
        </p:scale>
        <p:origin x="178" y="91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5.xml"/><Relationship Id="rId3" Type="http://schemas.openxmlformats.org/officeDocument/2006/relationships/slide" Target="slides/slide4.xml"/><Relationship Id="rId4" Type="http://schemas.openxmlformats.org/officeDocument/2006/relationships/slide" Target="slides/slide3.xml"/><Relationship Id="rId5" Type="http://schemas.openxmlformats.org/officeDocument/2006/relationships/slide" Target="slides/slide2.xml"/><Relationship Id="rId6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8" Type="http://schemas.openxmlformats.org/officeDocument/2006/relationships/handoutMaster" Target="handoutMasters/handoutMaster1.xml"/><Relationship Id="rId9" Type="http://schemas.openxmlformats.org/officeDocument/2006/relationships/presProps" Target="presProps.xml"/><Relationship Id="rId10" Type="http://schemas.openxmlformats.org/officeDocument/2006/relationships/viewProps" Target="viewProps.xml"/><Relationship Id="rId11" Type="http://schemas.openxmlformats.org/officeDocument/2006/relationships/theme" Target="theme/theme1.xml"/><Relationship Id="rId12" Type="http://schemas.openxmlformats.org/officeDocument/2006/relationships/tableStyles" Target="tableStyles.xml"/><Relationship Id="rId13" Type="http://schemas.microsoft.com/office/2016/11/relationships/changesInfo" Target="changesInfos/changesInfo1.xml"/><Relationship Id="rId14" Type="http://schemas.microsoft.com/office/2015/10/relationships/revisionInfo" Target="revisionInfo.xml"/><Relationship Id="rId15" Type="http://schemas.openxmlformats.org/officeDocument/2006/relationships/slide" Target="slides/slide6.xml"/><Relationship Id="rId16" Type="http://schemas.openxmlformats.org/officeDocument/2006/relationships/slide" Target="slides/slide7.xml"/><Relationship Id="rId17" Type="http://schemas.openxmlformats.org/officeDocument/2006/relationships/slide" Target="slides/slide8.xml"/><Relationship Id="rId18" Type="http://schemas.openxmlformats.org/officeDocument/2006/relationships/slide" Target="slides/slide9.xml"/><Relationship Id="rId19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王樸" userId="S::019741@senao.com.tw::206bc3b2-94f9-4d06-8b0b-6ab7d1f29834" providerId="AD" clId="Web-{E65D1608-8C33-4C26-C0E3-CE529AF9A087}"/>
    <pc:docChg chg="delSld modSld">
      <pc:chgData name="王樸" userId="S::019741@senao.com.tw::206bc3b2-94f9-4d06-8b0b-6ab7d1f29834" providerId="AD" clId="Web-{E65D1608-8C33-4C26-C0E3-CE529AF9A087}" dt="2025-08-20T03:26:04.231" v="12"/>
      <pc:docMkLst>
        <pc:docMk/>
      </pc:docMkLst>
      <pc:sldChg chg="modSp">
        <pc:chgData name="王樸" userId="S::019741@senao.com.tw::206bc3b2-94f9-4d06-8b0b-6ab7d1f29834" providerId="AD" clId="Web-{E65D1608-8C33-4C26-C0E3-CE529AF9A087}" dt="2025-08-20T03:25:42.152" v="11" actId="20577"/>
        <pc:sldMkLst>
          <pc:docMk/>
          <pc:sldMk cId="3494618304" sldId="265"/>
        </pc:sldMkLst>
        <pc:spChg chg="mod">
          <ac:chgData name="王樸" userId="S::019741@senao.com.tw::206bc3b2-94f9-4d06-8b0b-6ab7d1f29834" providerId="AD" clId="Web-{E65D1608-8C33-4C26-C0E3-CE529AF9A087}" dt="2025-08-20T03:25:42.152" v="11" actId="20577"/>
          <ac:spMkLst>
            <pc:docMk/>
            <pc:sldMk cId="3494618304" sldId="265"/>
            <ac:spMk id="9" creationId="{60BCC01A-D8CA-9ACE-79E7-1771C4BE8C13}"/>
          </ac:spMkLst>
        </pc:spChg>
      </pc:sldChg>
      <pc:sldChg chg="del">
        <pc:chgData name="王樸" userId="S::019741@senao.com.tw::206bc3b2-94f9-4d06-8b0b-6ab7d1f29834" providerId="AD" clId="Web-{E65D1608-8C33-4C26-C0E3-CE529AF9A087}" dt="2025-08-20T03:26:04.231" v="12"/>
        <pc:sldMkLst>
          <pc:docMk/>
          <pc:sldMk cId="771061045" sldId="279"/>
        </pc:sldMkLst>
      </pc:sldChg>
    </pc:docChg>
  </pc:docChgLst>
</pc:chgInfo>
</file>

<file path=ppt/handoutMasters/_rels/handout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>
            <a:extLst>
              <a:ext uri="{FF2B5EF4-FFF2-40B4-BE49-F238E27FC236}">
                <a16:creationId xmlns:a16="http://schemas.microsoft.com/office/drawing/2014/main" id="{A3C1F48F-6F70-5412-64DE-970E3DCE629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F5F591FD-7567-1377-66F9-C2CB7F22EC5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A626E5-3166-43BC-9DF7-03F5D592EF45}" type="datetimeFigureOut">
              <a:rPr lang="zh-TW" altLang="en-US" smtClean="0"/>
              <a:t>2026/4/20</a:t>
            </a:fld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1F89224D-D03D-B2AC-B148-1E74B1BE3C8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61EEC73C-78DF-0FD1-5FBB-5DE3F0B1BB3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05A3B5-6F30-44A9-81CB-3CC6702CB8E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18580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573733324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開場 30 秒簡介專案目標。</a:t>
            </a:r>
          </a:p>
        </p:txBody>
      </p:sp>
    </p:spTree>
  </p:cSld>
  <p:clrMapOvr>
    <a:masterClrMapping/>
  </p:clrMapOvr>
</p:note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2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新版封面">
    <p:bg>
      <p:bgPr>
        <a:solidFill>
          <a:srgbClr val="00509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投影片編號版面配置區 7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5891837-7408-4C4A-8A96-70E8B1408A78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3" name="矩形 12"/>
          <p:cNvSpPr/>
          <p:nvPr userDrawn="1"/>
        </p:nvSpPr>
        <p:spPr>
          <a:xfrm>
            <a:off x="8207793" y="1469816"/>
            <a:ext cx="432000" cy="216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4" name="標題 25"/>
          <p:cNvSpPr>
            <a:spLocks noGrp="1"/>
          </p:cNvSpPr>
          <p:nvPr>
            <p:ph type="title" hasCustomPrompt="1"/>
          </p:nvPr>
        </p:nvSpPr>
        <p:spPr>
          <a:xfrm>
            <a:off x="4794250" y="1076325"/>
            <a:ext cx="3968750" cy="387350"/>
          </a:xfrm>
          <a:prstGeom prst="rect">
            <a:avLst/>
          </a:prstGeom>
        </p:spPr>
        <p:txBody>
          <a:bodyPr anchor="b">
            <a:noAutofit/>
          </a:bodyPr>
          <a:lstStyle>
            <a:lvl1pPr algn="r">
              <a:defRPr sz="2400" b="1" spc="0" baseline="0">
                <a:solidFill>
                  <a:schemeClr val="bg1"/>
                </a:solidFill>
                <a:latin typeface="Microsoft YaHei" pitchFamily="34" charset="-122"/>
                <a:ea typeface="Microsoft YaHei" pitchFamily="34" charset="-122"/>
              </a:defRPr>
            </a:lvl1pPr>
          </a:lstStyle>
          <a:p>
            <a:r>
              <a:rPr lang="zh-TW" altLang="en-US"/>
              <a:t>這邊放置你的簡報主題</a:t>
            </a:r>
          </a:p>
        </p:txBody>
      </p:sp>
      <p:sp>
        <p:nvSpPr>
          <p:cNvPr id="2" name="文字版面配置區 29">
            <a:extLst>
              <a:ext uri="{FF2B5EF4-FFF2-40B4-BE49-F238E27FC236}">
                <a16:creationId xmlns:a16="http://schemas.microsoft.com/office/drawing/2014/main" id="{0AD06C9F-0017-A033-C482-EB863BE66748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5509218" y="3506608"/>
            <a:ext cx="3329982" cy="1096780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r">
              <a:buNone/>
              <a:defRPr sz="1400">
                <a:solidFill>
                  <a:srgbClr val="8E8E8E"/>
                </a:solidFill>
                <a:latin typeface="Microsoft YaHei" pitchFamily="34" charset="-122"/>
                <a:ea typeface="Microsoft YaHei" pitchFamily="34" charset="-122"/>
              </a:defRPr>
            </a:lvl1pPr>
            <a:lvl2pPr marL="252000" indent="-180000" algn="r">
              <a:spcBef>
                <a:spcPts val="500"/>
              </a:spcBef>
              <a:buFont typeface="Arial" pitchFamily="34" charset="0"/>
              <a:buChar char="•"/>
              <a:defRPr sz="1100">
                <a:solidFill>
                  <a:srgbClr val="8E8E8E"/>
                </a:solidFill>
                <a:latin typeface="Microsoft YaHei" pitchFamily="34" charset="-122"/>
                <a:ea typeface="Microsoft YaHei" pitchFamily="34" charset="-122"/>
              </a:defRPr>
            </a:lvl2pPr>
            <a:lvl3pPr marL="468000" indent="-180000" algn="r">
              <a:buFont typeface="Microsoft YaHei" pitchFamily="34" charset="-122"/>
              <a:buChar char="◎"/>
              <a:defRPr sz="1050">
                <a:solidFill>
                  <a:srgbClr val="8E8E8E"/>
                </a:solidFill>
                <a:latin typeface="Microsoft YaHei" pitchFamily="34" charset="-122"/>
                <a:ea typeface="Microsoft YaHei" pitchFamily="34" charset="-122"/>
              </a:defRPr>
            </a:lvl3pPr>
            <a:lvl4pPr marL="720000" indent="-171450" algn="r">
              <a:buFont typeface="Microsoft YaHei" pitchFamily="34" charset="-122"/>
              <a:buChar char="▪"/>
              <a:defRPr sz="900">
                <a:solidFill>
                  <a:srgbClr val="8E8E8E"/>
                </a:solidFill>
                <a:latin typeface="Microsoft YaHei" pitchFamily="34" charset="-122"/>
                <a:ea typeface="Microsoft YaHei" pitchFamily="34" charset="-122"/>
              </a:defRPr>
            </a:lvl4pPr>
            <a:lvl5pPr marL="756000" indent="0" algn="r">
              <a:buNone/>
              <a:defRPr sz="1000">
                <a:solidFill>
                  <a:schemeClr val="bg1"/>
                </a:solidFill>
                <a:latin typeface="Microsoft YaHei" pitchFamily="34" charset="-122"/>
                <a:ea typeface="Microsoft YaHei" pitchFamily="34" charset="-122"/>
              </a:defRPr>
            </a:lvl5pPr>
          </a:lstStyle>
          <a:p>
            <a:pPr lvl="4"/>
            <a:br>
              <a:rPr lang="en-US" altLang="zh-TW"/>
            </a:br>
            <a:r>
              <a:rPr lang="zh-TW" altLang="en-US"/>
              <a:t>行銷部</a:t>
            </a:r>
            <a:endParaRPr lang="en-US" altLang="zh-TW"/>
          </a:p>
          <a:p>
            <a:pPr lvl="4"/>
            <a:r>
              <a:rPr lang="zh-TW" altLang="en-US"/>
              <a:t>簡報人</a:t>
            </a:r>
            <a:r>
              <a:rPr lang="en-US" altLang="zh-TW"/>
              <a:t>:</a:t>
            </a:r>
            <a:r>
              <a:rPr lang="zh-TW" altLang="en-US"/>
              <a:t> 王小明</a:t>
            </a:r>
          </a:p>
        </p:txBody>
      </p:sp>
      <p:grpSp>
        <p:nvGrpSpPr>
          <p:cNvPr id="19" name="群組 18">
            <a:extLst>
              <a:ext uri="{FF2B5EF4-FFF2-40B4-BE49-F238E27FC236}">
                <a16:creationId xmlns:a16="http://schemas.microsoft.com/office/drawing/2014/main" id="{0D098140-DD4C-DB2B-6D0E-459EB1428467}"/>
              </a:ext>
            </a:extLst>
          </p:cNvPr>
          <p:cNvGrpSpPr/>
          <p:nvPr userDrawn="1"/>
        </p:nvGrpSpPr>
        <p:grpSpPr>
          <a:xfrm>
            <a:off x="-1433" y="-7215"/>
            <a:ext cx="4505170" cy="5165144"/>
            <a:chOff x="-1433" y="-7215"/>
            <a:chExt cx="4505170" cy="5165144"/>
          </a:xfrm>
        </p:grpSpPr>
        <p:sp>
          <p:nvSpPr>
            <p:cNvPr id="16" name="矩形 10">
              <a:extLst>
                <a:ext uri="{FF2B5EF4-FFF2-40B4-BE49-F238E27FC236}">
                  <a16:creationId xmlns:a16="http://schemas.microsoft.com/office/drawing/2014/main" id="{9F5EC671-48C2-A011-1450-E8215DAB1379}"/>
                </a:ext>
              </a:extLst>
            </p:cNvPr>
            <p:cNvSpPr/>
            <p:nvPr userDrawn="1"/>
          </p:nvSpPr>
          <p:spPr>
            <a:xfrm>
              <a:off x="217520" y="0"/>
              <a:ext cx="4286217" cy="5157929"/>
            </a:xfrm>
            <a:custGeom>
              <a:avLst/>
              <a:gdLst>
                <a:gd name="connsiteX0" fmla="*/ 0 w 209320"/>
                <a:gd name="connsiteY0" fmla="*/ 0 h 5143500"/>
                <a:gd name="connsiteX1" fmla="*/ 209320 w 209320"/>
                <a:gd name="connsiteY1" fmla="*/ 0 h 5143500"/>
                <a:gd name="connsiteX2" fmla="*/ 209320 w 209320"/>
                <a:gd name="connsiteY2" fmla="*/ 5143500 h 5143500"/>
                <a:gd name="connsiteX3" fmla="*/ 0 w 209320"/>
                <a:gd name="connsiteY3" fmla="*/ 5143500 h 5143500"/>
                <a:gd name="connsiteX4" fmla="*/ 0 w 209320"/>
                <a:gd name="connsiteY4" fmla="*/ 0 h 5143500"/>
                <a:gd name="connsiteX0" fmla="*/ 0 w 620617"/>
                <a:gd name="connsiteY0" fmla="*/ 0 h 5147172"/>
                <a:gd name="connsiteX1" fmla="*/ 620617 w 620617"/>
                <a:gd name="connsiteY1" fmla="*/ 3672 h 5147172"/>
                <a:gd name="connsiteX2" fmla="*/ 620617 w 620617"/>
                <a:gd name="connsiteY2" fmla="*/ 5147172 h 5147172"/>
                <a:gd name="connsiteX3" fmla="*/ 411297 w 620617"/>
                <a:gd name="connsiteY3" fmla="*/ 5147172 h 5147172"/>
                <a:gd name="connsiteX4" fmla="*/ 0 w 620617"/>
                <a:gd name="connsiteY4" fmla="*/ 0 h 5147172"/>
                <a:gd name="connsiteX0" fmla="*/ 0 w 620617"/>
                <a:gd name="connsiteY0" fmla="*/ 0 h 5147172"/>
                <a:gd name="connsiteX1" fmla="*/ 220338 w 620617"/>
                <a:gd name="connsiteY1" fmla="*/ 25706 h 5147172"/>
                <a:gd name="connsiteX2" fmla="*/ 620617 w 620617"/>
                <a:gd name="connsiteY2" fmla="*/ 5147172 h 5147172"/>
                <a:gd name="connsiteX3" fmla="*/ 411297 w 620617"/>
                <a:gd name="connsiteY3" fmla="*/ 5147172 h 5147172"/>
                <a:gd name="connsiteX4" fmla="*/ 0 w 620617"/>
                <a:gd name="connsiteY4" fmla="*/ 0 h 5147172"/>
                <a:gd name="connsiteX0" fmla="*/ 1836144 w 2456761"/>
                <a:gd name="connsiteY0" fmla="*/ 0 h 5147172"/>
                <a:gd name="connsiteX1" fmla="*/ 2056482 w 2456761"/>
                <a:gd name="connsiteY1" fmla="*/ 25706 h 5147172"/>
                <a:gd name="connsiteX2" fmla="*/ 2456761 w 2456761"/>
                <a:gd name="connsiteY2" fmla="*/ 5147172 h 5147172"/>
                <a:gd name="connsiteX3" fmla="*/ 0 w 2456761"/>
                <a:gd name="connsiteY3" fmla="*/ 5143499 h 5147172"/>
                <a:gd name="connsiteX4" fmla="*/ 1836144 w 2456761"/>
                <a:gd name="connsiteY4" fmla="*/ 0 h 5147172"/>
                <a:gd name="connsiteX0" fmla="*/ 1836144 w 2056482"/>
                <a:gd name="connsiteY0" fmla="*/ 0 h 5147172"/>
                <a:gd name="connsiteX1" fmla="*/ 2056482 w 2056482"/>
                <a:gd name="connsiteY1" fmla="*/ 25706 h 5147172"/>
                <a:gd name="connsiteX2" fmla="*/ 260732 w 2056482"/>
                <a:gd name="connsiteY2" fmla="*/ 5147172 h 5147172"/>
                <a:gd name="connsiteX3" fmla="*/ 0 w 2056482"/>
                <a:gd name="connsiteY3" fmla="*/ 5143499 h 5147172"/>
                <a:gd name="connsiteX4" fmla="*/ 1836144 w 2056482"/>
                <a:gd name="connsiteY4" fmla="*/ 0 h 5147172"/>
                <a:gd name="connsiteX0" fmla="*/ 1836144 w 2056482"/>
                <a:gd name="connsiteY0" fmla="*/ 0 h 5147172"/>
                <a:gd name="connsiteX1" fmla="*/ 2056482 w 2056482"/>
                <a:gd name="connsiteY1" fmla="*/ 25706 h 5147172"/>
                <a:gd name="connsiteX2" fmla="*/ 227073 w 2056482"/>
                <a:gd name="connsiteY2" fmla="*/ 5147172 h 5147172"/>
                <a:gd name="connsiteX3" fmla="*/ 0 w 2056482"/>
                <a:gd name="connsiteY3" fmla="*/ 5143499 h 5147172"/>
                <a:gd name="connsiteX4" fmla="*/ 1836144 w 2056482"/>
                <a:gd name="connsiteY4" fmla="*/ 0 h 5147172"/>
                <a:gd name="connsiteX0" fmla="*/ 1836144 w 2056482"/>
                <a:gd name="connsiteY0" fmla="*/ 0 h 5152781"/>
                <a:gd name="connsiteX1" fmla="*/ 2056482 w 2056482"/>
                <a:gd name="connsiteY1" fmla="*/ 25706 h 5152781"/>
                <a:gd name="connsiteX2" fmla="*/ 243903 w 2056482"/>
                <a:gd name="connsiteY2" fmla="*/ 5152781 h 5152781"/>
                <a:gd name="connsiteX3" fmla="*/ 0 w 2056482"/>
                <a:gd name="connsiteY3" fmla="*/ 5143499 h 5152781"/>
                <a:gd name="connsiteX4" fmla="*/ 1836144 w 2056482"/>
                <a:gd name="connsiteY4" fmla="*/ 0 h 5152781"/>
                <a:gd name="connsiteX0" fmla="*/ 1844559 w 2064897"/>
                <a:gd name="connsiteY0" fmla="*/ 0 h 5152781"/>
                <a:gd name="connsiteX1" fmla="*/ 2064897 w 2064897"/>
                <a:gd name="connsiteY1" fmla="*/ 25706 h 5152781"/>
                <a:gd name="connsiteX2" fmla="*/ 252318 w 2064897"/>
                <a:gd name="connsiteY2" fmla="*/ 5152781 h 5152781"/>
                <a:gd name="connsiteX3" fmla="*/ 0 w 2064897"/>
                <a:gd name="connsiteY3" fmla="*/ 5151914 h 5152781"/>
                <a:gd name="connsiteX4" fmla="*/ 1844559 w 2064897"/>
                <a:gd name="connsiteY4" fmla="*/ 0 h 5152781"/>
                <a:gd name="connsiteX0" fmla="*/ 1844559 w 2095751"/>
                <a:gd name="connsiteY0" fmla="*/ 5148 h 5157929"/>
                <a:gd name="connsiteX1" fmla="*/ 2095751 w 2095751"/>
                <a:gd name="connsiteY1" fmla="*/ 0 h 5157929"/>
                <a:gd name="connsiteX2" fmla="*/ 252318 w 2095751"/>
                <a:gd name="connsiteY2" fmla="*/ 5157929 h 5157929"/>
                <a:gd name="connsiteX3" fmla="*/ 0 w 2095751"/>
                <a:gd name="connsiteY3" fmla="*/ 5157062 h 5157929"/>
                <a:gd name="connsiteX4" fmla="*/ 1844559 w 2095751"/>
                <a:gd name="connsiteY4" fmla="*/ 5148 h 5157929"/>
                <a:gd name="connsiteX0" fmla="*/ 0 w 2458718"/>
                <a:gd name="connsiteY0" fmla="*/ 1736 h 5157929"/>
                <a:gd name="connsiteX1" fmla="*/ 2458718 w 2458718"/>
                <a:gd name="connsiteY1" fmla="*/ 0 h 5157929"/>
                <a:gd name="connsiteX2" fmla="*/ 615285 w 2458718"/>
                <a:gd name="connsiteY2" fmla="*/ 5157929 h 5157929"/>
                <a:gd name="connsiteX3" fmla="*/ 362967 w 2458718"/>
                <a:gd name="connsiteY3" fmla="*/ 5157062 h 5157929"/>
                <a:gd name="connsiteX4" fmla="*/ 0 w 2458718"/>
                <a:gd name="connsiteY4" fmla="*/ 1736 h 5157929"/>
                <a:gd name="connsiteX0" fmla="*/ 1827499 w 4286217"/>
                <a:gd name="connsiteY0" fmla="*/ 1736 h 5157929"/>
                <a:gd name="connsiteX1" fmla="*/ 4286217 w 4286217"/>
                <a:gd name="connsiteY1" fmla="*/ 0 h 5157929"/>
                <a:gd name="connsiteX2" fmla="*/ 2442784 w 4286217"/>
                <a:gd name="connsiteY2" fmla="*/ 5157929 h 5157929"/>
                <a:gd name="connsiteX3" fmla="*/ 0 w 4286217"/>
                <a:gd name="connsiteY3" fmla="*/ 5153650 h 5157929"/>
                <a:gd name="connsiteX4" fmla="*/ 1827499 w 4286217"/>
                <a:gd name="connsiteY4" fmla="*/ 1736 h 5157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86217" h="5157929">
                  <a:moveTo>
                    <a:pt x="1827499" y="1736"/>
                  </a:moveTo>
                  <a:lnTo>
                    <a:pt x="4286217" y="0"/>
                  </a:lnTo>
                  <a:lnTo>
                    <a:pt x="2442784" y="5157929"/>
                  </a:lnTo>
                  <a:lnTo>
                    <a:pt x="0" y="5153650"/>
                  </a:lnTo>
                  <a:lnTo>
                    <a:pt x="1827499" y="17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594914CA-8EBE-5EAE-ECB9-50B7333D3FBC}"/>
                </a:ext>
              </a:extLst>
            </p:cNvPr>
            <p:cNvSpPr/>
            <p:nvPr userDrawn="1"/>
          </p:nvSpPr>
          <p:spPr>
            <a:xfrm>
              <a:off x="-1433" y="-7215"/>
              <a:ext cx="2095751" cy="5157929"/>
            </a:xfrm>
            <a:custGeom>
              <a:avLst/>
              <a:gdLst>
                <a:gd name="connsiteX0" fmla="*/ 0 w 209320"/>
                <a:gd name="connsiteY0" fmla="*/ 0 h 5143500"/>
                <a:gd name="connsiteX1" fmla="*/ 209320 w 209320"/>
                <a:gd name="connsiteY1" fmla="*/ 0 h 5143500"/>
                <a:gd name="connsiteX2" fmla="*/ 209320 w 209320"/>
                <a:gd name="connsiteY2" fmla="*/ 5143500 h 5143500"/>
                <a:gd name="connsiteX3" fmla="*/ 0 w 209320"/>
                <a:gd name="connsiteY3" fmla="*/ 5143500 h 5143500"/>
                <a:gd name="connsiteX4" fmla="*/ 0 w 209320"/>
                <a:gd name="connsiteY4" fmla="*/ 0 h 5143500"/>
                <a:gd name="connsiteX0" fmla="*/ 0 w 620617"/>
                <a:gd name="connsiteY0" fmla="*/ 0 h 5147172"/>
                <a:gd name="connsiteX1" fmla="*/ 620617 w 620617"/>
                <a:gd name="connsiteY1" fmla="*/ 3672 h 5147172"/>
                <a:gd name="connsiteX2" fmla="*/ 620617 w 620617"/>
                <a:gd name="connsiteY2" fmla="*/ 5147172 h 5147172"/>
                <a:gd name="connsiteX3" fmla="*/ 411297 w 620617"/>
                <a:gd name="connsiteY3" fmla="*/ 5147172 h 5147172"/>
                <a:gd name="connsiteX4" fmla="*/ 0 w 620617"/>
                <a:gd name="connsiteY4" fmla="*/ 0 h 5147172"/>
                <a:gd name="connsiteX0" fmla="*/ 0 w 620617"/>
                <a:gd name="connsiteY0" fmla="*/ 0 h 5147172"/>
                <a:gd name="connsiteX1" fmla="*/ 220338 w 620617"/>
                <a:gd name="connsiteY1" fmla="*/ 25706 h 5147172"/>
                <a:gd name="connsiteX2" fmla="*/ 620617 w 620617"/>
                <a:gd name="connsiteY2" fmla="*/ 5147172 h 5147172"/>
                <a:gd name="connsiteX3" fmla="*/ 411297 w 620617"/>
                <a:gd name="connsiteY3" fmla="*/ 5147172 h 5147172"/>
                <a:gd name="connsiteX4" fmla="*/ 0 w 620617"/>
                <a:gd name="connsiteY4" fmla="*/ 0 h 5147172"/>
                <a:gd name="connsiteX0" fmla="*/ 1836144 w 2456761"/>
                <a:gd name="connsiteY0" fmla="*/ 0 h 5147172"/>
                <a:gd name="connsiteX1" fmla="*/ 2056482 w 2456761"/>
                <a:gd name="connsiteY1" fmla="*/ 25706 h 5147172"/>
                <a:gd name="connsiteX2" fmla="*/ 2456761 w 2456761"/>
                <a:gd name="connsiteY2" fmla="*/ 5147172 h 5147172"/>
                <a:gd name="connsiteX3" fmla="*/ 0 w 2456761"/>
                <a:gd name="connsiteY3" fmla="*/ 5143499 h 5147172"/>
                <a:gd name="connsiteX4" fmla="*/ 1836144 w 2456761"/>
                <a:gd name="connsiteY4" fmla="*/ 0 h 5147172"/>
                <a:gd name="connsiteX0" fmla="*/ 1836144 w 2056482"/>
                <a:gd name="connsiteY0" fmla="*/ 0 h 5147172"/>
                <a:gd name="connsiteX1" fmla="*/ 2056482 w 2056482"/>
                <a:gd name="connsiteY1" fmla="*/ 25706 h 5147172"/>
                <a:gd name="connsiteX2" fmla="*/ 260732 w 2056482"/>
                <a:gd name="connsiteY2" fmla="*/ 5147172 h 5147172"/>
                <a:gd name="connsiteX3" fmla="*/ 0 w 2056482"/>
                <a:gd name="connsiteY3" fmla="*/ 5143499 h 5147172"/>
                <a:gd name="connsiteX4" fmla="*/ 1836144 w 2056482"/>
                <a:gd name="connsiteY4" fmla="*/ 0 h 5147172"/>
                <a:gd name="connsiteX0" fmla="*/ 1836144 w 2056482"/>
                <a:gd name="connsiteY0" fmla="*/ 0 h 5147172"/>
                <a:gd name="connsiteX1" fmla="*/ 2056482 w 2056482"/>
                <a:gd name="connsiteY1" fmla="*/ 25706 h 5147172"/>
                <a:gd name="connsiteX2" fmla="*/ 227073 w 2056482"/>
                <a:gd name="connsiteY2" fmla="*/ 5147172 h 5147172"/>
                <a:gd name="connsiteX3" fmla="*/ 0 w 2056482"/>
                <a:gd name="connsiteY3" fmla="*/ 5143499 h 5147172"/>
                <a:gd name="connsiteX4" fmla="*/ 1836144 w 2056482"/>
                <a:gd name="connsiteY4" fmla="*/ 0 h 5147172"/>
                <a:gd name="connsiteX0" fmla="*/ 1836144 w 2056482"/>
                <a:gd name="connsiteY0" fmla="*/ 0 h 5152781"/>
                <a:gd name="connsiteX1" fmla="*/ 2056482 w 2056482"/>
                <a:gd name="connsiteY1" fmla="*/ 25706 h 5152781"/>
                <a:gd name="connsiteX2" fmla="*/ 243903 w 2056482"/>
                <a:gd name="connsiteY2" fmla="*/ 5152781 h 5152781"/>
                <a:gd name="connsiteX3" fmla="*/ 0 w 2056482"/>
                <a:gd name="connsiteY3" fmla="*/ 5143499 h 5152781"/>
                <a:gd name="connsiteX4" fmla="*/ 1836144 w 2056482"/>
                <a:gd name="connsiteY4" fmla="*/ 0 h 5152781"/>
                <a:gd name="connsiteX0" fmla="*/ 1844559 w 2064897"/>
                <a:gd name="connsiteY0" fmla="*/ 0 h 5152781"/>
                <a:gd name="connsiteX1" fmla="*/ 2064897 w 2064897"/>
                <a:gd name="connsiteY1" fmla="*/ 25706 h 5152781"/>
                <a:gd name="connsiteX2" fmla="*/ 252318 w 2064897"/>
                <a:gd name="connsiteY2" fmla="*/ 5152781 h 5152781"/>
                <a:gd name="connsiteX3" fmla="*/ 0 w 2064897"/>
                <a:gd name="connsiteY3" fmla="*/ 5151914 h 5152781"/>
                <a:gd name="connsiteX4" fmla="*/ 1844559 w 2064897"/>
                <a:gd name="connsiteY4" fmla="*/ 0 h 5152781"/>
                <a:gd name="connsiteX0" fmla="*/ 1844559 w 2095751"/>
                <a:gd name="connsiteY0" fmla="*/ 5148 h 5157929"/>
                <a:gd name="connsiteX1" fmla="*/ 2095751 w 2095751"/>
                <a:gd name="connsiteY1" fmla="*/ 0 h 5157929"/>
                <a:gd name="connsiteX2" fmla="*/ 252318 w 2095751"/>
                <a:gd name="connsiteY2" fmla="*/ 5157929 h 5157929"/>
                <a:gd name="connsiteX3" fmla="*/ 0 w 2095751"/>
                <a:gd name="connsiteY3" fmla="*/ 5157062 h 5157929"/>
                <a:gd name="connsiteX4" fmla="*/ 1844559 w 2095751"/>
                <a:gd name="connsiteY4" fmla="*/ 5148 h 5157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5751" h="5157929">
                  <a:moveTo>
                    <a:pt x="1844559" y="5148"/>
                  </a:moveTo>
                  <a:lnTo>
                    <a:pt x="2095751" y="0"/>
                  </a:lnTo>
                  <a:lnTo>
                    <a:pt x="252318" y="5157929"/>
                  </a:lnTo>
                  <a:lnTo>
                    <a:pt x="0" y="5157062"/>
                  </a:lnTo>
                  <a:lnTo>
                    <a:pt x="1844559" y="5148"/>
                  </a:lnTo>
                  <a:close/>
                </a:path>
              </a:pathLst>
            </a:custGeom>
            <a:solidFill>
              <a:srgbClr val="E1E1E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2" name="矩形 10">
              <a:extLst>
                <a:ext uri="{FF2B5EF4-FFF2-40B4-BE49-F238E27FC236}">
                  <a16:creationId xmlns:a16="http://schemas.microsoft.com/office/drawing/2014/main" id="{C3505F22-CEDB-EAC3-A3C0-D215FD59A013}"/>
                </a:ext>
              </a:extLst>
            </p:cNvPr>
            <p:cNvSpPr/>
            <p:nvPr userDrawn="1"/>
          </p:nvSpPr>
          <p:spPr>
            <a:xfrm>
              <a:off x="709872" y="1131521"/>
              <a:ext cx="816114" cy="1811553"/>
            </a:xfrm>
            <a:custGeom>
              <a:avLst/>
              <a:gdLst>
                <a:gd name="connsiteX0" fmla="*/ 0 w 209320"/>
                <a:gd name="connsiteY0" fmla="*/ 0 h 5143500"/>
                <a:gd name="connsiteX1" fmla="*/ 209320 w 209320"/>
                <a:gd name="connsiteY1" fmla="*/ 0 h 5143500"/>
                <a:gd name="connsiteX2" fmla="*/ 209320 w 209320"/>
                <a:gd name="connsiteY2" fmla="*/ 5143500 h 5143500"/>
                <a:gd name="connsiteX3" fmla="*/ 0 w 209320"/>
                <a:gd name="connsiteY3" fmla="*/ 5143500 h 5143500"/>
                <a:gd name="connsiteX4" fmla="*/ 0 w 209320"/>
                <a:gd name="connsiteY4" fmla="*/ 0 h 5143500"/>
                <a:gd name="connsiteX0" fmla="*/ 0 w 620617"/>
                <a:gd name="connsiteY0" fmla="*/ 0 h 5147172"/>
                <a:gd name="connsiteX1" fmla="*/ 620617 w 620617"/>
                <a:gd name="connsiteY1" fmla="*/ 3672 h 5147172"/>
                <a:gd name="connsiteX2" fmla="*/ 620617 w 620617"/>
                <a:gd name="connsiteY2" fmla="*/ 5147172 h 5147172"/>
                <a:gd name="connsiteX3" fmla="*/ 411297 w 620617"/>
                <a:gd name="connsiteY3" fmla="*/ 5147172 h 5147172"/>
                <a:gd name="connsiteX4" fmla="*/ 0 w 620617"/>
                <a:gd name="connsiteY4" fmla="*/ 0 h 5147172"/>
                <a:gd name="connsiteX0" fmla="*/ 0 w 620617"/>
                <a:gd name="connsiteY0" fmla="*/ 0 h 5147172"/>
                <a:gd name="connsiteX1" fmla="*/ 220338 w 620617"/>
                <a:gd name="connsiteY1" fmla="*/ 25706 h 5147172"/>
                <a:gd name="connsiteX2" fmla="*/ 620617 w 620617"/>
                <a:gd name="connsiteY2" fmla="*/ 5147172 h 5147172"/>
                <a:gd name="connsiteX3" fmla="*/ 411297 w 620617"/>
                <a:gd name="connsiteY3" fmla="*/ 5147172 h 5147172"/>
                <a:gd name="connsiteX4" fmla="*/ 0 w 620617"/>
                <a:gd name="connsiteY4" fmla="*/ 0 h 5147172"/>
                <a:gd name="connsiteX0" fmla="*/ 1836144 w 2456761"/>
                <a:gd name="connsiteY0" fmla="*/ 0 h 5147172"/>
                <a:gd name="connsiteX1" fmla="*/ 2056482 w 2456761"/>
                <a:gd name="connsiteY1" fmla="*/ 25706 h 5147172"/>
                <a:gd name="connsiteX2" fmla="*/ 2456761 w 2456761"/>
                <a:gd name="connsiteY2" fmla="*/ 5147172 h 5147172"/>
                <a:gd name="connsiteX3" fmla="*/ 0 w 2456761"/>
                <a:gd name="connsiteY3" fmla="*/ 5143499 h 5147172"/>
                <a:gd name="connsiteX4" fmla="*/ 1836144 w 2456761"/>
                <a:gd name="connsiteY4" fmla="*/ 0 h 5147172"/>
                <a:gd name="connsiteX0" fmla="*/ 1836144 w 2056482"/>
                <a:gd name="connsiteY0" fmla="*/ 0 h 5147172"/>
                <a:gd name="connsiteX1" fmla="*/ 2056482 w 2056482"/>
                <a:gd name="connsiteY1" fmla="*/ 25706 h 5147172"/>
                <a:gd name="connsiteX2" fmla="*/ 260732 w 2056482"/>
                <a:gd name="connsiteY2" fmla="*/ 5147172 h 5147172"/>
                <a:gd name="connsiteX3" fmla="*/ 0 w 2056482"/>
                <a:gd name="connsiteY3" fmla="*/ 5143499 h 5147172"/>
                <a:gd name="connsiteX4" fmla="*/ 1836144 w 2056482"/>
                <a:gd name="connsiteY4" fmla="*/ 0 h 5147172"/>
                <a:gd name="connsiteX0" fmla="*/ 1836144 w 2056482"/>
                <a:gd name="connsiteY0" fmla="*/ 0 h 5147172"/>
                <a:gd name="connsiteX1" fmla="*/ 2056482 w 2056482"/>
                <a:gd name="connsiteY1" fmla="*/ 25706 h 5147172"/>
                <a:gd name="connsiteX2" fmla="*/ 227073 w 2056482"/>
                <a:gd name="connsiteY2" fmla="*/ 5147172 h 5147172"/>
                <a:gd name="connsiteX3" fmla="*/ 0 w 2056482"/>
                <a:gd name="connsiteY3" fmla="*/ 5143499 h 5147172"/>
                <a:gd name="connsiteX4" fmla="*/ 1836144 w 2056482"/>
                <a:gd name="connsiteY4" fmla="*/ 0 h 5147172"/>
                <a:gd name="connsiteX0" fmla="*/ 1836144 w 2056482"/>
                <a:gd name="connsiteY0" fmla="*/ 0 h 5152781"/>
                <a:gd name="connsiteX1" fmla="*/ 2056482 w 2056482"/>
                <a:gd name="connsiteY1" fmla="*/ 25706 h 5152781"/>
                <a:gd name="connsiteX2" fmla="*/ 243903 w 2056482"/>
                <a:gd name="connsiteY2" fmla="*/ 5152781 h 5152781"/>
                <a:gd name="connsiteX3" fmla="*/ 0 w 2056482"/>
                <a:gd name="connsiteY3" fmla="*/ 5143499 h 5152781"/>
                <a:gd name="connsiteX4" fmla="*/ 1836144 w 2056482"/>
                <a:gd name="connsiteY4" fmla="*/ 0 h 5152781"/>
                <a:gd name="connsiteX0" fmla="*/ 1844559 w 2064897"/>
                <a:gd name="connsiteY0" fmla="*/ 0 h 5152781"/>
                <a:gd name="connsiteX1" fmla="*/ 2064897 w 2064897"/>
                <a:gd name="connsiteY1" fmla="*/ 25706 h 5152781"/>
                <a:gd name="connsiteX2" fmla="*/ 252318 w 2064897"/>
                <a:gd name="connsiteY2" fmla="*/ 5152781 h 5152781"/>
                <a:gd name="connsiteX3" fmla="*/ 0 w 2064897"/>
                <a:gd name="connsiteY3" fmla="*/ 5151914 h 5152781"/>
                <a:gd name="connsiteX4" fmla="*/ 1844559 w 2064897"/>
                <a:gd name="connsiteY4" fmla="*/ 0 h 5152781"/>
                <a:gd name="connsiteX0" fmla="*/ 1844559 w 2095751"/>
                <a:gd name="connsiteY0" fmla="*/ 5148 h 5157929"/>
                <a:gd name="connsiteX1" fmla="*/ 2095751 w 2095751"/>
                <a:gd name="connsiteY1" fmla="*/ 0 h 5157929"/>
                <a:gd name="connsiteX2" fmla="*/ 252318 w 2095751"/>
                <a:gd name="connsiteY2" fmla="*/ 5157929 h 5157929"/>
                <a:gd name="connsiteX3" fmla="*/ 0 w 2095751"/>
                <a:gd name="connsiteY3" fmla="*/ 5157062 h 5157929"/>
                <a:gd name="connsiteX4" fmla="*/ 1844559 w 2095751"/>
                <a:gd name="connsiteY4" fmla="*/ 5148 h 5157929"/>
                <a:gd name="connsiteX0" fmla="*/ 820767 w 2095751"/>
                <a:gd name="connsiteY0" fmla="*/ 992475 h 5157929"/>
                <a:gd name="connsiteX1" fmla="*/ 2095751 w 2095751"/>
                <a:gd name="connsiteY1" fmla="*/ 0 h 5157929"/>
                <a:gd name="connsiteX2" fmla="*/ 252318 w 2095751"/>
                <a:gd name="connsiteY2" fmla="*/ 5157929 h 5157929"/>
                <a:gd name="connsiteX3" fmla="*/ 0 w 2095751"/>
                <a:gd name="connsiteY3" fmla="*/ 5157062 h 5157929"/>
                <a:gd name="connsiteX4" fmla="*/ 820767 w 2095751"/>
                <a:gd name="connsiteY4" fmla="*/ 992475 h 5157929"/>
                <a:gd name="connsiteX0" fmla="*/ 820767 w 956958"/>
                <a:gd name="connsiteY0" fmla="*/ 0 h 4165454"/>
                <a:gd name="connsiteX1" fmla="*/ 956958 w 956958"/>
                <a:gd name="connsiteY1" fmla="*/ 3267 h 4165454"/>
                <a:gd name="connsiteX2" fmla="*/ 252318 w 956958"/>
                <a:gd name="connsiteY2" fmla="*/ 4165454 h 4165454"/>
                <a:gd name="connsiteX3" fmla="*/ 0 w 956958"/>
                <a:gd name="connsiteY3" fmla="*/ 4164587 h 4165454"/>
                <a:gd name="connsiteX4" fmla="*/ 820767 w 956958"/>
                <a:gd name="connsiteY4" fmla="*/ 0 h 4165454"/>
                <a:gd name="connsiteX0" fmla="*/ 820767 w 1000294"/>
                <a:gd name="connsiteY0" fmla="*/ 5401 h 4170855"/>
                <a:gd name="connsiteX1" fmla="*/ 1000294 w 1000294"/>
                <a:gd name="connsiteY1" fmla="*/ 0 h 4170855"/>
                <a:gd name="connsiteX2" fmla="*/ 252318 w 1000294"/>
                <a:gd name="connsiteY2" fmla="*/ 4170855 h 4170855"/>
                <a:gd name="connsiteX3" fmla="*/ 0 w 1000294"/>
                <a:gd name="connsiteY3" fmla="*/ 4169988 h 4170855"/>
                <a:gd name="connsiteX4" fmla="*/ 820767 w 1000294"/>
                <a:gd name="connsiteY4" fmla="*/ 5401 h 4170855"/>
                <a:gd name="connsiteX0" fmla="*/ 634420 w 813947"/>
                <a:gd name="connsiteY0" fmla="*/ 5401 h 4170855"/>
                <a:gd name="connsiteX1" fmla="*/ 813947 w 813947"/>
                <a:gd name="connsiteY1" fmla="*/ 0 h 4170855"/>
                <a:gd name="connsiteX2" fmla="*/ 65971 w 813947"/>
                <a:gd name="connsiteY2" fmla="*/ 4170855 h 4170855"/>
                <a:gd name="connsiteX3" fmla="*/ 0 w 813947"/>
                <a:gd name="connsiteY3" fmla="*/ 1801649 h 4170855"/>
                <a:gd name="connsiteX4" fmla="*/ 634420 w 813947"/>
                <a:gd name="connsiteY4" fmla="*/ 5401 h 4170855"/>
                <a:gd name="connsiteX0" fmla="*/ 634420 w 813947"/>
                <a:gd name="connsiteY0" fmla="*/ 5401 h 1804682"/>
                <a:gd name="connsiteX1" fmla="*/ 813947 w 813947"/>
                <a:gd name="connsiteY1" fmla="*/ 0 h 1804682"/>
                <a:gd name="connsiteX2" fmla="*/ 124475 w 813947"/>
                <a:gd name="connsiteY2" fmla="*/ 1804682 h 1804682"/>
                <a:gd name="connsiteX3" fmla="*/ 0 w 813947"/>
                <a:gd name="connsiteY3" fmla="*/ 1801649 h 1804682"/>
                <a:gd name="connsiteX4" fmla="*/ 634420 w 813947"/>
                <a:gd name="connsiteY4" fmla="*/ 5401 h 1804682"/>
                <a:gd name="connsiteX0" fmla="*/ 634420 w 813947"/>
                <a:gd name="connsiteY0" fmla="*/ 5401 h 1801649"/>
                <a:gd name="connsiteX1" fmla="*/ 813947 w 813947"/>
                <a:gd name="connsiteY1" fmla="*/ 0 h 1801649"/>
                <a:gd name="connsiteX2" fmla="*/ 163478 w 813947"/>
                <a:gd name="connsiteY2" fmla="*/ 1798181 h 1801649"/>
                <a:gd name="connsiteX3" fmla="*/ 0 w 813947"/>
                <a:gd name="connsiteY3" fmla="*/ 1801649 h 1801649"/>
                <a:gd name="connsiteX4" fmla="*/ 634420 w 813947"/>
                <a:gd name="connsiteY4" fmla="*/ 5401 h 1801649"/>
                <a:gd name="connsiteX0" fmla="*/ 684257 w 813947"/>
                <a:gd name="connsiteY0" fmla="*/ 0 h 1826583"/>
                <a:gd name="connsiteX1" fmla="*/ 813947 w 813947"/>
                <a:gd name="connsiteY1" fmla="*/ 24934 h 1826583"/>
                <a:gd name="connsiteX2" fmla="*/ 163478 w 813947"/>
                <a:gd name="connsiteY2" fmla="*/ 1823115 h 1826583"/>
                <a:gd name="connsiteX3" fmla="*/ 0 w 813947"/>
                <a:gd name="connsiteY3" fmla="*/ 1826583 h 1826583"/>
                <a:gd name="connsiteX4" fmla="*/ 684257 w 813947"/>
                <a:gd name="connsiteY4" fmla="*/ 0 h 1826583"/>
                <a:gd name="connsiteX0" fmla="*/ 645254 w 813947"/>
                <a:gd name="connsiteY0" fmla="*/ 3234 h 1801649"/>
                <a:gd name="connsiteX1" fmla="*/ 813947 w 813947"/>
                <a:gd name="connsiteY1" fmla="*/ 0 h 1801649"/>
                <a:gd name="connsiteX2" fmla="*/ 163478 w 813947"/>
                <a:gd name="connsiteY2" fmla="*/ 1798181 h 1801649"/>
                <a:gd name="connsiteX3" fmla="*/ 0 w 813947"/>
                <a:gd name="connsiteY3" fmla="*/ 1801649 h 1801649"/>
                <a:gd name="connsiteX4" fmla="*/ 645254 w 813947"/>
                <a:gd name="connsiteY4" fmla="*/ 3234 h 1801649"/>
                <a:gd name="connsiteX0" fmla="*/ 645254 w 813947"/>
                <a:gd name="connsiteY0" fmla="*/ 0 h 1807082"/>
                <a:gd name="connsiteX1" fmla="*/ 813947 w 813947"/>
                <a:gd name="connsiteY1" fmla="*/ 5433 h 1807082"/>
                <a:gd name="connsiteX2" fmla="*/ 163478 w 813947"/>
                <a:gd name="connsiteY2" fmla="*/ 1803614 h 1807082"/>
                <a:gd name="connsiteX3" fmla="*/ 0 w 813947"/>
                <a:gd name="connsiteY3" fmla="*/ 1807082 h 1807082"/>
                <a:gd name="connsiteX4" fmla="*/ 645254 w 813947"/>
                <a:gd name="connsiteY4" fmla="*/ 0 h 1807082"/>
                <a:gd name="connsiteX0" fmla="*/ 645254 w 816114"/>
                <a:gd name="connsiteY0" fmla="*/ 3234 h 1810316"/>
                <a:gd name="connsiteX1" fmla="*/ 816114 w 816114"/>
                <a:gd name="connsiteY1" fmla="*/ 0 h 1810316"/>
                <a:gd name="connsiteX2" fmla="*/ 163478 w 816114"/>
                <a:gd name="connsiteY2" fmla="*/ 1806848 h 1810316"/>
                <a:gd name="connsiteX3" fmla="*/ 0 w 816114"/>
                <a:gd name="connsiteY3" fmla="*/ 1810316 h 1810316"/>
                <a:gd name="connsiteX4" fmla="*/ 645254 w 816114"/>
                <a:gd name="connsiteY4" fmla="*/ 3234 h 1810316"/>
                <a:gd name="connsiteX0" fmla="*/ 646577 w 816114"/>
                <a:gd name="connsiteY0" fmla="*/ 0 h 1812375"/>
                <a:gd name="connsiteX1" fmla="*/ 816114 w 816114"/>
                <a:gd name="connsiteY1" fmla="*/ 2059 h 1812375"/>
                <a:gd name="connsiteX2" fmla="*/ 163478 w 816114"/>
                <a:gd name="connsiteY2" fmla="*/ 1808907 h 1812375"/>
                <a:gd name="connsiteX3" fmla="*/ 0 w 816114"/>
                <a:gd name="connsiteY3" fmla="*/ 1812375 h 1812375"/>
                <a:gd name="connsiteX4" fmla="*/ 646577 w 816114"/>
                <a:gd name="connsiteY4" fmla="*/ 0 h 1812375"/>
                <a:gd name="connsiteX0" fmla="*/ 646577 w 816114"/>
                <a:gd name="connsiteY0" fmla="*/ 0 h 1812877"/>
                <a:gd name="connsiteX1" fmla="*/ 816114 w 816114"/>
                <a:gd name="connsiteY1" fmla="*/ 2059 h 1812877"/>
                <a:gd name="connsiteX2" fmla="*/ 164801 w 816114"/>
                <a:gd name="connsiteY2" fmla="*/ 1812877 h 1812877"/>
                <a:gd name="connsiteX3" fmla="*/ 0 w 816114"/>
                <a:gd name="connsiteY3" fmla="*/ 1812375 h 1812877"/>
                <a:gd name="connsiteX4" fmla="*/ 646577 w 816114"/>
                <a:gd name="connsiteY4" fmla="*/ 0 h 1812877"/>
                <a:gd name="connsiteX0" fmla="*/ 645254 w 816114"/>
                <a:gd name="connsiteY0" fmla="*/ 0 h 1811553"/>
                <a:gd name="connsiteX1" fmla="*/ 816114 w 816114"/>
                <a:gd name="connsiteY1" fmla="*/ 735 h 1811553"/>
                <a:gd name="connsiteX2" fmla="*/ 164801 w 816114"/>
                <a:gd name="connsiteY2" fmla="*/ 1811553 h 1811553"/>
                <a:gd name="connsiteX3" fmla="*/ 0 w 816114"/>
                <a:gd name="connsiteY3" fmla="*/ 1811051 h 1811553"/>
                <a:gd name="connsiteX4" fmla="*/ 645254 w 816114"/>
                <a:gd name="connsiteY4" fmla="*/ 0 h 1811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6114" h="1811553">
                  <a:moveTo>
                    <a:pt x="645254" y="0"/>
                  </a:moveTo>
                  <a:lnTo>
                    <a:pt x="816114" y="735"/>
                  </a:lnTo>
                  <a:lnTo>
                    <a:pt x="164801" y="1811553"/>
                  </a:lnTo>
                  <a:lnTo>
                    <a:pt x="0" y="1811051"/>
                  </a:lnTo>
                  <a:lnTo>
                    <a:pt x="645254" y="0"/>
                  </a:lnTo>
                  <a:close/>
                </a:path>
              </a:pathLst>
            </a:custGeom>
            <a:solidFill>
              <a:srgbClr val="5A5A5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pic>
          <p:nvPicPr>
            <p:cNvPr id="18" name="圖片 17">
              <a:extLst>
                <a:ext uri="{FF2B5EF4-FFF2-40B4-BE49-F238E27FC236}">
                  <a16:creationId xmlns:a16="http://schemas.microsoft.com/office/drawing/2014/main" id="{3A5119B0-367D-24D1-04D2-CC9073B5F1C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rcRect/>
            <a:stretch/>
          </p:blipFill>
          <p:spPr>
            <a:xfrm>
              <a:off x="1635206" y="1429706"/>
              <a:ext cx="1715319" cy="123371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15799110"/>
      </p:ext>
    </p:extLst>
  </p:cSld>
  <p:clrMapOvr>
    <a:masterClrMapping/>
  </p:clrMapOvr>
  <p:transition>
    <p:cover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主題版型-左圖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圖片版面配置區 3"/>
          <p:cNvSpPr>
            <a:spLocks noGrp="1"/>
          </p:cNvSpPr>
          <p:nvPr>
            <p:ph type="pic" sz="quarter" idx="28" hasCustomPrompt="1"/>
          </p:nvPr>
        </p:nvSpPr>
        <p:spPr>
          <a:xfrm>
            <a:off x="0" y="1"/>
            <a:ext cx="4357688" cy="3654000"/>
          </a:xfrm>
          <a:prstGeom prst="rect">
            <a:avLst/>
          </a:prstGeom>
          <a:solidFill>
            <a:srgbClr val="F2F2F2"/>
          </a:solidFill>
        </p:spPr>
        <p:txBody>
          <a:bodyPr/>
          <a:lstStyle>
            <a:lvl1pPr marL="0" indent="0">
              <a:buNone/>
              <a:defRPr sz="1400">
                <a:latin typeface="Microsoft YaHei" pitchFamily="34" charset="-122"/>
                <a:ea typeface="Microsoft YaHei" pitchFamily="34" charset="-122"/>
              </a:defRPr>
            </a:lvl1pPr>
          </a:lstStyle>
          <a:p>
            <a:r>
              <a:rPr lang="zh-TW" altLang="en-US"/>
              <a:t>去背圖片</a:t>
            </a:r>
          </a:p>
        </p:txBody>
      </p:sp>
      <p:sp>
        <p:nvSpPr>
          <p:cNvPr id="9" name="文字版面配置區 29"/>
          <p:cNvSpPr>
            <a:spLocks noGrp="1"/>
          </p:cNvSpPr>
          <p:nvPr>
            <p:ph type="body" sz="quarter" idx="29"/>
          </p:nvPr>
        </p:nvSpPr>
        <p:spPr>
          <a:xfrm>
            <a:off x="0" y="3658790"/>
            <a:ext cx="4359600" cy="1484710"/>
          </a:xfrm>
          <a:prstGeom prst="rect">
            <a:avLst/>
          </a:prstGeom>
          <a:solidFill>
            <a:srgbClr val="005097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bg1"/>
                </a:solidFill>
                <a:latin typeface="Microsoft YaHei" pitchFamily="34" charset="-122"/>
                <a:ea typeface="Microsoft YaHei" pitchFamily="34" charset="-122"/>
              </a:defRPr>
            </a:lvl1pPr>
            <a:lvl2pPr marL="252000" indent="-180000" algn="l">
              <a:spcBef>
                <a:spcPts val="500"/>
              </a:spcBef>
              <a:buFont typeface="Arial" pitchFamily="34" charset="0"/>
              <a:buChar char="•"/>
              <a:defRPr sz="1100">
                <a:solidFill>
                  <a:srgbClr val="8E8E8E"/>
                </a:solidFill>
                <a:latin typeface="Microsoft YaHei" pitchFamily="34" charset="-122"/>
                <a:ea typeface="Microsoft YaHei" pitchFamily="34" charset="-122"/>
              </a:defRPr>
            </a:lvl2pPr>
            <a:lvl3pPr marL="468000" indent="-180000" algn="l">
              <a:buFont typeface="Microsoft YaHei" pitchFamily="34" charset="-122"/>
              <a:buChar char="◎"/>
              <a:defRPr sz="1050">
                <a:solidFill>
                  <a:srgbClr val="8E8E8E"/>
                </a:solidFill>
                <a:latin typeface="Microsoft YaHei" pitchFamily="34" charset="-122"/>
                <a:ea typeface="Microsoft YaHei" pitchFamily="34" charset="-122"/>
              </a:defRPr>
            </a:lvl3pPr>
            <a:lvl4pPr marL="720000" indent="-171450" algn="l">
              <a:buFont typeface="Microsoft YaHei" pitchFamily="34" charset="-122"/>
              <a:buChar char="▪"/>
              <a:defRPr sz="900">
                <a:solidFill>
                  <a:srgbClr val="8E8E8E"/>
                </a:solidFill>
                <a:latin typeface="Microsoft YaHei" pitchFamily="34" charset="-122"/>
                <a:ea typeface="Microsoft YaHei" pitchFamily="34" charset="-122"/>
              </a:defRPr>
            </a:lvl4pPr>
            <a:lvl5pPr marL="936000" indent="-180000" algn="l">
              <a:defRPr sz="800">
                <a:solidFill>
                  <a:srgbClr val="8E8E8E"/>
                </a:solidFill>
                <a:latin typeface="Microsoft YaHei" pitchFamily="34" charset="-122"/>
                <a:ea typeface="Microsoft YaHei" pitchFamily="34" charset="-122"/>
              </a:defRPr>
            </a:lvl5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2321750-064C-4415-90B1-2B3922248B43}" type="datetime1">
              <a:rPr lang="zh-TW" altLang="en-US" smtClean="0"/>
              <a:t>2026/4/20</a:t>
            </a:fld>
            <a:endParaRPr lang="zh-TW" altLang="en-US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5891837-7408-4C4A-8A96-70E8B1408A78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3" name="矩形 12"/>
          <p:cNvSpPr/>
          <p:nvPr userDrawn="1"/>
        </p:nvSpPr>
        <p:spPr>
          <a:xfrm>
            <a:off x="4650352" y="1136451"/>
            <a:ext cx="432000" cy="216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4" name="標題 25"/>
          <p:cNvSpPr>
            <a:spLocks noGrp="1"/>
          </p:cNvSpPr>
          <p:nvPr>
            <p:ph type="title"/>
          </p:nvPr>
        </p:nvSpPr>
        <p:spPr>
          <a:xfrm>
            <a:off x="4650352" y="742960"/>
            <a:ext cx="4211633" cy="387350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400" b="1" spc="0" baseline="0">
                <a:solidFill>
                  <a:srgbClr val="005597"/>
                </a:solidFill>
                <a:latin typeface="Microsoft YaHei" pitchFamily="34" charset="-122"/>
                <a:ea typeface="Microsoft YaHei" pitchFamily="34" charset="-122"/>
              </a:defRPr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15" name="文字版面配置區 29"/>
          <p:cNvSpPr>
            <a:spLocks noGrp="1"/>
          </p:cNvSpPr>
          <p:nvPr>
            <p:ph type="body" sz="quarter" idx="27"/>
          </p:nvPr>
        </p:nvSpPr>
        <p:spPr>
          <a:xfrm>
            <a:off x="4650352" y="1339860"/>
            <a:ext cx="4208040" cy="337026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itchFamily="34" charset="-122"/>
                <a:ea typeface="Microsoft YaHei" pitchFamily="34" charset="-122"/>
              </a:defRPr>
            </a:lvl1pPr>
            <a:lvl2pPr marL="252000" indent="-180000" algn="l">
              <a:spcBef>
                <a:spcPts val="500"/>
              </a:spcBef>
              <a:buFont typeface="Arial" pitchFamily="34" charset="0"/>
              <a:buChar char="•"/>
              <a:defRPr sz="110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itchFamily="34" charset="-122"/>
                <a:ea typeface="Microsoft YaHei" pitchFamily="34" charset="-122"/>
              </a:defRPr>
            </a:lvl2pPr>
            <a:lvl3pPr marL="468000" indent="-180000" algn="l">
              <a:buFont typeface="Microsoft YaHei" pitchFamily="34" charset="-122"/>
              <a:buChar char="◎"/>
              <a:defRPr sz="105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itchFamily="34" charset="-122"/>
                <a:ea typeface="Microsoft YaHei" pitchFamily="34" charset="-122"/>
              </a:defRPr>
            </a:lvl3pPr>
            <a:lvl4pPr marL="720000" indent="-171450" algn="l">
              <a:buFont typeface="Microsoft YaHei" pitchFamily="34" charset="-122"/>
              <a:buChar char="▪"/>
              <a:defRPr sz="90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itchFamily="34" charset="-122"/>
                <a:ea typeface="Microsoft YaHei" pitchFamily="34" charset="-122"/>
              </a:defRPr>
            </a:lvl4pPr>
            <a:lvl5pPr marL="936000" indent="-180000" algn="l">
              <a:defRPr sz="80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itchFamily="34" charset="-122"/>
                <a:ea typeface="Microsoft YaHei" pitchFamily="34" charset="-122"/>
              </a:defRPr>
            </a:lvl5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</p:spTree>
    <p:extLst>
      <p:ext uri="{BB962C8B-B14F-4D97-AF65-F5344CB8AC3E}">
        <p14:creationId xmlns:p14="http://schemas.microsoft.com/office/powerpoint/2010/main" val="1065298481"/>
      </p:ext>
    </p:extLst>
  </p:cSld>
  <p:clrMapOvr>
    <a:masterClrMapping/>
  </p:clrMapOvr>
  <p:transition>
    <p:cover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主題版型-右圖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字版面配置區 29"/>
          <p:cNvSpPr>
            <a:spLocks noGrp="1"/>
          </p:cNvSpPr>
          <p:nvPr>
            <p:ph type="body" sz="quarter" idx="29"/>
          </p:nvPr>
        </p:nvSpPr>
        <p:spPr>
          <a:xfrm>
            <a:off x="4784400" y="3658790"/>
            <a:ext cx="4359600" cy="1484710"/>
          </a:xfrm>
          <a:prstGeom prst="rect">
            <a:avLst/>
          </a:prstGeom>
          <a:solidFill>
            <a:srgbClr val="005097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bg1"/>
                </a:solidFill>
                <a:latin typeface="Microsoft YaHei" pitchFamily="34" charset="-122"/>
                <a:ea typeface="Microsoft YaHei" pitchFamily="34" charset="-122"/>
              </a:defRPr>
            </a:lvl1pPr>
            <a:lvl2pPr marL="252000" indent="-180000" algn="l">
              <a:spcBef>
                <a:spcPts val="500"/>
              </a:spcBef>
              <a:buFont typeface="Arial" pitchFamily="34" charset="0"/>
              <a:buChar char="•"/>
              <a:defRPr sz="1100">
                <a:solidFill>
                  <a:srgbClr val="8E8E8E"/>
                </a:solidFill>
                <a:latin typeface="Microsoft YaHei" pitchFamily="34" charset="-122"/>
                <a:ea typeface="Microsoft YaHei" pitchFamily="34" charset="-122"/>
              </a:defRPr>
            </a:lvl2pPr>
            <a:lvl3pPr marL="468000" indent="-180000" algn="l">
              <a:buFont typeface="Microsoft YaHei" pitchFamily="34" charset="-122"/>
              <a:buChar char="◎"/>
              <a:defRPr sz="1050">
                <a:solidFill>
                  <a:srgbClr val="8E8E8E"/>
                </a:solidFill>
                <a:latin typeface="Microsoft YaHei" pitchFamily="34" charset="-122"/>
                <a:ea typeface="Microsoft YaHei" pitchFamily="34" charset="-122"/>
              </a:defRPr>
            </a:lvl3pPr>
            <a:lvl4pPr marL="720000" indent="-171450" algn="l">
              <a:buFont typeface="Microsoft YaHei" pitchFamily="34" charset="-122"/>
              <a:buChar char="▪"/>
              <a:defRPr sz="900">
                <a:solidFill>
                  <a:srgbClr val="8E8E8E"/>
                </a:solidFill>
                <a:latin typeface="Microsoft YaHei" pitchFamily="34" charset="-122"/>
                <a:ea typeface="Microsoft YaHei" pitchFamily="34" charset="-122"/>
              </a:defRPr>
            </a:lvl4pPr>
            <a:lvl5pPr marL="936000" indent="-180000" algn="l">
              <a:defRPr sz="800">
                <a:solidFill>
                  <a:srgbClr val="8E8E8E"/>
                </a:solidFill>
                <a:latin typeface="Microsoft YaHei" pitchFamily="34" charset="-122"/>
                <a:ea typeface="Microsoft YaHei" pitchFamily="34" charset="-122"/>
              </a:defRPr>
            </a:lvl5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圖片版面配置區 3"/>
          <p:cNvSpPr>
            <a:spLocks noGrp="1"/>
          </p:cNvSpPr>
          <p:nvPr>
            <p:ph type="pic" sz="quarter" idx="28" hasCustomPrompt="1"/>
          </p:nvPr>
        </p:nvSpPr>
        <p:spPr>
          <a:xfrm>
            <a:off x="4781560" y="0"/>
            <a:ext cx="4357688" cy="3654000"/>
          </a:xfrm>
          <a:prstGeom prst="rect">
            <a:avLst/>
          </a:prstGeom>
          <a:solidFill>
            <a:srgbClr val="F2F2F2"/>
          </a:solidFill>
        </p:spPr>
        <p:txBody>
          <a:bodyPr/>
          <a:lstStyle>
            <a:lvl1pPr marL="0" indent="0">
              <a:buNone/>
              <a:defRPr sz="1800">
                <a:latin typeface="Microsoft YaHei" pitchFamily="34" charset="-122"/>
                <a:ea typeface="Microsoft YaHei" pitchFamily="34" charset="-122"/>
              </a:defRPr>
            </a:lvl1pPr>
          </a:lstStyle>
          <a:p>
            <a:r>
              <a:rPr lang="zh-TW" altLang="en-US"/>
              <a:t>去背圖片</a:t>
            </a:r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2321750-064C-4415-90B1-2B3922248B43}" type="datetime1">
              <a:rPr lang="zh-TW" altLang="en-US" smtClean="0"/>
              <a:t>2026/4/20</a:t>
            </a:fld>
            <a:endParaRPr lang="zh-TW" altLang="en-US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5891837-7408-4C4A-8A96-70E8B1408A78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3" name="矩形 12"/>
          <p:cNvSpPr/>
          <p:nvPr userDrawn="1"/>
        </p:nvSpPr>
        <p:spPr>
          <a:xfrm>
            <a:off x="326032" y="1136451"/>
            <a:ext cx="432000" cy="216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4" name="標題 25"/>
          <p:cNvSpPr>
            <a:spLocks noGrp="1"/>
          </p:cNvSpPr>
          <p:nvPr>
            <p:ph type="title"/>
          </p:nvPr>
        </p:nvSpPr>
        <p:spPr>
          <a:xfrm>
            <a:off x="230608" y="742960"/>
            <a:ext cx="4211633" cy="387350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400" b="1" spc="0" baseline="0">
                <a:solidFill>
                  <a:srgbClr val="005597"/>
                </a:solidFill>
                <a:latin typeface="Microsoft YaHei" pitchFamily="34" charset="-122"/>
                <a:ea typeface="Microsoft YaHei" pitchFamily="34" charset="-122"/>
              </a:defRPr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15" name="文字版面配置區 29"/>
          <p:cNvSpPr>
            <a:spLocks noGrp="1"/>
          </p:cNvSpPr>
          <p:nvPr>
            <p:ph type="body" sz="quarter" idx="27"/>
          </p:nvPr>
        </p:nvSpPr>
        <p:spPr>
          <a:xfrm>
            <a:off x="230608" y="1339860"/>
            <a:ext cx="4208040" cy="337026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itchFamily="34" charset="-122"/>
                <a:ea typeface="Microsoft YaHei" pitchFamily="34" charset="-122"/>
              </a:defRPr>
            </a:lvl1pPr>
            <a:lvl2pPr marL="252000" indent="-180000" algn="l">
              <a:spcBef>
                <a:spcPts val="500"/>
              </a:spcBef>
              <a:buFont typeface="Arial" pitchFamily="34" charset="0"/>
              <a:buChar char="•"/>
              <a:defRPr sz="110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itchFamily="34" charset="-122"/>
                <a:ea typeface="Microsoft YaHei" pitchFamily="34" charset="-122"/>
              </a:defRPr>
            </a:lvl2pPr>
            <a:lvl3pPr marL="468000" indent="-180000" algn="l">
              <a:buFont typeface="Microsoft YaHei" pitchFamily="34" charset="-122"/>
              <a:buChar char="◎"/>
              <a:defRPr sz="105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itchFamily="34" charset="-122"/>
                <a:ea typeface="Microsoft YaHei" pitchFamily="34" charset="-122"/>
              </a:defRPr>
            </a:lvl3pPr>
            <a:lvl4pPr marL="720000" indent="-171450" algn="l">
              <a:buFont typeface="Microsoft YaHei" pitchFamily="34" charset="-122"/>
              <a:buChar char="▪"/>
              <a:defRPr sz="90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itchFamily="34" charset="-122"/>
                <a:ea typeface="Microsoft YaHei" pitchFamily="34" charset="-122"/>
              </a:defRPr>
            </a:lvl4pPr>
            <a:lvl5pPr marL="936000" indent="-180000" algn="l">
              <a:defRPr sz="80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itchFamily="34" charset="-122"/>
                <a:ea typeface="Microsoft YaHei" pitchFamily="34" charset="-122"/>
              </a:defRPr>
            </a:lvl5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</p:spTree>
    <p:extLst>
      <p:ext uri="{BB962C8B-B14F-4D97-AF65-F5344CB8AC3E}">
        <p14:creationId xmlns:p14="http://schemas.microsoft.com/office/powerpoint/2010/main" val="719796514"/>
      </p:ext>
    </p:extLst>
  </p:cSld>
  <p:clrMapOvr>
    <a:masterClrMapping/>
  </p:clrMapOvr>
  <p:transition>
    <p:cover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商品版型-左圖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圖片版面配置區 3"/>
          <p:cNvSpPr>
            <a:spLocks noGrp="1"/>
          </p:cNvSpPr>
          <p:nvPr>
            <p:ph type="pic" sz="quarter" idx="28" hasCustomPrompt="1"/>
          </p:nvPr>
        </p:nvSpPr>
        <p:spPr>
          <a:xfrm>
            <a:off x="0" y="0"/>
            <a:ext cx="4357688" cy="5143500"/>
          </a:xfrm>
          <a:prstGeom prst="rect">
            <a:avLst/>
          </a:prstGeom>
          <a:solidFill>
            <a:srgbClr val="F2F2F2"/>
          </a:solidFill>
        </p:spPr>
        <p:txBody>
          <a:bodyPr/>
          <a:lstStyle>
            <a:lvl1pPr marL="0" indent="0">
              <a:buNone/>
              <a:defRPr sz="1800">
                <a:latin typeface="Microsoft YaHei" pitchFamily="34" charset="-122"/>
                <a:ea typeface="Microsoft YaHei" pitchFamily="34" charset="-122"/>
              </a:defRPr>
            </a:lvl1pPr>
          </a:lstStyle>
          <a:p>
            <a:r>
              <a:rPr lang="zh-TW" altLang="en-US"/>
              <a:t>去背圖片</a:t>
            </a:r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2321750-064C-4415-90B1-2B3922248B43}" type="datetime1">
              <a:rPr lang="zh-TW" altLang="en-US" smtClean="0"/>
              <a:t>2026/4/20</a:t>
            </a:fld>
            <a:endParaRPr lang="zh-TW" altLang="en-US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5891837-7408-4C4A-8A96-70E8B1408A78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3" name="矩形 12"/>
          <p:cNvSpPr/>
          <p:nvPr userDrawn="1"/>
        </p:nvSpPr>
        <p:spPr>
          <a:xfrm>
            <a:off x="4650352" y="1136451"/>
            <a:ext cx="432000" cy="216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4" name="標題 25"/>
          <p:cNvSpPr>
            <a:spLocks noGrp="1"/>
          </p:cNvSpPr>
          <p:nvPr>
            <p:ph type="title"/>
          </p:nvPr>
        </p:nvSpPr>
        <p:spPr>
          <a:xfrm>
            <a:off x="4650352" y="742960"/>
            <a:ext cx="4211633" cy="387350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400" b="1" spc="0" baseline="0">
                <a:solidFill>
                  <a:srgbClr val="005597"/>
                </a:solidFill>
                <a:latin typeface="Microsoft YaHei" pitchFamily="34" charset="-122"/>
                <a:ea typeface="Microsoft YaHei" pitchFamily="34" charset="-122"/>
              </a:defRPr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15" name="文字版面配置區 29"/>
          <p:cNvSpPr>
            <a:spLocks noGrp="1"/>
          </p:cNvSpPr>
          <p:nvPr>
            <p:ph type="body" sz="quarter" idx="27"/>
          </p:nvPr>
        </p:nvSpPr>
        <p:spPr>
          <a:xfrm>
            <a:off x="4650352" y="1339860"/>
            <a:ext cx="4208040" cy="337026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itchFamily="34" charset="-122"/>
                <a:ea typeface="Microsoft YaHei" pitchFamily="34" charset="-122"/>
              </a:defRPr>
            </a:lvl1pPr>
            <a:lvl2pPr marL="252000" indent="-180000" algn="l">
              <a:spcBef>
                <a:spcPts val="500"/>
              </a:spcBef>
              <a:buFont typeface="Arial" pitchFamily="34" charset="0"/>
              <a:buChar char="•"/>
              <a:defRPr sz="110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itchFamily="34" charset="-122"/>
                <a:ea typeface="Microsoft YaHei" pitchFamily="34" charset="-122"/>
              </a:defRPr>
            </a:lvl2pPr>
            <a:lvl3pPr marL="468000" indent="-180000" algn="l">
              <a:buFont typeface="Microsoft YaHei" pitchFamily="34" charset="-122"/>
              <a:buChar char="◎"/>
              <a:defRPr sz="105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itchFamily="34" charset="-122"/>
                <a:ea typeface="Microsoft YaHei" pitchFamily="34" charset="-122"/>
              </a:defRPr>
            </a:lvl3pPr>
            <a:lvl4pPr marL="720000" indent="-171450" algn="l">
              <a:buFont typeface="Microsoft YaHei" pitchFamily="34" charset="-122"/>
              <a:buChar char="▪"/>
              <a:defRPr sz="90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itchFamily="34" charset="-122"/>
                <a:ea typeface="Microsoft YaHei" pitchFamily="34" charset="-122"/>
              </a:defRPr>
            </a:lvl4pPr>
            <a:lvl5pPr marL="936000" indent="-180000" algn="l">
              <a:defRPr sz="80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itchFamily="34" charset="-122"/>
                <a:ea typeface="Microsoft YaHei" pitchFamily="34" charset="-122"/>
              </a:defRPr>
            </a:lvl5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</p:spTree>
    <p:extLst>
      <p:ext uri="{BB962C8B-B14F-4D97-AF65-F5344CB8AC3E}">
        <p14:creationId xmlns:p14="http://schemas.microsoft.com/office/powerpoint/2010/main" val="901878259"/>
      </p:ext>
    </p:extLst>
  </p:cSld>
  <p:clrMapOvr>
    <a:masterClrMapping/>
  </p:clrMapOvr>
  <p:transition>
    <p:cover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商品版型-右圖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圖片版面配置區 3"/>
          <p:cNvSpPr>
            <a:spLocks noGrp="1"/>
          </p:cNvSpPr>
          <p:nvPr>
            <p:ph type="pic" sz="quarter" idx="28" hasCustomPrompt="1"/>
          </p:nvPr>
        </p:nvSpPr>
        <p:spPr>
          <a:xfrm>
            <a:off x="4781560" y="0"/>
            <a:ext cx="4357688" cy="5143500"/>
          </a:xfrm>
          <a:prstGeom prst="rect">
            <a:avLst/>
          </a:prstGeom>
          <a:solidFill>
            <a:srgbClr val="F2F2F2"/>
          </a:solidFill>
        </p:spPr>
        <p:txBody>
          <a:bodyPr/>
          <a:lstStyle>
            <a:lvl1pPr marL="0" indent="0">
              <a:buNone/>
              <a:defRPr sz="1800">
                <a:latin typeface="Microsoft YaHei" pitchFamily="34" charset="-122"/>
                <a:ea typeface="Microsoft YaHei" pitchFamily="34" charset="-122"/>
              </a:defRPr>
            </a:lvl1pPr>
          </a:lstStyle>
          <a:p>
            <a:r>
              <a:rPr lang="zh-TW" altLang="en-US"/>
              <a:t>去背圖片</a:t>
            </a:r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2321750-064C-4415-90B1-2B3922248B43}" type="datetime1">
              <a:rPr lang="zh-TW" altLang="en-US" smtClean="0"/>
              <a:t>2026/4/20</a:t>
            </a:fld>
            <a:endParaRPr lang="zh-TW" altLang="en-US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5891837-7408-4C4A-8A96-70E8B1408A78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3" name="矩形 12"/>
          <p:cNvSpPr/>
          <p:nvPr userDrawn="1"/>
        </p:nvSpPr>
        <p:spPr>
          <a:xfrm>
            <a:off x="326032" y="1136451"/>
            <a:ext cx="432000" cy="216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4" name="標題 25"/>
          <p:cNvSpPr>
            <a:spLocks noGrp="1"/>
          </p:cNvSpPr>
          <p:nvPr>
            <p:ph type="title"/>
          </p:nvPr>
        </p:nvSpPr>
        <p:spPr>
          <a:xfrm>
            <a:off x="230608" y="742960"/>
            <a:ext cx="4211633" cy="387350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400" b="1" spc="0" baseline="0">
                <a:solidFill>
                  <a:srgbClr val="005597"/>
                </a:solidFill>
                <a:latin typeface="Microsoft YaHei" pitchFamily="34" charset="-122"/>
                <a:ea typeface="Microsoft YaHei" pitchFamily="34" charset="-122"/>
              </a:defRPr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15" name="文字版面配置區 29"/>
          <p:cNvSpPr>
            <a:spLocks noGrp="1"/>
          </p:cNvSpPr>
          <p:nvPr>
            <p:ph type="body" sz="quarter" idx="27"/>
          </p:nvPr>
        </p:nvSpPr>
        <p:spPr>
          <a:xfrm>
            <a:off x="230608" y="1339860"/>
            <a:ext cx="4208040" cy="337026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itchFamily="34" charset="-122"/>
                <a:ea typeface="Microsoft YaHei" pitchFamily="34" charset="-122"/>
              </a:defRPr>
            </a:lvl1pPr>
            <a:lvl2pPr marL="252000" indent="-180000" algn="l">
              <a:spcBef>
                <a:spcPts val="500"/>
              </a:spcBef>
              <a:buFont typeface="Arial" pitchFamily="34" charset="0"/>
              <a:buChar char="•"/>
              <a:defRPr sz="110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itchFamily="34" charset="-122"/>
                <a:ea typeface="Microsoft YaHei" pitchFamily="34" charset="-122"/>
              </a:defRPr>
            </a:lvl2pPr>
            <a:lvl3pPr marL="468000" indent="-180000" algn="l">
              <a:buFont typeface="Microsoft YaHei" pitchFamily="34" charset="-122"/>
              <a:buChar char="◎"/>
              <a:defRPr sz="105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itchFamily="34" charset="-122"/>
                <a:ea typeface="Microsoft YaHei" pitchFamily="34" charset="-122"/>
              </a:defRPr>
            </a:lvl3pPr>
            <a:lvl4pPr marL="720000" indent="-171450" algn="l">
              <a:buFont typeface="Microsoft YaHei" pitchFamily="34" charset="-122"/>
              <a:buChar char="▪"/>
              <a:defRPr sz="90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itchFamily="34" charset="-122"/>
                <a:ea typeface="Microsoft YaHei" pitchFamily="34" charset="-122"/>
              </a:defRPr>
            </a:lvl4pPr>
            <a:lvl5pPr marL="936000" indent="-180000" algn="l">
              <a:defRPr sz="80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itchFamily="34" charset="-122"/>
                <a:ea typeface="Microsoft YaHei" pitchFamily="34" charset="-122"/>
              </a:defRPr>
            </a:lvl5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</p:spTree>
    <p:extLst>
      <p:ext uri="{BB962C8B-B14F-4D97-AF65-F5344CB8AC3E}">
        <p14:creationId xmlns:p14="http://schemas.microsoft.com/office/powerpoint/2010/main" val="762470573"/>
      </p:ext>
    </p:extLst>
  </p:cSld>
  <p:clrMapOvr>
    <a:masterClrMapping/>
  </p:clrMapOvr>
  <p:transition>
    <p:cover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商品版型-二圖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圖片版面配置區 3"/>
          <p:cNvSpPr>
            <a:spLocks noGrp="1"/>
          </p:cNvSpPr>
          <p:nvPr>
            <p:ph type="pic" sz="quarter" idx="28" hasCustomPrompt="1"/>
          </p:nvPr>
        </p:nvSpPr>
        <p:spPr>
          <a:xfrm>
            <a:off x="639370" y="1527567"/>
            <a:ext cx="3706264" cy="2532131"/>
          </a:xfrm>
          <a:prstGeom prst="rect">
            <a:avLst/>
          </a:prstGeom>
          <a:solidFill>
            <a:srgbClr val="F2F2F2"/>
          </a:solidFill>
        </p:spPr>
        <p:txBody>
          <a:bodyPr/>
          <a:lstStyle>
            <a:lvl1pPr marL="0" indent="0">
              <a:buNone/>
              <a:defRPr sz="1200">
                <a:latin typeface="Microsoft YaHei" pitchFamily="34" charset="-122"/>
                <a:ea typeface="Microsoft YaHei" pitchFamily="34" charset="-122"/>
              </a:defRPr>
            </a:lvl1pPr>
          </a:lstStyle>
          <a:p>
            <a:r>
              <a:rPr lang="zh-TW" altLang="en-US"/>
              <a:t>去背圖片</a:t>
            </a:r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2321750-064C-4415-90B1-2B3922248B43}" type="datetime1">
              <a:rPr lang="zh-TW" altLang="en-US" smtClean="0"/>
              <a:t>2026/4/20</a:t>
            </a:fld>
            <a:endParaRPr lang="zh-TW" altLang="en-US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5891837-7408-4C4A-8A96-70E8B1408A78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3" name="矩形 12"/>
          <p:cNvSpPr/>
          <p:nvPr userDrawn="1"/>
        </p:nvSpPr>
        <p:spPr>
          <a:xfrm>
            <a:off x="437127" y="1050726"/>
            <a:ext cx="432000" cy="216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4" name="標題 25"/>
          <p:cNvSpPr>
            <a:spLocks noGrp="1"/>
          </p:cNvSpPr>
          <p:nvPr>
            <p:ph type="title"/>
          </p:nvPr>
        </p:nvSpPr>
        <p:spPr>
          <a:xfrm>
            <a:off x="341877" y="482610"/>
            <a:ext cx="8487798" cy="387350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400" b="1" spc="0" baseline="0">
                <a:solidFill>
                  <a:srgbClr val="005597"/>
                </a:solidFill>
                <a:latin typeface="Microsoft YaHei" pitchFamily="34" charset="-122"/>
                <a:ea typeface="Microsoft YaHei" pitchFamily="34" charset="-122"/>
              </a:defRPr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15" name="文字版面配置區 29"/>
          <p:cNvSpPr>
            <a:spLocks noGrp="1"/>
          </p:cNvSpPr>
          <p:nvPr>
            <p:ph type="body" sz="quarter" idx="27"/>
          </p:nvPr>
        </p:nvSpPr>
        <p:spPr>
          <a:xfrm>
            <a:off x="639369" y="4065190"/>
            <a:ext cx="3708000" cy="316186"/>
          </a:xfrm>
          <a:prstGeom prst="rect">
            <a:avLst/>
          </a:prstGeom>
          <a:solidFill>
            <a:srgbClr val="005097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bg1"/>
                </a:solidFill>
                <a:latin typeface="Microsoft YaHei" pitchFamily="34" charset="-122"/>
                <a:ea typeface="Microsoft YaHei" pitchFamily="34" charset="-122"/>
              </a:defRPr>
            </a:lvl1pPr>
            <a:lvl2pPr marL="252000" indent="-180000" algn="l">
              <a:spcBef>
                <a:spcPts val="500"/>
              </a:spcBef>
              <a:buFont typeface="Arial" pitchFamily="34" charset="0"/>
              <a:buChar char="•"/>
              <a:defRPr sz="1100">
                <a:solidFill>
                  <a:srgbClr val="8E8E8E"/>
                </a:solidFill>
                <a:latin typeface="Microsoft YaHei" pitchFamily="34" charset="-122"/>
                <a:ea typeface="Microsoft YaHei" pitchFamily="34" charset="-122"/>
              </a:defRPr>
            </a:lvl2pPr>
            <a:lvl3pPr marL="468000" indent="-180000" algn="l">
              <a:buFont typeface="Microsoft YaHei" pitchFamily="34" charset="-122"/>
              <a:buChar char="◎"/>
              <a:defRPr sz="1050">
                <a:solidFill>
                  <a:srgbClr val="8E8E8E"/>
                </a:solidFill>
                <a:latin typeface="Microsoft YaHei" pitchFamily="34" charset="-122"/>
                <a:ea typeface="Microsoft YaHei" pitchFamily="34" charset="-122"/>
              </a:defRPr>
            </a:lvl3pPr>
            <a:lvl4pPr marL="720000" indent="-171450" algn="l">
              <a:buFont typeface="Microsoft YaHei" pitchFamily="34" charset="-122"/>
              <a:buChar char="▪"/>
              <a:defRPr sz="900">
                <a:solidFill>
                  <a:srgbClr val="8E8E8E"/>
                </a:solidFill>
                <a:latin typeface="Microsoft YaHei" pitchFamily="34" charset="-122"/>
                <a:ea typeface="Microsoft YaHei" pitchFamily="34" charset="-122"/>
              </a:defRPr>
            </a:lvl4pPr>
            <a:lvl5pPr marL="936000" indent="-180000" algn="l">
              <a:defRPr sz="800">
                <a:solidFill>
                  <a:srgbClr val="8E8E8E"/>
                </a:solidFill>
                <a:latin typeface="Microsoft YaHei" pitchFamily="34" charset="-122"/>
                <a:ea typeface="Microsoft YaHei" pitchFamily="34" charset="-122"/>
              </a:defRPr>
            </a:lvl5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9" name="文字版面配置區 29"/>
          <p:cNvSpPr>
            <a:spLocks noGrp="1"/>
          </p:cNvSpPr>
          <p:nvPr>
            <p:ph type="body" sz="quarter" idx="29"/>
          </p:nvPr>
        </p:nvSpPr>
        <p:spPr>
          <a:xfrm>
            <a:off x="341877" y="818951"/>
            <a:ext cx="8484623" cy="197049"/>
          </a:xfrm>
          <a:prstGeom prst="rect">
            <a:avLst/>
          </a:prstGeom>
          <a:noFill/>
        </p:spPr>
        <p:txBody>
          <a:bodyPr anchor="ctr">
            <a:noAutofit/>
          </a:bodyPr>
          <a:lstStyle>
            <a:lvl1pPr marL="0" indent="0" algn="l">
              <a:buNone/>
              <a:defRPr sz="800" b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itchFamily="34" charset="-122"/>
                <a:ea typeface="Microsoft YaHei" pitchFamily="34" charset="-122"/>
              </a:defRPr>
            </a:lvl1pPr>
            <a:lvl2pPr marL="252000" indent="-180000" algn="l">
              <a:spcBef>
                <a:spcPts val="500"/>
              </a:spcBef>
              <a:buFont typeface="Arial" pitchFamily="34" charset="0"/>
              <a:buChar char="•"/>
              <a:defRPr sz="1100">
                <a:solidFill>
                  <a:srgbClr val="8E8E8E"/>
                </a:solidFill>
                <a:latin typeface="Microsoft YaHei" pitchFamily="34" charset="-122"/>
                <a:ea typeface="Microsoft YaHei" pitchFamily="34" charset="-122"/>
              </a:defRPr>
            </a:lvl2pPr>
            <a:lvl3pPr marL="468000" indent="-180000" algn="l">
              <a:buFont typeface="Microsoft YaHei" pitchFamily="34" charset="-122"/>
              <a:buChar char="◎"/>
              <a:defRPr sz="1050">
                <a:solidFill>
                  <a:srgbClr val="8E8E8E"/>
                </a:solidFill>
                <a:latin typeface="Microsoft YaHei" pitchFamily="34" charset="-122"/>
                <a:ea typeface="Microsoft YaHei" pitchFamily="34" charset="-122"/>
              </a:defRPr>
            </a:lvl3pPr>
            <a:lvl4pPr marL="720000" indent="-171450" algn="l">
              <a:buFont typeface="Microsoft YaHei" pitchFamily="34" charset="-122"/>
              <a:buChar char="▪"/>
              <a:defRPr sz="900">
                <a:solidFill>
                  <a:srgbClr val="8E8E8E"/>
                </a:solidFill>
                <a:latin typeface="Microsoft YaHei" pitchFamily="34" charset="-122"/>
                <a:ea typeface="Microsoft YaHei" pitchFamily="34" charset="-122"/>
              </a:defRPr>
            </a:lvl4pPr>
            <a:lvl5pPr marL="936000" indent="-180000" algn="l">
              <a:defRPr sz="800">
                <a:solidFill>
                  <a:srgbClr val="8E8E8E"/>
                </a:solidFill>
                <a:latin typeface="Microsoft YaHei" pitchFamily="34" charset="-122"/>
                <a:ea typeface="Microsoft YaHei" pitchFamily="34" charset="-122"/>
              </a:defRPr>
            </a:lvl5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10" name="圖片版面配置區 3"/>
          <p:cNvSpPr>
            <a:spLocks noGrp="1"/>
          </p:cNvSpPr>
          <p:nvPr>
            <p:ph type="pic" sz="quarter" idx="30" hasCustomPrompt="1"/>
          </p:nvPr>
        </p:nvSpPr>
        <p:spPr>
          <a:xfrm>
            <a:off x="4798620" y="1527567"/>
            <a:ext cx="3706264" cy="2532131"/>
          </a:xfrm>
          <a:prstGeom prst="rect">
            <a:avLst/>
          </a:prstGeom>
          <a:solidFill>
            <a:srgbClr val="F2F2F2"/>
          </a:solidFill>
        </p:spPr>
        <p:txBody>
          <a:bodyPr/>
          <a:lstStyle>
            <a:lvl1pPr marL="0" indent="0">
              <a:buNone/>
              <a:defRPr sz="1200">
                <a:latin typeface="Microsoft YaHei" pitchFamily="34" charset="-122"/>
                <a:ea typeface="Microsoft YaHei" pitchFamily="34" charset="-122"/>
              </a:defRPr>
            </a:lvl1pPr>
          </a:lstStyle>
          <a:p>
            <a:r>
              <a:rPr lang="zh-TW" altLang="en-US"/>
              <a:t>去背圖片</a:t>
            </a:r>
          </a:p>
        </p:txBody>
      </p:sp>
      <p:sp>
        <p:nvSpPr>
          <p:cNvPr id="11" name="文字版面配置區 29"/>
          <p:cNvSpPr>
            <a:spLocks noGrp="1"/>
          </p:cNvSpPr>
          <p:nvPr>
            <p:ph type="body" sz="quarter" idx="31"/>
          </p:nvPr>
        </p:nvSpPr>
        <p:spPr>
          <a:xfrm>
            <a:off x="4798619" y="4065190"/>
            <a:ext cx="3708000" cy="316186"/>
          </a:xfrm>
          <a:prstGeom prst="rect">
            <a:avLst/>
          </a:prstGeom>
          <a:solidFill>
            <a:srgbClr val="005097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bg1"/>
                </a:solidFill>
                <a:latin typeface="Microsoft YaHei" pitchFamily="34" charset="-122"/>
                <a:ea typeface="Microsoft YaHei" pitchFamily="34" charset="-122"/>
              </a:defRPr>
            </a:lvl1pPr>
            <a:lvl2pPr marL="252000" indent="-180000" algn="l">
              <a:spcBef>
                <a:spcPts val="500"/>
              </a:spcBef>
              <a:buFont typeface="Arial" pitchFamily="34" charset="0"/>
              <a:buChar char="•"/>
              <a:defRPr sz="1100">
                <a:solidFill>
                  <a:srgbClr val="8E8E8E"/>
                </a:solidFill>
                <a:latin typeface="Microsoft YaHei" pitchFamily="34" charset="-122"/>
                <a:ea typeface="Microsoft YaHei" pitchFamily="34" charset="-122"/>
              </a:defRPr>
            </a:lvl2pPr>
            <a:lvl3pPr marL="468000" indent="-180000" algn="l">
              <a:buFont typeface="Microsoft YaHei" pitchFamily="34" charset="-122"/>
              <a:buChar char="◎"/>
              <a:defRPr sz="1050">
                <a:solidFill>
                  <a:srgbClr val="8E8E8E"/>
                </a:solidFill>
                <a:latin typeface="Microsoft YaHei" pitchFamily="34" charset="-122"/>
                <a:ea typeface="Microsoft YaHei" pitchFamily="34" charset="-122"/>
              </a:defRPr>
            </a:lvl3pPr>
            <a:lvl4pPr marL="720000" indent="-171450" algn="l">
              <a:buFont typeface="Microsoft YaHei" pitchFamily="34" charset="-122"/>
              <a:buChar char="▪"/>
              <a:defRPr sz="900">
                <a:solidFill>
                  <a:srgbClr val="8E8E8E"/>
                </a:solidFill>
                <a:latin typeface="Microsoft YaHei" pitchFamily="34" charset="-122"/>
                <a:ea typeface="Microsoft YaHei" pitchFamily="34" charset="-122"/>
              </a:defRPr>
            </a:lvl4pPr>
            <a:lvl5pPr marL="936000" indent="-180000" algn="l">
              <a:defRPr sz="800">
                <a:solidFill>
                  <a:srgbClr val="8E8E8E"/>
                </a:solidFill>
                <a:latin typeface="Microsoft YaHei" pitchFamily="34" charset="-122"/>
                <a:ea typeface="Microsoft YaHei" pitchFamily="34" charset="-122"/>
              </a:defRPr>
            </a:lvl5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2629537015"/>
      </p:ext>
    </p:extLst>
  </p:cSld>
  <p:clrMapOvr>
    <a:masterClrMapping/>
  </p:clrMapOvr>
  <p:transition>
    <p:cover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商品版型-三圖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圖片版面配置區 3"/>
          <p:cNvSpPr>
            <a:spLocks noGrp="1"/>
          </p:cNvSpPr>
          <p:nvPr>
            <p:ph type="pic" sz="quarter" idx="28" hasCustomPrompt="1"/>
          </p:nvPr>
        </p:nvSpPr>
        <p:spPr>
          <a:xfrm>
            <a:off x="639371" y="1527567"/>
            <a:ext cx="2340000" cy="2532131"/>
          </a:xfrm>
          <a:prstGeom prst="rect">
            <a:avLst/>
          </a:prstGeom>
          <a:solidFill>
            <a:srgbClr val="F2F2F2"/>
          </a:solidFill>
        </p:spPr>
        <p:txBody>
          <a:bodyPr/>
          <a:lstStyle>
            <a:lvl1pPr marL="0" indent="0">
              <a:buNone/>
              <a:defRPr sz="1200">
                <a:latin typeface="Microsoft YaHei" pitchFamily="34" charset="-122"/>
                <a:ea typeface="Microsoft YaHei" pitchFamily="34" charset="-122"/>
              </a:defRPr>
            </a:lvl1pPr>
          </a:lstStyle>
          <a:p>
            <a:r>
              <a:rPr lang="zh-TW" altLang="en-US"/>
              <a:t>去背圖片</a:t>
            </a:r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2321750-064C-4415-90B1-2B3922248B43}" type="datetime1">
              <a:rPr lang="zh-TW" altLang="en-US" smtClean="0"/>
              <a:t>2026/4/20</a:t>
            </a:fld>
            <a:endParaRPr lang="zh-TW" altLang="en-US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5891837-7408-4C4A-8A96-70E8B1408A78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3" name="矩形 12"/>
          <p:cNvSpPr/>
          <p:nvPr userDrawn="1"/>
        </p:nvSpPr>
        <p:spPr>
          <a:xfrm>
            <a:off x="437127" y="1050726"/>
            <a:ext cx="432000" cy="216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4" name="標題 25"/>
          <p:cNvSpPr>
            <a:spLocks noGrp="1"/>
          </p:cNvSpPr>
          <p:nvPr>
            <p:ph type="title"/>
          </p:nvPr>
        </p:nvSpPr>
        <p:spPr>
          <a:xfrm>
            <a:off x="335527" y="482610"/>
            <a:ext cx="8475098" cy="387350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400" b="1" spc="0" baseline="0">
                <a:solidFill>
                  <a:srgbClr val="005597"/>
                </a:solidFill>
                <a:latin typeface="Microsoft YaHei" pitchFamily="34" charset="-122"/>
                <a:ea typeface="Microsoft YaHei" pitchFamily="34" charset="-122"/>
              </a:defRPr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15" name="文字版面配置區 29"/>
          <p:cNvSpPr>
            <a:spLocks noGrp="1"/>
          </p:cNvSpPr>
          <p:nvPr>
            <p:ph type="body" sz="quarter" idx="27"/>
          </p:nvPr>
        </p:nvSpPr>
        <p:spPr>
          <a:xfrm>
            <a:off x="639369" y="4065190"/>
            <a:ext cx="2340000" cy="316186"/>
          </a:xfrm>
          <a:prstGeom prst="rect">
            <a:avLst/>
          </a:prstGeom>
          <a:solidFill>
            <a:srgbClr val="005097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bg1"/>
                </a:solidFill>
                <a:latin typeface="Microsoft YaHei" pitchFamily="34" charset="-122"/>
                <a:ea typeface="Microsoft YaHei" pitchFamily="34" charset="-122"/>
              </a:defRPr>
            </a:lvl1pPr>
            <a:lvl2pPr marL="252000" indent="-180000" algn="l">
              <a:spcBef>
                <a:spcPts val="500"/>
              </a:spcBef>
              <a:buFont typeface="Arial" pitchFamily="34" charset="0"/>
              <a:buChar char="•"/>
              <a:defRPr sz="1100">
                <a:solidFill>
                  <a:srgbClr val="8E8E8E"/>
                </a:solidFill>
                <a:latin typeface="Microsoft YaHei" pitchFamily="34" charset="-122"/>
                <a:ea typeface="Microsoft YaHei" pitchFamily="34" charset="-122"/>
              </a:defRPr>
            </a:lvl2pPr>
            <a:lvl3pPr marL="468000" indent="-180000" algn="l">
              <a:buFont typeface="Microsoft YaHei" pitchFamily="34" charset="-122"/>
              <a:buChar char="◎"/>
              <a:defRPr sz="1050">
                <a:solidFill>
                  <a:srgbClr val="8E8E8E"/>
                </a:solidFill>
                <a:latin typeface="Microsoft YaHei" pitchFamily="34" charset="-122"/>
                <a:ea typeface="Microsoft YaHei" pitchFamily="34" charset="-122"/>
              </a:defRPr>
            </a:lvl3pPr>
            <a:lvl4pPr marL="720000" indent="-171450" algn="l">
              <a:buFont typeface="Microsoft YaHei" pitchFamily="34" charset="-122"/>
              <a:buChar char="▪"/>
              <a:defRPr sz="900">
                <a:solidFill>
                  <a:srgbClr val="8E8E8E"/>
                </a:solidFill>
                <a:latin typeface="Microsoft YaHei" pitchFamily="34" charset="-122"/>
                <a:ea typeface="Microsoft YaHei" pitchFamily="34" charset="-122"/>
              </a:defRPr>
            </a:lvl4pPr>
            <a:lvl5pPr marL="936000" indent="-180000" algn="l">
              <a:defRPr sz="800">
                <a:solidFill>
                  <a:srgbClr val="8E8E8E"/>
                </a:solidFill>
                <a:latin typeface="Microsoft YaHei" pitchFamily="34" charset="-122"/>
                <a:ea typeface="Microsoft YaHei" pitchFamily="34" charset="-122"/>
              </a:defRPr>
            </a:lvl5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9" name="文字版面配置區 29"/>
          <p:cNvSpPr>
            <a:spLocks noGrp="1"/>
          </p:cNvSpPr>
          <p:nvPr>
            <p:ph type="body" sz="quarter" idx="29"/>
          </p:nvPr>
        </p:nvSpPr>
        <p:spPr>
          <a:xfrm>
            <a:off x="335527" y="818951"/>
            <a:ext cx="8475098" cy="197049"/>
          </a:xfrm>
          <a:prstGeom prst="rect">
            <a:avLst/>
          </a:prstGeom>
          <a:noFill/>
        </p:spPr>
        <p:txBody>
          <a:bodyPr anchor="ctr">
            <a:noAutofit/>
          </a:bodyPr>
          <a:lstStyle>
            <a:lvl1pPr marL="0" indent="0" algn="l">
              <a:buNone/>
              <a:defRPr sz="800" b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itchFamily="34" charset="-122"/>
                <a:ea typeface="Microsoft YaHei" pitchFamily="34" charset="-122"/>
              </a:defRPr>
            </a:lvl1pPr>
            <a:lvl2pPr marL="252000" indent="-180000" algn="l">
              <a:spcBef>
                <a:spcPts val="500"/>
              </a:spcBef>
              <a:buFont typeface="Arial" pitchFamily="34" charset="0"/>
              <a:buChar char="•"/>
              <a:defRPr sz="1100">
                <a:solidFill>
                  <a:srgbClr val="8E8E8E"/>
                </a:solidFill>
                <a:latin typeface="Microsoft YaHei" pitchFamily="34" charset="-122"/>
                <a:ea typeface="Microsoft YaHei" pitchFamily="34" charset="-122"/>
              </a:defRPr>
            </a:lvl2pPr>
            <a:lvl3pPr marL="468000" indent="-180000" algn="l">
              <a:buFont typeface="Microsoft YaHei" pitchFamily="34" charset="-122"/>
              <a:buChar char="◎"/>
              <a:defRPr sz="1050">
                <a:solidFill>
                  <a:srgbClr val="8E8E8E"/>
                </a:solidFill>
                <a:latin typeface="Microsoft YaHei" pitchFamily="34" charset="-122"/>
                <a:ea typeface="Microsoft YaHei" pitchFamily="34" charset="-122"/>
              </a:defRPr>
            </a:lvl3pPr>
            <a:lvl4pPr marL="720000" indent="-171450" algn="l">
              <a:buFont typeface="Microsoft YaHei" pitchFamily="34" charset="-122"/>
              <a:buChar char="▪"/>
              <a:defRPr sz="900">
                <a:solidFill>
                  <a:srgbClr val="8E8E8E"/>
                </a:solidFill>
                <a:latin typeface="Microsoft YaHei" pitchFamily="34" charset="-122"/>
                <a:ea typeface="Microsoft YaHei" pitchFamily="34" charset="-122"/>
              </a:defRPr>
            </a:lvl4pPr>
            <a:lvl5pPr marL="936000" indent="-180000" algn="l">
              <a:defRPr sz="800">
                <a:solidFill>
                  <a:srgbClr val="8E8E8E"/>
                </a:solidFill>
                <a:latin typeface="Microsoft YaHei" pitchFamily="34" charset="-122"/>
                <a:ea typeface="Microsoft YaHei" pitchFamily="34" charset="-122"/>
              </a:defRPr>
            </a:lvl5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10" name="圖片版面配置區 3"/>
          <p:cNvSpPr>
            <a:spLocks noGrp="1"/>
          </p:cNvSpPr>
          <p:nvPr>
            <p:ph type="pic" sz="quarter" idx="30" hasCustomPrompt="1"/>
          </p:nvPr>
        </p:nvSpPr>
        <p:spPr>
          <a:xfrm>
            <a:off x="3395575" y="1527567"/>
            <a:ext cx="2340000" cy="2532131"/>
          </a:xfrm>
          <a:prstGeom prst="rect">
            <a:avLst/>
          </a:prstGeom>
          <a:solidFill>
            <a:srgbClr val="F2F2F2"/>
          </a:solidFill>
        </p:spPr>
        <p:txBody>
          <a:bodyPr/>
          <a:lstStyle>
            <a:lvl1pPr marL="0" indent="0">
              <a:buNone/>
              <a:defRPr sz="1200">
                <a:latin typeface="Microsoft YaHei" pitchFamily="34" charset="-122"/>
                <a:ea typeface="Microsoft YaHei" pitchFamily="34" charset="-122"/>
              </a:defRPr>
            </a:lvl1pPr>
          </a:lstStyle>
          <a:p>
            <a:r>
              <a:rPr lang="zh-TW" altLang="en-US"/>
              <a:t>去背圖片</a:t>
            </a:r>
          </a:p>
        </p:txBody>
      </p:sp>
      <p:sp>
        <p:nvSpPr>
          <p:cNvPr id="11" name="文字版面配置區 29"/>
          <p:cNvSpPr>
            <a:spLocks noGrp="1"/>
          </p:cNvSpPr>
          <p:nvPr>
            <p:ph type="body" sz="quarter" idx="31"/>
          </p:nvPr>
        </p:nvSpPr>
        <p:spPr>
          <a:xfrm>
            <a:off x="3395575" y="4065190"/>
            <a:ext cx="2340000" cy="316186"/>
          </a:xfrm>
          <a:prstGeom prst="rect">
            <a:avLst/>
          </a:prstGeom>
          <a:solidFill>
            <a:srgbClr val="005097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bg1"/>
                </a:solidFill>
                <a:latin typeface="Microsoft YaHei" pitchFamily="34" charset="-122"/>
                <a:ea typeface="Microsoft YaHei" pitchFamily="34" charset="-122"/>
              </a:defRPr>
            </a:lvl1pPr>
            <a:lvl2pPr marL="252000" indent="-180000" algn="l">
              <a:spcBef>
                <a:spcPts val="500"/>
              </a:spcBef>
              <a:buFont typeface="Arial" pitchFamily="34" charset="0"/>
              <a:buChar char="•"/>
              <a:defRPr sz="1100">
                <a:solidFill>
                  <a:srgbClr val="8E8E8E"/>
                </a:solidFill>
                <a:latin typeface="Microsoft YaHei" pitchFamily="34" charset="-122"/>
                <a:ea typeface="Microsoft YaHei" pitchFamily="34" charset="-122"/>
              </a:defRPr>
            </a:lvl2pPr>
            <a:lvl3pPr marL="468000" indent="-180000" algn="l">
              <a:buFont typeface="Microsoft YaHei" pitchFamily="34" charset="-122"/>
              <a:buChar char="◎"/>
              <a:defRPr sz="1050">
                <a:solidFill>
                  <a:srgbClr val="8E8E8E"/>
                </a:solidFill>
                <a:latin typeface="Microsoft YaHei" pitchFamily="34" charset="-122"/>
                <a:ea typeface="Microsoft YaHei" pitchFamily="34" charset="-122"/>
              </a:defRPr>
            </a:lvl3pPr>
            <a:lvl4pPr marL="720000" indent="-171450" algn="l">
              <a:buFont typeface="Microsoft YaHei" pitchFamily="34" charset="-122"/>
              <a:buChar char="▪"/>
              <a:defRPr sz="900">
                <a:solidFill>
                  <a:srgbClr val="8E8E8E"/>
                </a:solidFill>
                <a:latin typeface="Microsoft YaHei" pitchFamily="34" charset="-122"/>
                <a:ea typeface="Microsoft YaHei" pitchFamily="34" charset="-122"/>
              </a:defRPr>
            </a:lvl4pPr>
            <a:lvl5pPr marL="936000" indent="-180000" algn="l">
              <a:defRPr sz="800">
                <a:solidFill>
                  <a:srgbClr val="8E8E8E"/>
                </a:solidFill>
                <a:latin typeface="Microsoft YaHei" pitchFamily="34" charset="-122"/>
                <a:ea typeface="Microsoft YaHei" pitchFamily="34" charset="-122"/>
              </a:defRPr>
            </a:lvl5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12" name="圖片版面配置區 3"/>
          <p:cNvSpPr>
            <a:spLocks noGrp="1"/>
          </p:cNvSpPr>
          <p:nvPr>
            <p:ph type="pic" sz="quarter" idx="32" hasCustomPrompt="1"/>
          </p:nvPr>
        </p:nvSpPr>
        <p:spPr>
          <a:xfrm>
            <a:off x="6172025" y="1527567"/>
            <a:ext cx="2340000" cy="2532131"/>
          </a:xfrm>
          <a:prstGeom prst="rect">
            <a:avLst/>
          </a:prstGeom>
          <a:solidFill>
            <a:srgbClr val="F2F2F2"/>
          </a:solidFill>
        </p:spPr>
        <p:txBody>
          <a:bodyPr/>
          <a:lstStyle>
            <a:lvl1pPr marL="0" indent="0">
              <a:buNone/>
              <a:defRPr sz="1200">
                <a:latin typeface="Microsoft YaHei" pitchFamily="34" charset="-122"/>
                <a:ea typeface="Microsoft YaHei" pitchFamily="34" charset="-122"/>
              </a:defRPr>
            </a:lvl1pPr>
          </a:lstStyle>
          <a:p>
            <a:r>
              <a:rPr lang="zh-TW" altLang="en-US"/>
              <a:t>去背圖片</a:t>
            </a:r>
          </a:p>
        </p:txBody>
      </p:sp>
      <p:sp>
        <p:nvSpPr>
          <p:cNvPr id="16" name="文字版面配置區 29"/>
          <p:cNvSpPr>
            <a:spLocks noGrp="1"/>
          </p:cNvSpPr>
          <p:nvPr>
            <p:ph type="body" sz="quarter" idx="33"/>
          </p:nvPr>
        </p:nvSpPr>
        <p:spPr>
          <a:xfrm>
            <a:off x="6172025" y="4065190"/>
            <a:ext cx="2340000" cy="316186"/>
          </a:xfrm>
          <a:prstGeom prst="rect">
            <a:avLst/>
          </a:prstGeom>
          <a:solidFill>
            <a:srgbClr val="005097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bg1"/>
                </a:solidFill>
                <a:latin typeface="Microsoft YaHei" pitchFamily="34" charset="-122"/>
                <a:ea typeface="Microsoft YaHei" pitchFamily="34" charset="-122"/>
              </a:defRPr>
            </a:lvl1pPr>
            <a:lvl2pPr marL="252000" indent="-180000" algn="l">
              <a:spcBef>
                <a:spcPts val="500"/>
              </a:spcBef>
              <a:buFont typeface="Arial" pitchFamily="34" charset="0"/>
              <a:buChar char="•"/>
              <a:defRPr sz="1100">
                <a:solidFill>
                  <a:srgbClr val="8E8E8E"/>
                </a:solidFill>
                <a:latin typeface="Microsoft YaHei" pitchFamily="34" charset="-122"/>
                <a:ea typeface="Microsoft YaHei" pitchFamily="34" charset="-122"/>
              </a:defRPr>
            </a:lvl2pPr>
            <a:lvl3pPr marL="468000" indent="-180000" algn="l">
              <a:buFont typeface="Microsoft YaHei" pitchFamily="34" charset="-122"/>
              <a:buChar char="◎"/>
              <a:defRPr sz="1050">
                <a:solidFill>
                  <a:srgbClr val="8E8E8E"/>
                </a:solidFill>
                <a:latin typeface="Microsoft YaHei" pitchFamily="34" charset="-122"/>
                <a:ea typeface="Microsoft YaHei" pitchFamily="34" charset="-122"/>
              </a:defRPr>
            </a:lvl3pPr>
            <a:lvl4pPr marL="720000" indent="-171450" algn="l">
              <a:buFont typeface="Microsoft YaHei" pitchFamily="34" charset="-122"/>
              <a:buChar char="▪"/>
              <a:defRPr sz="900">
                <a:solidFill>
                  <a:srgbClr val="8E8E8E"/>
                </a:solidFill>
                <a:latin typeface="Microsoft YaHei" pitchFamily="34" charset="-122"/>
                <a:ea typeface="Microsoft YaHei" pitchFamily="34" charset="-122"/>
              </a:defRPr>
            </a:lvl4pPr>
            <a:lvl5pPr marL="936000" indent="-180000" algn="l">
              <a:defRPr sz="800">
                <a:solidFill>
                  <a:srgbClr val="8E8E8E"/>
                </a:solidFill>
                <a:latin typeface="Microsoft YaHei" pitchFamily="34" charset="-122"/>
                <a:ea typeface="Microsoft YaHei" pitchFamily="34" charset="-122"/>
              </a:defRPr>
            </a:lvl5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2901148408"/>
      </p:ext>
    </p:extLst>
  </p:cSld>
  <p:clrMapOvr>
    <a:masterClrMapping/>
  </p:clrMapOvr>
  <p:transition>
    <p:cover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圖片牆-一般">
    <p:bg>
      <p:bgPr>
        <a:solidFill>
          <a:srgbClr val="00509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群組 1">
            <a:extLst>
              <a:ext uri="{FF2B5EF4-FFF2-40B4-BE49-F238E27FC236}">
                <a16:creationId xmlns:a16="http://schemas.microsoft.com/office/drawing/2014/main" id="{074F05A0-9C1F-B317-B59E-0998A6CF7A8B}"/>
              </a:ext>
            </a:extLst>
          </p:cNvPr>
          <p:cNvGrpSpPr/>
          <p:nvPr userDrawn="1"/>
        </p:nvGrpSpPr>
        <p:grpSpPr>
          <a:xfrm>
            <a:off x="5829" y="-7144"/>
            <a:ext cx="2097881" cy="5150644"/>
            <a:chOff x="5829" y="-7144"/>
            <a:chExt cx="2097881" cy="5150644"/>
          </a:xfrm>
        </p:grpSpPr>
        <p:sp>
          <p:nvSpPr>
            <p:cNvPr id="3" name="矩形 1">
              <a:extLst>
                <a:ext uri="{FF2B5EF4-FFF2-40B4-BE49-F238E27FC236}">
                  <a16:creationId xmlns:a16="http://schemas.microsoft.com/office/drawing/2014/main" id="{2AE17A54-B071-EE08-ADD1-51808A4596D5}"/>
                </a:ext>
              </a:extLst>
            </p:cNvPr>
            <p:cNvSpPr/>
            <p:nvPr userDrawn="1"/>
          </p:nvSpPr>
          <p:spPr>
            <a:xfrm>
              <a:off x="5829" y="-7144"/>
              <a:ext cx="2097881" cy="5150644"/>
            </a:xfrm>
            <a:custGeom>
              <a:avLst/>
              <a:gdLst>
                <a:gd name="connsiteX0" fmla="*/ 0 w 231775"/>
                <a:gd name="connsiteY0" fmla="*/ 0 h 5143500"/>
                <a:gd name="connsiteX1" fmla="*/ 231775 w 231775"/>
                <a:gd name="connsiteY1" fmla="*/ 0 h 5143500"/>
                <a:gd name="connsiteX2" fmla="*/ 231775 w 231775"/>
                <a:gd name="connsiteY2" fmla="*/ 5143500 h 5143500"/>
                <a:gd name="connsiteX3" fmla="*/ 0 w 231775"/>
                <a:gd name="connsiteY3" fmla="*/ 5143500 h 5143500"/>
                <a:gd name="connsiteX4" fmla="*/ 0 w 231775"/>
                <a:gd name="connsiteY4" fmla="*/ 0 h 5143500"/>
                <a:gd name="connsiteX0" fmla="*/ 0 w 1743075"/>
                <a:gd name="connsiteY0" fmla="*/ 6350 h 5149850"/>
                <a:gd name="connsiteX1" fmla="*/ 1743075 w 1743075"/>
                <a:gd name="connsiteY1" fmla="*/ 0 h 5149850"/>
                <a:gd name="connsiteX2" fmla="*/ 231775 w 1743075"/>
                <a:gd name="connsiteY2" fmla="*/ 5149850 h 5149850"/>
                <a:gd name="connsiteX3" fmla="*/ 0 w 1743075"/>
                <a:gd name="connsiteY3" fmla="*/ 5149850 h 5149850"/>
                <a:gd name="connsiteX4" fmla="*/ 0 w 1743075"/>
                <a:gd name="connsiteY4" fmla="*/ 6350 h 5149850"/>
                <a:gd name="connsiteX0" fmla="*/ 365125 w 2108200"/>
                <a:gd name="connsiteY0" fmla="*/ 6350 h 5165725"/>
                <a:gd name="connsiteX1" fmla="*/ 2108200 w 2108200"/>
                <a:gd name="connsiteY1" fmla="*/ 0 h 5165725"/>
                <a:gd name="connsiteX2" fmla="*/ 596900 w 2108200"/>
                <a:gd name="connsiteY2" fmla="*/ 5149850 h 5165725"/>
                <a:gd name="connsiteX3" fmla="*/ 0 w 2108200"/>
                <a:gd name="connsiteY3" fmla="*/ 5165725 h 5165725"/>
                <a:gd name="connsiteX4" fmla="*/ 365125 w 2108200"/>
                <a:gd name="connsiteY4" fmla="*/ 6350 h 5165725"/>
                <a:gd name="connsiteX0" fmla="*/ 365125 w 2108200"/>
                <a:gd name="connsiteY0" fmla="*/ 6350 h 5165725"/>
                <a:gd name="connsiteX1" fmla="*/ 2108200 w 2108200"/>
                <a:gd name="connsiteY1" fmla="*/ 0 h 5165725"/>
                <a:gd name="connsiteX2" fmla="*/ 225425 w 2108200"/>
                <a:gd name="connsiteY2" fmla="*/ 5153025 h 5165725"/>
                <a:gd name="connsiteX3" fmla="*/ 0 w 2108200"/>
                <a:gd name="connsiteY3" fmla="*/ 5165725 h 5165725"/>
                <a:gd name="connsiteX4" fmla="*/ 365125 w 2108200"/>
                <a:gd name="connsiteY4" fmla="*/ 6350 h 5165725"/>
                <a:gd name="connsiteX0" fmla="*/ 365125 w 2108200"/>
                <a:gd name="connsiteY0" fmla="*/ 6350 h 5165725"/>
                <a:gd name="connsiteX1" fmla="*/ 2108200 w 2108200"/>
                <a:gd name="connsiteY1" fmla="*/ 0 h 5165725"/>
                <a:gd name="connsiteX2" fmla="*/ 250825 w 2108200"/>
                <a:gd name="connsiteY2" fmla="*/ 5162550 h 5165725"/>
                <a:gd name="connsiteX3" fmla="*/ 0 w 2108200"/>
                <a:gd name="connsiteY3" fmla="*/ 5165725 h 5165725"/>
                <a:gd name="connsiteX4" fmla="*/ 365125 w 2108200"/>
                <a:gd name="connsiteY4" fmla="*/ 6350 h 5165725"/>
                <a:gd name="connsiteX0" fmla="*/ 1854200 w 2108200"/>
                <a:gd name="connsiteY0" fmla="*/ 12700 h 5165725"/>
                <a:gd name="connsiteX1" fmla="*/ 2108200 w 2108200"/>
                <a:gd name="connsiteY1" fmla="*/ 0 h 5165725"/>
                <a:gd name="connsiteX2" fmla="*/ 250825 w 2108200"/>
                <a:gd name="connsiteY2" fmla="*/ 5162550 h 5165725"/>
                <a:gd name="connsiteX3" fmla="*/ 0 w 2108200"/>
                <a:gd name="connsiteY3" fmla="*/ 5165725 h 5165725"/>
                <a:gd name="connsiteX4" fmla="*/ 1854200 w 2108200"/>
                <a:gd name="connsiteY4" fmla="*/ 12700 h 5165725"/>
                <a:gd name="connsiteX0" fmla="*/ 1844675 w 2108200"/>
                <a:gd name="connsiteY0" fmla="*/ 3175 h 5165725"/>
                <a:gd name="connsiteX1" fmla="*/ 2108200 w 2108200"/>
                <a:gd name="connsiteY1" fmla="*/ 0 h 5165725"/>
                <a:gd name="connsiteX2" fmla="*/ 250825 w 2108200"/>
                <a:gd name="connsiteY2" fmla="*/ 5162550 h 5165725"/>
                <a:gd name="connsiteX3" fmla="*/ 0 w 2108200"/>
                <a:gd name="connsiteY3" fmla="*/ 5165725 h 5165725"/>
                <a:gd name="connsiteX4" fmla="*/ 1844675 w 2108200"/>
                <a:gd name="connsiteY4" fmla="*/ 3175 h 5165725"/>
                <a:gd name="connsiteX0" fmla="*/ 1854200 w 2117725"/>
                <a:gd name="connsiteY0" fmla="*/ 3175 h 5165725"/>
                <a:gd name="connsiteX1" fmla="*/ 2117725 w 2117725"/>
                <a:gd name="connsiteY1" fmla="*/ 0 h 5165725"/>
                <a:gd name="connsiteX2" fmla="*/ 260350 w 2117725"/>
                <a:gd name="connsiteY2" fmla="*/ 5162550 h 5165725"/>
                <a:gd name="connsiteX3" fmla="*/ 0 w 2117725"/>
                <a:gd name="connsiteY3" fmla="*/ 5165725 h 5165725"/>
                <a:gd name="connsiteX4" fmla="*/ 1854200 w 2117725"/>
                <a:gd name="connsiteY4" fmla="*/ 3175 h 5165725"/>
                <a:gd name="connsiteX0" fmla="*/ 1854200 w 2117725"/>
                <a:gd name="connsiteY0" fmla="*/ 3175 h 5165725"/>
                <a:gd name="connsiteX1" fmla="*/ 2117725 w 2117725"/>
                <a:gd name="connsiteY1" fmla="*/ 0 h 5165725"/>
                <a:gd name="connsiteX2" fmla="*/ 262732 w 2117725"/>
                <a:gd name="connsiteY2" fmla="*/ 5150644 h 5165725"/>
                <a:gd name="connsiteX3" fmla="*/ 0 w 2117725"/>
                <a:gd name="connsiteY3" fmla="*/ 5165725 h 5165725"/>
                <a:gd name="connsiteX4" fmla="*/ 1854200 w 2117725"/>
                <a:gd name="connsiteY4" fmla="*/ 3175 h 5165725"/>
                <a:gd name="connsiteX0" fmla="*/ 1849437 w 2112962"/>
                <a:gd name="connsiteY0" fmla="*/ 3175 h 5160963"/>
                <a:gd name="connsiteX1" fmla="*/ 2112962 w 2112962"/>
                <a:gd name="connsiteY1" fmla="*/ 0 h 5160963"/>
                <a:gd name="connsiteX2" fmla="*/ 257969 w 2112962"/>
                <a:gd name="connsiteY2" fmla="*/ 5150644 h 5160963"/>
                <a:gd name="connsiteX3" fmla="*/ 0 w 2112962"/>
                <a:gd name="connsiteY3" fmla="*/ 5160963 h 5160963"/>
                <a:gd name="connsiteX4" fmla="*/ 1849437 w 2112962"/>
                <a:gd name="connsiteY4" fmla="*/ 3175 h 5160963"/>
                <a:gd name="connsiteX0" fmla="*/ 1847056 w 2110581"/>
                <a:gd name="connsiteY0" fmla="*/ 3175 h 5150644"/>
                <a:gd name="connsiteX1" fmla="*/ 2110581 w 2110581"/>
                <a:gd name="connsiteY1" fmla="*/ 0 h 5150644"/>
                <a:gd name="connsiteX2" fmla="*/ 255588 w 2110581"/>
                <a:gd name="connsiteY2" fmla="*/ 5150644 h 5150644"/>
                <a:gd name="connsiteX3" fmla="*/ 0 w 2110581"/>
                <a:gd name="connsiteY3" fmla="*/ 5149056 h 5150644"/>
                <a:gd name="connsiteX4" fmla="*/ 1847056 w 2110581"/>
                <a:gd name="connsiteY4" fmla="*/ 3175 h 5150644"/>
                <a:gd name="connsiteX0" fmla="*/ 1847056 w 2113756"/>
                <a:gd name="connsiteY0" fmla="*/ 0 h 5147469"/>
                <a:gd name="connsiteX1" fmla="*/ 2113756 w 2113756"/>
                <a:gd name="connsiteY1" fmla="*/ 6350 h 5147469"/>
                <a:gd name="connsiteX2" fmla="*/ 255588 w 2113756"/>
                <a:gd name="connsiteY2" fmla="*/ 5147469 h 5147469"/>
                <a:gd name="connsiteX3" fmla="*/ 0 w 2113756"/>
                <a:gd name="connsiteY3" fmla="*/ 5145881 h 5147469"/>
                <a:gd name="connsiteX4" fmla="*/ 1847056 w 2113756"/>
                <a:gd name="connsiteY4" fmla="*/ 0 h 5147469"/>
                <a:gd name="connsiteX0" fmla="*/ 1847056 w 2082006"/>
                <a:gd name="connsiteY0" fmla="*/ 0 h 5147469"/>
                <a:gd name="connsiteX1" fmla="*/ 2082006 w 2082006"/>
                <a:gd name="connsiteY1" fmla="*/ 0 h 5147469"/>
                <a:gd name="connsiteX2" fmla="*/ 255588 w 2082006"/>
                <a:gd name="connsiteY2" fmla="*/ 5147469 h 5147469"/>
                <a:gd name="connsiteX3" fmla="*/ 0 w 2082006"/>
                <a:gd name="connsiteY3" fmla="*/ 5145881 h 5147469"/>
                <a:gd name="connsiteX4" fmla="*/ 1847056 w 2082006"/>
                <a:gd name="connsiteY4" fmla="*/ 0 h 5147469"/>
                <a:gd name="connsiteX0" fmla="*/ 1847056 w 2097881"/>
                <a:gd name="connsiteY0" fmla="*/ 3175 h 5150644"/>
                <a:gd name="connsiteX1" fmla="*/ 2097881 w 2097881"/>
                <a:gd name="connsiteY1" fmla="*/ 0 h 5150644"/>
                <a:gd name="connsiteX2" fmla="*/ 255588 w 2097881"/>
                <a:gd name="connsiteY2" fmla="*/ 5150644 h 5150644"/>
                <a:gd name="connsiteX3" fmla="*/ 0 w 2097881"/>
                <a:gd name="connsiteY3" fmla="*/ 5149056 h 5150644"/>
                <a:gd name="connsiteX4" fmla="*/ 1847056 w 2097881"/>
                <a:gd name="connsiteY4" fmla="*/ 3175 h 5150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7881" h="5150644">
                  <a:moveTo>
                    <a:pt x="1847056" y="3175"/>
                  </a:moveTo>
                  <a:lnTo>
                    <a:pt x="2097881" y="0"/>
                  </a:lnTo>
                  <a:lnTo>
                    <a:pt x="255588" y="5150644"/>
                  </a:lnTo>
                  <a:lnTo>
                    <a:pt x="0" y="5149056"/>
                  </a:lnTo>
                  <a:lnTo>
                    <a:pt x="1847056" y="3175"/>
                  </a:lnTo>
                  <a:close/>
                </a:path>
              </a:pathLst>
            </a:custGeom>
            <a:solidFill>
              <a:srgbClr val="E1E1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4" name="矩形 1">
              <a:extLst>
                <a:ext uri="{FF2B5EF4-FFF2-40B4-BE49-F238E27FC236}">
                  <a16:creationId xmlns:a16="http://schemas.microsoft.com/office/drawing/2014/main" id="{C303E555-1A98-6078-3A54-A0A03C937A3F}"/>
                </a:ext>
              </a:extLst>
            </p:cNvPr>
            <p:cNvSpPr/>
            <p:nvPr userDrawn="1"/>
          </p:nvSpPr>
          <p:spPr>
            <a:xfrm>
              <a:off x="728049" y="1124576"/>
              <a:ext cx="808071" cy="1799501"/>
            </a:xfrm>
            <a:custGeom>
              <a:avLst/>
              <a:gdLst>
                <a:gd name="connsiteX0" fmla="*/ 0 w 231775"/>
                <a:gd name="connsiteY0" fmla="*/ 0 h 5143500"/>
                <a:gd name="connsiteX1" fmla="*/ 231775 w 231775"/>
                <a:gd name="connsiteY1" fmla="*/ 0 h 5143500"/>
                <a:gd name="connsiteX2" fmla="*/ 231775 w 231775"/>
                <a:gd name="connsiteY2" fmla="*/ 5143500 h 5143500"/>
                <a:gd name="connsiteX3" fmla="*/ 0 w 231775"/>
                <a:gd name="connsiteY3" fmla="*/ 5143500 h 5143500"/>
                <a:gd name="connsiteX4" fmla="*/ 0 w 231775"/>
                <a:gd name="connsiteY4" fmla="*/ 0 h 5143500"/>
                <a:gd name="connsiteX0" fmla="*/ 0 w 1743075"/>
                <a:gd name="connsiteY0" fmla="*/ 6350 h 5149850"/>
                <a:gd name="connsiteX1" fmla="*/ 1743075 w 1743075"/>
                <a:gd name="connsiteY1" fmla="*/ 0 h 5149850"/>
                <a:gd name="connsiteX2" fmla="*/ 231775 w 1743075"/>
                <a:gd name="connsiteY2" fmla="*/ 5149850 h 5149850"/>
                <a:gd name="connsiteX3" fmla="*/ 0 w 1743075"/>
                <a:gd name="connsiteY3" fmla="*/ 5149850 h 5149850"/>
                <a:gd name="connsiteX4" fmla="*/ 0 w 1743075"/>
                <a:gd name="connsiteY4" fmla="*/ 6350 h 5149850"/>
                <a:gd name="connsiteX0" fmla="*/ 365125 w 2108200"/>
                <a:gd name="connsiteY0" fmla="*/ 6350 h 5165725"/>
                <a:gd name="connsiteX1" fmla="*/ 2108200 w 2108200"/>
                <a:gd name="connsiteY1" fmla="*/ 0 h 5165725"/>
                <a:gd name="connsiteX2" fmla="*/ 596900 w 2108200"/>
                <a:gd name="connsiteY2" fmla="*/ 5149850 h 5165725"/>
                <a:gd name="connsiteX3" fmla="*/ 0 w 2108200"/>
                <a:gd name="connsiteY3" fmla="*/ 5165725 h 5165725"/>
                <a:gd name="connsiteX4" fmla="*/ 365125 w 2108200"/>
                <a:gd name="connsiteY4" fmla="*/ 6350 h 5165725"/>
                <a:gd name="connsiteX0" fmla="*/ 365125 w 2108200"/>
                <a:gd name="connsiteY0" fmla="*/ 6350 h 5165725"/>
                <a:gd name="connsiteX1" fmla="*/ 2108200 w 2108200"/>
                <a:gd name="connsiteY1" fmla="*/ 0 h 5165725"/>
                <a:gd name="connsiteX2" fmla="*/ 225425 w 2108200"/>
                <a:gd name="connsiteY2" fmla="*/ 5153025 h 5165725"/>
                <a:gd name="connsiteX3" fmla="*/ 0 w 2108200"/>
                <a:gd name="connsiteY3" fmla="*/ 5165725 h 5165725"/>
                <a:gd name="connsiteX4" fmla="*/ 365125 w 2108200"/>
                <a:gd name="connsiteY4" fmla="*/ 6350 h 5165725"/>
                <a:gd name="connsiteX0" fmla="*/ 365125 w 2108200"/>
                <a:gd name="connsiteY0" fmla="*/ 6350 h 5165725"/>
                <a:gd name="connsiteX1" fmla="*/ 2108200 w 2108200"/>
                <a:gd name="connsiteY1" fmla="*/ 0 h 5165725"/>
                <a:gd name="connsiteX2" fmla="*/ 250825 w 2108200"/>
                <a:gd name="connsiteY2" fmla="*/ 5162550 h 5165725"/>
                <a:gd name="connsiteX3" fmla="*/ 0 w 2108200"/>
                <a:gd name="connsiteY3" fmla="*/ 5165725 h 5165725"/>
                <a:gd name="connsiteX4" fmla="*/ 365125 w 2108200"/>
                <a:gd name="connsiteY4" fmla="*/ 6350 h 5165725"/>
                <a:gd name="connsiteX0" fmla="*/ 1854200 w 2108200"/>
                <a:gd name="connsiteY0" fmla="*/ 12700 h 5165725"/>
                <a:gd name="connsiteX1" fmla="*/ 2108200 w 2108200"/>
                <a:gd name="connsiteY1" fmla="*/ 0 h 5165725"/>
                <a:gd name="connsiteX2" fmla="*/ 250825 w 2108200"/>
                <a:gd name="connsiteY2" fmla="*/ 5162550 h 5165725"/>
                <a:gd name="connsiteX3" fmla="*/ 0 w 2108200"/>
                <a:gd name="connsiteY3" fmla="*/ 5165725 h 5165725"/>
                <a:gd name="connsiteX4" fmla="*/ 1854200 w 2108200"/>
                <a:gd name="connsiteY4" fmla="*/ 12700 h 5165725"/>
                <a:gd name="connsiteX0" fmla="*/ 1844675 w 2108200"/>
                <a:gd name="connsiteY0" fmla="*/ 3175 h 5165725"/>
                <a:gd name="connsiteX1" fmla="*/ 2108200 w 2108200"/>
                <a:gd name="connsiteY1" fmla="*/ 0 h 5165725"/>
                <a:gd name="connsiteX2" fmla="*/ 250825 w 2108200"/>
                <a:gd name="connsiteY2" fmla="*/ 5162550 h 5165725"/>
                <a:gd name="connsiteX3" fmla="*/ 0 w 2108200"/>
                <a:gd name="connsiteY3" fmla="*/ 5165725 h 5165725"/>
                <a:gd name="connsiteX4" fmla="*/ 1844675 w 2108200"/>
                <a:gd name="connsiteY4" fmla="*/ 3175 h 5165725"/>
                <a:gd name="connsiteX0" fmla="*/ 1854200 w 2117725"/>
                <a:gd name="connsiteY0" fmla="*/ 3175 h 5165725"/>
                <a:gd name="connsiteX1" fmla="*/ 2117725 w 2117725"/>
                <a:gd name="connsiteY1" fmla="*/ 0 h 5165725"/>
                <a:gd name="connsiteX2" fmla="*/ 260350 w 2117725"/>
                <a:gd name="connsiteY2" fmla="*/ 5162550 h 5165725"/>
                <a:gd name="connsiteX3" fmla="*/ 0 w 2117725"/>
                <a:gd name="connsiteY3" fmla="*/ 5165725 h 5165725"/>
                <a:gd name="connsiteX4" fmla="*/ 1854200 w 2117725"/>
                <a:gd name="connsiteY4" fmla="*/ 3175 h 5165725"/>
                <a:gd name="connsiteX0" fmla="*/ 1854200 w 2117725"/>
                <a:gd name="connsiteY0" fmla="*/ 3175 h 5165725"/>
                <a:gd name="connsiteX1" fmla="*/ 2117725 w 2117725"/>
                <a:gd name="connsiteY1" fmla="*/ 0 h 5165725"/>
                <a:gd name="connsiteX2" fmla="*/ 262732 w 2117725"/>
                <a:gd name="connsiteY2" fmla="*/ 5150644 h 5165725"/>
                <a:gd name="connsiteX3" fmla="*/ 0 w 2117725"/>
                <a:gd name="connsiteY3" fmla="*/ 5165725 h 5165725"/>
                <a:gd name="connsiteX4" fmla="*/ 1854200 w 2117725"/>
                <a:gd name="connsiteY4" fmla="*/ 3175 h 5165725"/>
                <a:gd name="connsiteX0" fmla="*/ 1849437 w 2112962"/>
                <a:gd name="connsiteY0" fmla="*/ 3175 h 5160963"/>
                <a:gd name="connsiteX1" fmla="*/ 2112962 w 2112962"/>
                <a:gd name="connsiteY1" fmla="*/ 0 h 5160963"/>
                <a:gd name="connsiteX2" fmla="*/ 257969 w 2112962"/>
                <a:gd name="connsiteY2" fmla="*/ 5150644 h 5160963"/>
                <a:gd name="connsiteX3" fmla="*/ 0 w 2112962"/>
                <a:gd name="connsiteY3" fmla="*/ 5160963 h 5160963"/>
                <a:gd name="connsiteX4" fmla="*/ 1849437 w 2112962"/>
                <a:gd name="connsiteY4" fmla="*/ 3175 h 5160963"/>
                <a:gd name="connsiteX0" fmla="*/ 1847056 w 2110581"/>
                <a:gd name="connsiteY0" fmla="*/ 3175 h 5150644"/>
                <a:gd name="connsiteX1" fmla="*/ 2110581 w 2110581"/>
                <a:gd name="connsiteY1" fmla="*/ 0 h 5150644"/>
                <a:gd name="connsiteX2" fmla="*/ 255588 w 2110581"/>
                <a:gd name="connsiteY2" fmla="*/ 5150644 h 5150644"/>
                <a:gd name="connsiteX3" fmla="*/ 0 w 2110581"/>
                <a:gd name="connsiteY3" fmla="*/ 5149056 h 5150644"/>
                <a:gd name="connsiteX4" fmla="*/ 1847056 w 2110581"/>
                <a:gd name="connsiteY4" fmla="*/ 3175 h 5150644"/>
                <a:gd name="connsiteX0" fmla="*/ 1847056 w 2113756"/>
                <a:gd name="connsiteY0" fmla="*/ 0 h 5147469"/>
                <a:gd name="connsiteX1" fmla="*/ 2113756 w 2113756"/>
                <a:gd name="connsiteY1" fmla="*/ 6350 h 5147469"/>
                <a:gd name="connsiteX2" fmla="*/ 255588 w 2113756"/>
                <a:gd name="connsiteY2" fmla="*/ 5147469 h 5147469"/>
                <a:gd name="connsiteX3" fmla="*/ 0 w 2113756"/>
                <a:gd name="connsiteY3" fmla="*/ 5145881 h 5147469"/>
                <a:gd name="connsiteX4" fmla="*/ 1847056 w 2113756"/>
                <a:gd name="connsiteY4" fmla="*/ 0 h 5147469"/>
                <a:gd name="connsiteX0" fmla="*/ 1847056 w 2082006"/>
                <a:gd name="connsiteY0" fmla="*/ 0 h 5147469"/>
                <a:gd name="connsiteX1" fmla="*/ 2082006 w 2082006"/>
                <a:gd name="connsiteY1" fmla="*/ 0 h 5147469"/>
                <a:gd name="connsiteX2" fmla="*/ 255588 w 2082006"/>
                <a:gd name="connsiteY2" fmla="*/ 5147469 h 5147469"/>
                <a:gd name="connsiteX3" fmla="*/ 0 w 2082006"/>
                <a:gd name="connsiteY3" fmla="*/ 5145881 h 5147469"/>
                <a:gd name="connsiteX4" fmla="*/ 1847056 w 2082006"/>
                <a:gd name="connsiteY4" fmla="*/ 0 h 5147469"/>
                <a:gd name="connsiteX0" fmla="*/ 1847056 w 2097881"/>
                <a:gd name="connsiteY0" fmla="*/ 3175 h 5150644"/>
                <a:gd name="connsiteX1" fmla="*/ 2097881 w 2097881"/>
                <a:gd name="connsiteY1" fmla="*/ 0 h 5150644"/>
                <a:gd name="connsiteX2" fmla="*/ 255588 w 2097881"/>
                <a:gd name="connsiteY2" fmla="*/ 5150644 h 5150644"/>
                <a:gd name="connsiteX3" fmla="*/ 0 w 2097881"/>
                <a:gd name="connsiteY3" fmla="*/ 5149056 h 5150644"/>
                <a:gd name="connsiteX4" fmla="*/ 1847056 w 2097881"/>
                <a:gd name="connsiteY4" fmla="*/ 3175 h 5150644"/>
                <a:gd name="connsiteX0" fmla="*/ 1897856 w 2148681"/>
                <a:gd name="connsiteY0" fmla="*/ 3175 h 5150644"/>
                <a:gd name="connsiteX1" fmla="*/ 2148681 w 2148681"/>
                <a:gd name="connsiteY1" fmla="*/ 0 h 5150644"/>
                <a:gd name="connsiteX2" fmla="*/ 306388 w 2148681"/>
                <a:gd name="connsiteY2" fmla="*/ 5150644 h 5150644"/>
                <a:gd name="connsiteX3" fmla="*/ 0 w 2148681"/>
                <a:gd name="connsiteY3" fmla="*/ 3183731 h 5150644"/>
                <a:gd name="connsiteX4" fmla="*/ 1897856 w 2148681"/>
                <a:gd name="connsiteY4" fmla="*/ 3175 h 5150644"/>
                <a:gd name="connsiteX0" fmla="*/ 1897856 w 2148681"/>
                <a:gd name="connsiteY0" fmla="*/ 3175 h 3204369"/>
                <a:gd name="connsiteX1" fmla="*/ 2148681 w 2148681"/>
                <a:gd name="connsiteY1" fmla="*/ 0 h 3204369"/>
                <a:gd name="connsiteX2" fmla="*/ 163513 w 2148681"/>
                <a:gd name="connsiteY2" fmla="*/ 3204369 h 3204369"/>
                <a:gd name="connsiteX3" fmla="*/ 0 w 2148681"/>
                <a:gd name="connsiteY3" fmla="*/ 3183731 h 3204369"/>
                <a:gd name="connsiteX4" fmla="*/ 1897856 w 2148681"/>
                <a:gd name="connsiteY4" fmla="*/ 3175 h 3204369"/>
                <a:gd name="connsiteX0" fmla="*/ 1897856 w 2148681"/>
                <a:gd name="connsiteY0" fmla="*/ 3175 h 3183731"/>
                <a:gd name="connsiteX1" fmla="*/ 2148681 w 2148681"/>
                <a:gd name="connsiteY1" fmla="*/ 0 h 3183731"/>
                <a:gd name="connsiteX2" fmla="*/ 169863 w 2148681"/>
                <a:gd name="connsiteY2" fmla="*/ 3166269 h 3183731"/>
                <a:gd name="connsiteX3" fmla="*/ 0 w 2148681"/>
                <a:gd name="connsiteY3" fmla="*/ 3183731 h 3183731"/>
                <a:gd name="connsiteX4" fmla="*/ 1897856 w 2148681"/>
                <a:gd name="connsiteY4" fmla="*/ 3175 h 3183731"/>
                <a:gd name="connsiteX0" fmla="*/ 986631 w 2148681"/>
                <a:gd name="connsiteY0" fmla="*/ 339725 h 3183731"/>
                <a:gd name="connsiteX1" fmla="*/ 2148681 w 2148681"/>
                <a:gd name="connsiteY1" fmla="*/ 0 h 3183731"/>
                <a:gd name="connsiteX2" fmla="*/ 169863 w 2148681"/>
                <a:gd name="connsiteY2" fmla="*/ 3166269 h 3183731"/>
                <a:gd name="connsiteX3" fmla="*/ 0 w 2148681"/>
                <a:gd name="connsiteY3" fmla="*/ 3183731 h 3183731"/>
                <a:gd name="connsiteX4" fmla="*/ 986631 w 2148681"/>
                <a:gd name="connsiteY4" fmla="*/ 339725 h 3183731"/>
                <a:gd name="connsiteX0" fmla="*/ 986631 w 1139031"/>
                <a:gd name="connsiteY0" fmla="*/ 0 h 2844006"/>
                <a:gd name="connsiteX1" fmla="*/ 1139031 w 1139031"/>
                <a:gd name="connsiteY1" fmla="*/ 3175 h 2844006"/>
                <a:gd name="connsiteX2" fmla="*/ 169863 w 1139031"/>
                <a:gd name="connsiteY2" fmla="*/ 2826544 h 2844006"/>
                <a:gd name="connsiteX3" fmla="*/ 0 w 1139031"/>
                <a:gd name="connsiteY3" fmla="*/ 2844006 h 2844006"/>
                <a:gd name="connsiteX4" fmla="*/ 986631 w 1139031"/>
                <a:gd name="connsiteY4" fmla="*/ 0 h 2844006"/>
                <a:gd name="connsiteX0" fmla="*/ 816768 w 969168"/>
                <a:gd name="connsiteY0" fmla="*/ 0 h 2826544"/>
                <a:gd name="connsiteX1" fmla="*/ 969168 w 969168"/>
                <a:gd name="connsiteY1" fmla="*/ 3175 h 2826544"/>
                <a:gd name="connsiteX2" fmla="*/ 0 w 969168"/>
                <a:gd name="connsiteY2" fmla="*/ 2826544 h 2826544"/>
                <a:gd name="connsiteX3" fmla="*/ 166687 w 969168"/>
                <a:gd name="connsiteY3" fmla="*/ 1783556 h 2826544"/>
                <a:gd name="connsiteX4" fmla="*/ 816768 w 969168"/>
                <a:gd name="connsiteY4" fmla="*/ 0 h 2826544"/>
                <a:gd name="connsiteX0" fmla="*/ 650081 w 802481"/>
                <a:gd name="connsiteY0" fmla="*/ 0 h 1783556"/>
                <a:gd name="connsiteX1" fmla="*/ 802481 w 802481"/>
                <a:gd name="connsiteY1" fmla="*/ 3175 h 1783556"/>
                <a:gd name="connsiteX2" fmla="*/ 134938 w 802481"/>
                <a:gd name="connsiteY2" fmla="*/ 1772444 h 1783556"/>
                <a:gd name="connsiteX3" fmla="*/ 0 w 802481"/>
                <a:gd name="connsiteY3" fmla="*/ 1783556 h 1783556"/>
                <a:gd name="connsiteX4" fmla="*/ 650081 w 802481"/>
                <a:gd name="connsiteY4" fmla="*/ 0 h 1783556"/>
                <a:gd name="connsiteX0" fmla="*/ 650081 w 802481"/>
                <a:gd name="connsiteY0" fmla="*/ 0 h 1794433"/>
                <a:gd name="connsiteX1" fmla="*/ 802481 w 802481"/>
                <a:gd name="connsiteY1" fmla="*/ 3175 h 1794433"/>
                <a:gd name="connsiteX2" fmla="*/ 162425 w 802481"/>
                <a:gd name="connsiteY2" fmla="*/ 1794433 h 1794433"/>
                <a:gd name="connsiteX3" fmla="*/ 0 w 802481"/>
                <a:gd name="connsiteY3" fmla="*/ 1783556 h 1794433"/>
                <a:gd name="connsiteX4" fmla="*/ 650081 w 802481"/>
                <a:gd name="connsiteY4" fmla="*/ 0 h 1794433"/>
                <a:gd name="connsiteX0" fmla="*/ 642751 w 795151"/>
                <a:gd name="connsiteY0" fmla="*/ 0 h 1798216"/>
                <a:gd name="connsiteX1" fmla="*/ 795151 w 795151"/>
                <a:gd name="connsiteY1" fmla="*/ 3175 h 1798216"/>
                <a:gd name="connsiteX2" fmla="*/ 155095 w 795151"/>
                <a:gd name="connsiteY2" fmla="*/ 1794433 h 1798216"/>
                <a:gd name="connsiteX3" fmla="*/ 0 w 795151"/>
                <a:gd name="connsiteY3" fmla="*/ 1798216 h 1798216"/>
                <a:gd name="connsiteX4" fmla="*/ 642751 w 795151"/>
                <a:gd name="connsiteY4" fmla="*/ 0 h 1798216"/>
                <a:gd name="connsiteX0" fmla="*/ 653746 w 806146"/>
                <a:gd name="connsiteY0" fmla="*/ 0 h 1794433"/>
                <a:gd name="connsiteX1" fmla="*/ 806146 w 806146"/>
                <a:gd name="connsiteY1" fmla="*/ 3175 h 1794433"/>
                <a:gd name="connsiteX2" fmla="*/ 166090 w 806146"/>
                <a:gd name="connsiteY2" fmla="*/ 1794433 h 1794433"/>
                <a:gd name="connsiteX3" fmla="*/ 0 w 806146"/>
                <a:gd name="connsiteY3" fmla="*/ 1792719 h 1794433"/>
                <a:gd name="connsiteX4" fmla="*/ 653746 w 806146"/>
                <a:gd name="connsiteY4" fmla="*/ 0 h 1794433"/>
                <a:gd name="connsiteX0" fmla="*/ 653746 w 796983"/>
                <a:gd name="connsiteY0" fmla="*/ 0 h 1794433"/>
                <a:gd name="connsiteX1" fmla="*/ 796983 w 796983"/>
                <a:gd name="connsiteY1" fmla="*/ 61814 h 1794433"/>
                <a:gd name="connsiteX2" fmla="*/ 166090 w 796983"/>
                <a:gd name="connsiteY2" fmla="*/ 1794433 h 1794433"/>
                <a:gd name="connsiteX3" fmla="*/ 0 w 796983"/>
                <a:gd name="connsiteY3" fmla="*/ 1792719 h 1794433"/>
                <a:gd name="connsiteX4" fmla="*/ 653746 w 796983"/>
                <a:gd name="connsiteY4" fmla="*/ 0 h 1794433"/>
                <a:gd name="connsiteX0" fmla="*/ 653746 w 817140"/>
                <a:gd name="connsiteY0" fmla="*/ 2322 h 1796755"/>
                <a:gd name="connsiteX1" fmla="*/ 817140 w 817140"/>
                <a:gd name="connsiteY1" fmla="*/ 0 h 1796755"/>
                <a:gd name="connsiteX2" fmla="*/ 166090 w 817140"/>
                <a:gd name="connsiteY2" fmla="*/ 1796755 h 1796755"/>
                <a:gd name="connsiteX3" fmla="*/ 0 w 817140"/>
                <a:gd name="connsiteY3" fmla="*/ 1795041 h 1796755"/>
                <a:gd name="connsiteX4" fmla="*/ 653746 w 817140"/>
                <a:gd name="connsiteY4" fmla="*/ 2322 h 1796755"/>
                <a:gd name="connsiteX0" fmla="*/ 600605 w 817140"/>
                <a:gd name="connsiteY0" fmla="*/ 55463 h 1796755"/>
                <a:gd name="connsiteX1" fmla="*/ 817140 w 817140"/>
                <a:gd name="connsiteY1" fmla="*/ 0 h 1796755"/>
                <a:gd name="connsiteX2" fmla="*/ 166090 w 817140"/>
                <a:gd name="connsiteY2" fmla="*/ 1796755 h 1796755"/>
                <a:gd name="connsiteX3" fmla="*/ 0 w 817140"/>
                <a:gd name="connsiteY3" fmla="*/ 1795041 h 1796755"/>
                <a:gd name="connsiteX4" fmla="*/ 600605 w 817140"/>
                <a:gd name="connsiteY4" fmla="*/ 55463 h 1796755"/>
                <a:gd name="connsiteX0" fmla="*/ 653746 w 817140"/>
                <a:gd name="connsiteY0" fmla="*/ 0 h 1799931"/>
                <a:gd name="connsiteX1" fmla="*/ 817140 w 817140"/>
                <a:gd name="connsiteY1" fmla="*/ 3176 h 1799931"/>
                <a:gd name="connsiteX2" fmla="*/ 166090 w 817140"/>
                <a:gd name="connsiteY2" fmla="*/ 1799931 h 1799931"/>
                <a:gd name="connsiteX3" fmla="*/ 0 w 817140"/>
                <a:gd name="connsiteY3" fmla="*/ 1798217 h 1799931"/>
                <a:gd name="connsiteX4" fmla="*/ 653746 w 817140"/>
                <a:gd name="connsiteY4" fmla="*/ 0 h 1799931"/>
                <a:gd name="connsiteX0" fmla="*/ 657411 w 820805"/>
                <a:gd name="connsiteY0" fmla="*/ 0 h 1825704"/>
                <a:gd name="connsiteX1" fmla="*/ 820805 w 820805"/>
                <a:gd name="connsiteY1" fmla="*/ 3176 h 1825704"/>
                <a:gd name="connsiteX2" fmla="*/ 169755 w 820805"/>
                <a:gd name="connsiteY2" fmla="*/ 1799931 h 1825704"/>
                <a:gd name="connsiteX3" fmla="*/ 0 w 820805"/>
                <a:gd name="connsiteY3" fmla="*/ 1825704 h 1825704"/>
                <a:gd name="connsiteX4" fmla="*/ 657411 w 820805"/>
                <a:gd name="connsiteY4" fmla="*/ 0 h 1825704"/>
                <a:gd name="connsiteX0" fmla="*/ 633589 w 796983"/>
                <a:gd name="connsiteY0" fmla="*/ 0 h 1799931"/>
                <a:gd name="connsiteX1" fmla="*/ 796983 w 796983"/>
                <a:gd name="connsiteY1" fmla="*/ 3176 h 1799931"/>
                <a:gd name="connsiteX2" fmla="*/ 145933 w 796983"/>
                <a:gd name="connsiteY2" fmla="*/ 1799931 h 1799931"/>
                <a:gd name="connsiteX3" fmla="*/ 0 w 796983"/>
                <a:gd name="connsiteY3" fmla="*/ 1792720 h 1799931"/>
                <a:gd name="connsiteX4" fmla="*/ 633589 w 796983"/>
                <a:gd name="connsiteY4" fmla="*/ 0 h 1799931"/>
                <a:gd name="connsiteX0" fmla="*/ 648249 w 811643"/>
                <a:gd name="connsiteY0" fmla="*/ 0 h 1801882"/>
                <a:gd name="connsiteX1" fmla="*/ 811643 w 811643"/>
                <a:gd name="connsiteY1" fmla="*/ 3176 h 1801882"/>
                <a:gd name="connsiteX2" fmla="*/ 160593 w 811643"/>
                <a:gd name="connsiteY2" fmla="*/ 1799931 h 1801882"/>
                <a:gd name="connsiteX3" fmla="*/ 0 w 811643"/>
                <a:gd name="connsiteY3" fmla="*/ 1801882 h 1801882"/>
                <a:gd name="connsiteX4" fmla="*/ 648249 w 811643"/>
                <a:gd name="connsiteY4" fmla="*/ 0 h 1801882"/>
                <a:gd name="connsiteX0" fmla="*/ 648249 w 808071"/>
                <a:gd name="connsiteY0" fmla="*/ 0 h 1801882"/>
                <a:gd name="connsiteX1" fmla="*/ 808071 w 808071"/>
                <a:gd name="connsiteY1" fmla="*/ 3176 h 1801882"/>
                <a:gd name="connsiteX2" fmla="*/ 160593 w 808071"/>
                <a:gd name="connsiteY2" fmla="*/ 1799931 h 1801882"/>
                <a:gd name="connsiteX3" fmla="*/ 0 w 808071"/>
                <a:gd name="connsiteY3" fmla="*/ 1801882 h 1801882"/>
                <a:gd name="connsiteX4" fmla="*/ 648249 w 808071"/>
                <a:gd name="connsiteY4" fmla="*/ 0 h 1801882"/>
                <a:gd name="connsiteX0" fmla="*/ 645868 w 808071"/>
                <a:gd name="connsiteY0" fmla="*/ 0 h 1799501"/>
                <a:gd name="connsiteX1" fmla="*/ 808071 w 808071"/>
                <a:gd name="connsiteY1" fmla="*/ 795 h 1799501"/>
                <a:gd name="connsiteX2" fmla="*/ 160593 w 808071"/>
                <a:gd name="connsiteY2" fmla="*/ 1797550 h 1799501"/>
                <a:gd name="connsiteX3" fmla="*/ 0 w 808071"/>
                <a:gd name="connsiteY3" fmla="*/ 1799501 h 1799501"/>
                <a:gd name="connsiteX4" fmla="*/ 645868 w 808071"/>
                <a:gd name="connsiteY4" fmla="*/ 0 h 1799501"/>
                <a:gd name="connsiteX0" fmla="*/ 645868 w 808071"/>
                <a:gd name="connsiteY0" fmla="*/ 0 h 1799501"/>
                <a:gd name="connsiteX1" fmla="*/ 808071 w 808071"/>
                <a:gd name="connsiteY1" fmla="*/ 795 h 1799501"/>
                <a:gd name="connsiteX2" fmla="*/ 160593 w 808071"/>
                <a:gd name="connsiteY2" fmla="*/ 1798741 h 1799501"/>
                <a:gd name="connsiteX3" fmla="*/ 0 w 808071"/>
                <a:gd name="connsiteY3" fmla="*/ 1799501 h 1799501"/>
                <a:gd name="connsiteX4" fmla="*/ 645868 w 808071"/>
                <a:gd name="connsiteY4" fmla="*/ 0 h 1799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8071" h="1799501">
                  <a:moveTo>
                    <a:pt x="645868" y="0"/>
                  </a:moveTo>
                  <a:lnTo>
                    <a:pt x="808071" y="795"/>
                  </a:lnTo>
                  <a:lnTo>
                    <a:pt x="160593" y="1798741"/>
                  </a:lnTo>
                  <a:lnTo>
                    <a:pt x="0" y="1799501"/>
                  </a:lnTo>
                  <a:lnTo>
                    <a:pt x="645868" y="0"/>
                  </a:lnTo>
                  <a:close/>
                </a:path>
              </a:pathLst>
            </a:custGeom>
            <a:solidFill>
              <a:srgbClr val="5A5A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sp>
        <p:nvSpPr>
          <p:cNvPr id="7" name="圖片版面配置區 6"/>
          <p:cNvSpPr>
            <a:spLocks noGrp="1"/>
          </p:cNvSpPr>
          <p:nvPr>
            <p:ph type="pic" sz="quarter" idx="14" hasCustomPrompt="1"/>
          </p:nvPr>
        </p:nvSpPr>
        <p:spPr>
          <a:xfrm>
            <a:off x="1705925" y="442667"/>
            <a:ext cx="2015303" cy="1406125"/>
          </a:xfrm>
          <a:prstGeom prst="parallelogram">
            <a:avLst>
              <a:gd name="adj" fmla="val 36285"/>
            </a:avLst>
          </a:prstGeom>
        </p:spPr>
        <p:txBody>
          <a:bodyPr>
            <a:normAutofit/>
          </a:bodyPr>
          <a:lstStyle>
            <a:lvl1pPr marL="0" indent="0">
              <a:buNone/>
              <a:defRPr sz="105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/>
              <a:t>圖</a:t>
            </a:r>
            <a:r>
              <a:rPr lang="en-US" altLang="zh-TW"/>
              <a:t>&gt;560x351</a:t>
            </a:r>
            <a:endParaRPr lang="zh-TW" altLang="en-US"/>
          </a:p>
        </p:txBody>
      </p:sp>
      <p:sp>
        <p:nvSpPr>
          <p:cNvPr id="10" name="圖片版面配置區 6"/>
          <p:cNvSpPr>
            <a:spLocks noGrp="1"/>
          </p:cNvSpPr>
          <p:nvPr>
            <p:ph type="pic" sz="quarter" idx="15" hasCustomPrompt="1"/>
          </p:nvPr>
        </p:nvSpPr>
        <p:spPr>
          <a:xfrm>
            <a:off x="3300693" y="442299"/>
            <a:ext cx="2015303" cy="1406125"/>
          </a:xfrm>
          <a:prstGeom prst="parallelogram">
            <a:avLst>
              <a:gd name="adj" fmla="val 36285"/>
            </a:avLst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05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/>
              <a:t>圖</a:t>
            </a:r>
            <a:r>
              <a:rPr lang="en-US" altLang="zh-TW"/>
              <a:t>&gt;560x351</a:t>
            </a:r>
            <a:endParaRPr lang="zh-TW" altLang="en-US"/>
          </a:p>
        </p:txBody>
      </p:sp>
      <p:sp>
        <p:nvSpPr>
          <p:cNvPr id="11" name="圖片版面配置區 6"/>
          <p:cNvSpPr>
            <a:spLocks noGrp="1"/>
          </p:cNvSpPr>
          <p:nvPr>
            <p:ph type="pic" sz="quarter" idx="16"/>
          </p:nvPr>
        </p:nvSpPr>
        <p:spPr>
          <a:xfrm>
            <a:off x="804644" y="1930483"/>
            <a:ext cx="1286385" cy="894937"/>
          </a:xfrm>
          <a:prstGeom prst="parallelogram">
            <a:avLst>
              <a:gd name="adj" fmla="val 36285"/>
            </a:avLst>
          </a:prstGeom>
        </p:spPr>
        <p:txBody>
          <a:bodyPr>
            <a:normAutofit/>
          </a:bodyPr>
          <a:lstStyle>
            <a:lvl1pPr marL="0" indent="0">
              <a:buNone/>
              <a:defRPr sz="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endParaRPr lang="zh-TW" altLang="en-US"/>
          </a:p>
        </p:txBody>
      </p:sp>
      <p:sp>
        <p:nvSpPr>
          <p:cNvPr id="12" name="圖片版面配置區 6"/>
          <p:cNvSpPr>
            <a:spLocks noGrp="1"/>
          </p:cNvSpPr>
          <p:nvPr>
            <p:ph type="pic" sz="quarter" idx="17"/>
          </p:nvPr>
        </p:nvSpPr>
        <p:spPr>
          <a:xfrm>
            <a:off x="1884271" y="1930483"/>
            <a:ext cx="1286385" cy="894937"/>
          </a:xfrm>
          <a:prstGeom prst="parallelogram">
            <a:avLst>
              <a:gd name="adj" fmla="val 36285"/>
            </a:avLst>
          </a:prstGeom>
        </p:spPr>
        <p:txBody>
          <a:bodyPr>
            <a:normAutofit/>
          </a:bodyPr>
          <a:lstStyle>
            <a:lvl1pPr marL="0" indent="0">
              <a:buNone/>
              <a:defRPr sz="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endParaRPr lang="zh-TW" altLang="en-US"/>
          </a:p>
        </p:txBody>
      </p:sp>
      <p:sp>
        <p:nvSpPr>
          <p:cNvPr id="13" name="圖片版面配置區 6"/>
          <p:cNvSpPr>
            <a:spLocks noGrp="1"/>
          </p:cNvSpPr>
          <p:nvPr>
            <p:ph type="pic" sz="quarter" idx="18"/>
          </p:nvPr>
        </p:nvSpPr>
        <p:spPr>
          <a:xfrm>
            <a:off x="2947100" y="1930483"/>
            <a:ext cx="1286385" cy="894937"/>
          </a:xfrm>
          <a:prstGeom prst="parallelogram">
            <a:avLst>
              <a:gd name="adj" fmla="val 36285"/>
            </a:avLst>
          </a:prstGeom>
        </p:spPr>
        <p:txBody>
          <a:bodyPr>
            <a:normAutofit/>
          </a:bodyPr>
          <a:lstStyle>
            <a:lvl1pPr marL="0" indent="0">
              <a:buNone/>
              <a:defRPr sz="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endParaRPr lang="zh-TW" altLang="en-US"/>
          </a:p>
        </p:txBody>
      </p:sp>
      <p:sp>
        <p:nvSpPr>
          <p:cNvPr id="14" name="圖片版面配置區 6"/>
          <p:cNvSpPr>
            <a:spLocks noGrp="1"/>
          </p:cNvSpPr>
          <p:nvPr>
            <p:ph type="pic" sz="quarter" idx="19"/>
          </p:nvPr>
        </p:nvSpPr>
        <p:spPr>
          <a:xfrm>
            <a:off x="4021229" y="1930483"/>
            <a:ext cx="1286385" cy="894937"/>
          </a:xfrm>
          <a:prstGeom prst="parallelogram">
            <a:avLst>
              <a:gd name="adj" fmla="val 36285"/>
            </a:avLst>
          </a:prstGeom>
        </p:spPr>
        <p:txBody>
          <a:bodyPr>
            <a:normAutofit/>
          </a:bodyPr>
          <a:lstStyle>
            <a:lvl1pPr marL="0" indent="0">
              <a:buNone/>
              <a:defRPr sz="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endParaRPr lang="zh-TW" altLang="en-US"/>
          </a:p>
        </p:txBody>
      </p:sp>
      <p:sp>
        <p:nvSpPr>
          <p:cNvPr id="15" name="圖片版面配置區 6"/>
          <p:cNvSpPr>
            <a:spLocks noGrp="1"/>
          </p:cNvSpPr>
          <p:nvPr>
            <p:ph type="pic" sz="quarter" idx="20"/>
          </p:nvPr>
        </p:nvSpPr>
        <p:spPr>
          <a:xfrm>
            <a:off x="3673611" y="2903279"/>
            <a:ext cx="1286385" cy="894937"/>
          </a:xfrm>
          <a:prstGeom prst="parallelogram">
            <a:avLst>
              <a:gd name="adj" fmla="val 36285"/>
            </a:avLst>
          </a:prstGeom>
        </p:spPr>
        <p:txBody>
          <a:bodyPr>
            <a:normAutofit/>
          </a:bodyPr>
          <a:lstStyle>
            <a:lvl1pPr marL="0" indent="0">
              <a:buNone/>
              <a:defRPr sz="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endParaRPr lang="zh-TW" altLang="en-US"/>
          </a:p>
        </p:txBody>
      </p:sp>
      <p:sp>
        <p:nvSpPr>
          <p:cNvPr id="16" name="圖片版面配置區 6"/>
          <p:cNvSpPr>
            <a:spLocks noGrp="1"/>
          </p:cNvSpPr>
          <p:nvPr>
            <p:ph type="pic" sz="quarter" idx="21"/>
          </p:nvPr>
        </p:nvSpPr>
        <p:spPr>
          <a:xfrm>
            <a:off x="2601617" y="2903279"/>
            <a:ext cx="1286385" cy="894937"/>
          </a:xfrm>
          <a:prstGeom prst="parallelogram">
            <a:avLst>
              <a:gd name="adj" fmla="val 36285"/>
            </a:avLst>
          </a:prstGeom>
        </p:spPr>
        <p:txBody>
          <a:bodyPr>
            <a:normAutofit/>
          </a:bodyPr>
          <a:lstStyle>
            <a:lvl1pPr marL="0" indent="0">
              <a:buNone/>
              <a:defRPr sz="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endParaRPr lang="zh-TW" altLang="en-US"/>
          </a:p>
        </p:txBody>
      </p:sp>
      <p:sp>
        <p:nvSpPr>
          <p:cNvPr id="17" name="圖片版面配置區 6"/>
          <p:cNvSpPr>
            <a:spLocks noGrp="1"/>
          </p:cNvSpPr>
          <p:nvPr>
            <p:ph type="pic" sz="quarter" idx="22"/>
          </p:nvPr>
        </p:nvSpPr>
        <p:spPr>
          <a:xfrm>
            <a:off x="1536955" y="2903279"/>
            <a:ext cx="1286385" cy="894937"/>
          </a:xfrm>
          <a:prstGeom prst="parallelogram">
            <a:avLst>
              <a:gd name="adj" fmla="val 36285"/>
            </a:avLst>
          </a:prstGeom>
        </p:spPr>
        <p:txBody>
          <a:bodyPr>
            <a:normAutofit/>
          </a:bodyPr>
          <a:lstStyle>
            <a:lvl1pPr marL="0" indent="0">
              <a:buNone/>
              <a:defRPr sz="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endParaRPr lang="zh-TW" altLang="en-US"/>
          </a:p>
        </p:txBody>
      </p:sp>
      <p:sp>
        <p:nvSpPr>
          <p:cNvPr id="18" name="圖片版面配置區 6"/>
          <p:cNvSpPr>
            <a:spLocks noGrp="1"/>
          </p:cNvSpPr>
          <p:nvPr>
            <p:ph type="pic" sz="quarter" idx="23"/>
          </p:nvPr>
        </p:nvSpPr>
        <p:spPr>
          <a:xfrm>
            <a:off x="1175412" y="3877175"/>
            <a:ext cx="1286385" cy="894937"/>
          </a:xfrm>
          <a:prstGeom prst="parallelogram">
            <a:avLst>
              <a:gd name="adj" fmla="val 36285"/>
            </a:avLst>
          </a:prstGeom>
        </p:spPr>
        <p:txBody>
          <a:bodyPr>
            <a:normAutofit/>
          </a:bodyPr>
          <a:lstStyle>
            <a:lvl1pPr marL="0" indent="0">
              <a:buNone/>
              <a:defRPr sz="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endParaRPr lang="zh-TW" altLang="en-US"/>
          </a:p>
        </p:txBody>
      </p:sp>
      <p:sp>
        <p:nvSpPr>
          <p:cNvPr id="19" name="圖片版面配置區 6"/>
          <p:cNvSpPr>
            <a:spLocks noGrp="1"/>
          </p:cNvSpPr>
          <p:nvPr>
            <p:ph type="pic" sz="quarter" idx="24"/>
          </p:nvPr>
        </p:nvSpPr>
        <p:spPr>
          <a:xfrm>
            <a:off x="2244044" y="3877175"/>
            <a:ext cx="1286385" cy="894937"/>
          </a:xfrm>
          <a:prstGeom prst="parallelogram">
            <a:avLst>
              <a:gd name="adj" fmla="val 36285"/>
            </a:avLst>
          </a:prstGeom>
        </p:spPr>
        <p:txBody>
          <a:bodyPr>
            <a:normAutofit/>
          </a:bodyPr>
          <a:lstStyle>
            <a:lvl1pPr marL="0" indent="0">
              <a:buNone/>
              <a:defRPr sz="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endParaRPr lang="zh-TW" altLang="en-US"/>
          </a:p>
        </p:txBody>
      </p:sp>
      <p:sp>
        <p:nvSpPr>
          <p:cNvPr id="20" name="日期版面配置區 19"/>
          <p:cNvSpPr>
            <a:spLocks noGrp="1"/>
          </p:cNvSpPr>
          <p:nvPr>
            <p:ph type="dt" sz="half" idx="25"/>
          </p:nvPr>
        </p:nvSpPr>
        <p:spPr/>
        <p:txBody>
          <a:bodyPr/>
          <a:lstStyle/>
          <a:p>
            <a:fld id="{38FF46E9-C678-46D3-8738-62D9967E1521}" type="datetime1">
              <a:rPr lang="zh-TW" altLang="en-US" smtClean="0"/>
              <a:t>2026/4/20</a:t>
            </a:fld>
            <a:endParaRPr lang="zh-TW" altLang="en-US"/>
          </a:p>
        </p:txBody>
      </p:sp>
      <p:sp>
        <p:nvSpPr>
          <p:cNvPr id="21" name="投影片編號版面配置區 20"/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55891837-7408-4C4A-8A96-70E8B1408A78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22" name="矩形 21"/>
          <p:cNvSpPr/>
          <p:nvPr userDrawn="1"/>
        </p:nvSpPr>
        <p:spPr>
          <a:xfrm>
            <a:off x="8217318" y="2895391"/>
            <a:ext cx="432000" cy="216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26" name="標題 25"/>
          <p:cNvSpPr>
            <a:spLocks noGrp="1"/>
          </p:cNvSpPr>
          <p:nvPr>
            <p:ph type="title"/>
          </p:nvPr>
        </p:nvSpPr>
        <p:spPr>
          <a:xfrm>
            <a:off x="5400674" y="2501900"/>
            <a:ext cx="3343893" cy="387350"/>
          </a:xfrm>
          <a:prstGeom prst="rect">
            <a:avLst/>
          </a:prstGeom>
        </p:spPr>
        <p:txBody>
          <a:bodyPr anchor="b">
            <a:noAutofit/>
          </a:bodyPr>
          <a:lstStyle>
            <a:lvl1pPr algn="r">
              <a:defRPr sz="2400" b="1" spc="0" baseline="0">
                <a:solidFill>
                  <a:schemeClr val="bg1"/>
                </a:solidFill>
                <a:latin typeface="Microsoft YaHei" pitchFamily="34" charset="-122"/>
                <a:ea typeface="Microsoft YaHei" pitchFamily="34" charset="-122"/>
              </a:defRPr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0" name="文字版面配置區 29"/>
          <p:cNvSpPr>
            <a:spLocks noGrp="1"/>
          </p:cNvSpPr>
          <p:nvPr>
            <p:ph type="body" sz="quarter" idx="27"/>
          </p:nvPr>
        </p:nvSpPr>
        <p:spPr>
          <a:xfrm>
            <a:off x="5184775" y="3054350"/>
            <a:ext cx="3559175" cy="164465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None/>
              <a:defRPr sz="1400">
                <a:solidFill>
                  <a:schemeClr val="bg1"/>
                </a:solidFill>
                <a:latin typeface="Microsoft YaHei" pitchFamily="34" charset="-122"/>
                <a:ea typeface="Microsoft YaHei" pitchFamily="34" charset="-122"/>
              </a:defRPr>
            </a:lvl1pPr>
            <a:lvl2pPr marL="742950" indent="-285750" algn="r">
              <a:buFont typeface="Arial" pitchFamily="34" charset="0"/>
              <a:buChar char="•"/>
              <a:defRPr sz="1200">
                <a:solidFill>
                  <a:schemeClr val="bg1"/>
                </a:solidFill>
                <a:latin typeface="Microsoft YaHei" pitchFamily="34" charset="-122"/>
                <a:ea typeface="Microsoft YaHei" pitchFamily="34" charset="-122"/>
              </a:defRPr>
            </a:lvl2pPr>
            <a:lvl3pPr marL="1143000" indent="-228600" algn="r">
              <a:buFont typeface="Microsoft YaHei" pitchFamily="34" charset="-122"/>
              <a:buChar char="◎"/>
              <a:defRPr sz="1100">
                <a:solidFill>
                  <a:schemeClr val="bg1"/>
                </a:solidFill>
                <a:latin typeface="Microsoft YaHei" pitchFamily="34" charset="-122"/>
                <a:ea typeface="Microsoft YaHei" pitchFamily="34" charset="-122"/>
              </a:defRPr>
            </a:lvl3pPr>
            <a:lvl4pPr marL="1543050" indent="-171450" algn="r">
              <a:buFont typeface="Microsoft YaHei" pitchFamily="34" charset="-122"/>
              <a:buChar char="▪"/>
              <a:defRPr sz="1000">
                <a:solidFill>
                  <a:schemeClr val="bg1"/>
                </a:solidFill>
                <a:latin typeface="Microsoft YaHei" pitchFamily="34" charset="-122"/>
                <a:ea typeface="Microsoft YaHei" pitchFamily="34" charset="-122"/>
              </a:defRPr>
            </a:lvl4pPr>
            <a:lvl5pPr algn="r">
              <a:defRPr sz="900">
                <a:solidFill>
                  <a:schemeClr val="bg1"/>
                </a:solidFill>
                <a:latin typeface="Microsoft YaHei" pitchFamily="34" charset="-122"/>
                <a:ea typeface="Microsoft YaHei" pitchFamily="34" charset="-122"/>
              </a:defRPr>
            </a:lvl5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</p:spTree>
    <p:extLst>
      <p:ext uri="{BB962C8B-B14F-4D97-AF65-F5344CB8AC3E}">
        <p14:creationId xmlns:p14="http://schemas.microsoft.com/office/powerpoint/2010/main" val="3624683686"/>
      </p:ext>
    </p:extLst>
  </p:cSld>
  <p:clrMapOvr>
    <a:masterClrMapping/>
  </p:clrMapOvr>
  <p:transition>
    <p:cover dir="u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般(斜紋)-單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C27199DE-8871-0266-9E16-78F99CC62C28}"/>
              </a:ext>
            </a:extLst>
          </p:cNvPr>
          <p:cNvSpPr/>
          <p:nvPr userDrawn="1"/>
        </p:nvSpPr>
        <p:spPr>
          <a:xfrm>
            <a:off x="0" y="-7144"/>
            <a:ext cx="1865745" cy="5150644"/>
          </a:xfrm>
          <a:custGeom>
            <a:avLst/>
            <a:gdLst>
              <a:gd name="connsiteX0" fmla="*/ 0 w 1865745"/>
              <a:gd name="connsiteY0" fmla="*/ 0 h 5150644"/>
              <a:gd name="connsiteX1" fmla="*/ 1865745 w 1865745"/>
              <a:gd name="connsiteY1" fmla="*/ 0 h 5150644"/>
              <a:gd name="connsiteX2" fmla="*/ 1865745 w 1865745"/>
              <a:gd name="connsiteY2" fmla="*/ 5150644 h 5150644"/>
              <a:gd name="connsiteX3" fmla="*/ 0 w 1865745"/>
              <a:gd name="connsiteY3" fmla="*/ 5150644 h 5150644"/>
              <a:gd name="connsiteX4" fmla="*/ 0 w 1865745"/>
              <a:gd name="connsiteY4" fmla="*/ 0 h 5150644"/>
              <a:gd name="connsiteX0" fmla="*/ 0 w 1865745"/>
              <a:gd name="connsiteY0" fmla="*/ 0 h 5150644"/>
              <a:gd name="connsiteX1" fmla="*/ 1865745 w 1865745"/>
              <a:gd name="connsiteY1" fmla="*/ 0 h 5150644"/>
              <a:gd name="connsiteX2" fmla="*/ 24630 w 1865745"/>
              <a:gd name="connsiteY2" fmla="*/ 5129092 h 5150644"/>
              <a:gd name="connsiteX3" fmla="*/ 0 w 1865745"/>
              <a:gd name="connsiteY3" fmla="*/ 5150644 h 5150644"/>
              <a:gd name="connsiteX4" fmla="*/ 0 w 1865745"/>
              <a:gd name="connsiteY4" fmla="*/ 0 h 5150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65745" h="5150644">
                <a:moveTo>
                  <a:pt x="0" y="0"/>
                </a:moveTo>
                <a:lnTo>
                  <a:pt x="1865745" y="0"/>
                </a:lnTo>
                <a:lnTo>
                  <a:pt x="24630" y="5129092"/>
                </a:lnTo>
                <a:lnTo>
                  <a:pt x="0" y="5150644"/>
                </a:lnTo>
                <a:lnTo>
                  <a:pt x="0" y="0"/>
                </a:lnTo>
                <a:close/>
              </a:path>
            </a:pathLst>
          </a:custGeom>
          <a:solidFill>
            <a:srgbClr val="0050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pSp>
        <p:nvGrpSpPr>
          <p:cNvPr id="3" name="群組 2">
            <a:extLst>
              <a:ext uri="{FF2B5EF4-FFF2-40B4-BE49-F238E27FC236}">
                <a16:creationId xmlns:a16="http://schemas.microsoft.com/office/drawing/2014/main" id="{0C51ADF9-0683-7E91-009B-042256A69E94}"/>
              </a:ext>
            </a:extLst>
          </p:cNvPr>
          <p:cNvGrpSpPr/>
          <p:nvPr userDrawn="1"/>
        </p:nvGrpSpPr>
        <p:grpSpPr>
          <a:xfrm>
            <a:off x="5829" y="-7144"/>
            <a:ext cx="2097881" cy="5150644"/>
            <a:chOff x="5829" y="-7144"/>
            <a:chExt cx="2097881" cy="5150644"/>
          </a:xfrm>
        </p:grpSpPr>
        <p:sp>
          <p:nvSpPr>
            <p:cNvPr id="4" name="矩形 1">
              <a:extLst>
                <a:ext uri="{FF2B5EF4-FFF2-40B4-BE49-F238E27FC236}">
                  <a16:creationId xmlns:a16="http://schemas.microsoft.com/office/drawing/2014/main" id="{F5C59D68-B072-CE50-6F83-540D50BBE8BF}"/>
                </a:ext>
              </a:extLst>
            </p:cNvPr>
            <p:cNvSpPr/>
            <p:nvPr userDrawn="1"/>
          </p:nvSpPr>
          <p:spPr>
            <a:xfrm>
              <a:off x="5829" y="-7144"/>
              <a:ext cx="2097881" cy="5150644"/>
            </a:xfrm>
            <a:custGeom>
              <a:avLst/>
              <a:gdLst>
                <a:gd name="connsiteX0" fmla="*/ 0 w 231775"/>
                <a:gd name="connsiteY0" fmla="*/ 0 h 5143500"/>
                <a:gd name="connsiteX1" fmla="*/ 231775 w 231775"/>
                <a:gd name="connsiteY1" fmla="*/ 0 h 5143500"/>
                <a:gd name="connsiteX2" fmla="*/ 231775 w 231775"/>
                <a:gd name="connsiteY2" fmla="*/ 5143500 h 5143500"/>
                <a:gd name="connsiteX3" fmla="*/ 0 w 231775"/>
                <a:gd name="connsiteY3" fmla="*/ 5143500 h 5143500"/>
                <a:gd name="connsiteX4" fmla="*/ 0 w 231775"/>
                <a:gd name="connsiteY4" fmla="*/ 0 h 5143500"/>
                <a:gd name="connsiteX0" fmla="*/ 0 w 1743075"/>
                <a:gd name="connsiteY0" fmla="*/ 6350 h 5149850"/>
                <a:gd name="connsiteX1" fmla="*/ 1743075 w 1743075"/>
                <a:gd name="connsiteY1" fmla="*/ 0 h 5149850"/>
                <a:gd name="connsiteX2" fmla="*/ 231775 w 1743075"/>
                <a:gd name="connsiteY2" fmla="*/ 5149850 h 5149850"/>
                <a:gd name="connsiteX3" fmla="*/ 0 w 1743075"/>
                <a:gd name="connsiteY3" fmla="*/ 5149850 h 5149850"/>
                <a:gd name="connsiteX4" fmla="*/ 0 w 1743075"/>
                <a:gd name="connsiteY4" fmla="*/ 6350 h 5149850"/>
                <a:gd name="connsiteX0" fmla="*/ 365125 w 2108200"/>
                <a:gd name="connsiteY0" fmla="*/ 6350 h 5165725"/>
                <a:gd name="connsiteX1" fmla="*/ 2108200 w 2108200"/>
                <a:gd name="connsiteY1" fmla="*/ 0 h 5165725"/>
                <a:gd name="connsiteX2" fmla="*/ 596900 w 2108200"/>
                <a:gd name="connsiteY2" fmla="*/ 5149850 h 5165725"/>
                <a:gd name="connsiteX3" fmla="*/ 0 w 2108200"/>
                <a:gd name="connsiteY3" fmla="*/ 5165725 h 5165725"/>
                <a:gd name="connsiteX4" fmla="*/ 365125 w 2108200"/>
                <a:gd name="connsiteY4" fmla="*/ 6350 h 5165725"/>
                <a:gd name="connsiteX0" fmla="*/ 365125 w 2108200"/>
                <a:gd name="connsiteY0" fmla="*/ 6350 h 5165725"/>
                <a:gd name="connsiteX1" fmla="*/ 2108200 w 2108200"/>
                <a:gd name="connsiteY1" fmla="*/ 0 h 5165725"/>
                <a:gd name="connsiteX2" fmla="*/ 225425 w 2108200"/>
                <a:gd name="connsiteY2" fmla="*/ 5153025 h 5165725"/>
                <a:gd name="connsiteX3" fmla="*/ 0 w 2108200"/>
                <a:gd name="connsiteY3" fmla="*/ 5165725 h 5165725"/>
                <a:gd name="connsiteX4" fmla="*/ 365125 w 2108200"/>
                <a:gd name="connsiteY4" fmla="*/ 6350 h 5165725"/>
                <a:gd name="connsiteX0" fmla="*/ 365125 w 2108200"/>
                <a:gd name="connsiteY0" fmla="*/ 6350 h 5165725"/>
                <a:gd name="connsiteX1" fmla="*/ 2108200 w 2108200"/>
                <a:gd name="connsiteY1" fmla="*/ 0 h 5165725"/>
                <a:gd name="connsiteX2" fmla="*/ 250825 w 2108200"/>
                <a:gd name="connsiteY2" fmla="*/ 5162550 h 5165725"/>
                <a:gd name="connsiteX3" fmla="*/ 0 w 2108200"/>
                <a:gd name="connsiteY3" fmla="*/ 5165725 h 5165725"/>
                <a:gd name="connsiteX4" fmla="*/ 365125 w 2108200"/>
                <a:gd name="connsiteY4" fmla="*/ 6350 h 5165725"/>
                <a:gd name="connsiteX0" fmla="*/ 1854200 w 2108200"/>
                <a:gd name="connsiteY0" fmla="*/ 12700 h 5165725"/>
                <a:gd name="connsiteX1" fmla="*/ 2108200 w 2108200"/>
                <a:gd name="connsiteY1" fmla="*/ 0 h 5165725"/>
                <a:gd name="connsiteX2" fmla="*/ 250825 w 2108200"/>
                <a:gd name="connsiteY2" fmla="*/ 5162550 h 5165725"/>
                <a:gd name="connsiteX3" fmla="*/ 0 w 2108200"/>
                <a:gd name="connsiteY3" fmla="*/ 5165725 h 5165725"/>
                <a:gd name="connsiteX4" fmla="*/ 1854200 w 2108200"/>
                <a:gd name="connsiteY4" fmla="*/ 12700 h 5165725"/>
                <a:gd name="connsiteX0" fmla="*/ 1844675 w 2108200"/>
                <a:gd name="connsiteY0" fmla="*/ 3175 h 5165725"/>
                <a:gd name="connsiteX1" fmla="*/ 2108200 w 2108200"/>
                <a:gd name="connsiteY1" fmla="*/ 0 h 5165725"/>
                <a:gd name="connsiteX2" fmla="*/ 250825 w 2108200"/>
                <a:gd name="connsiteY2" fmla="*/ 5162550 h 5165725"/>
                <a:gd name="connsiteX3" fmla="*/ 0 w 2108200"/>
                <a:gd name="connsiteY3" fmla="*/ 5165725 h 5165725"/>
                <a:gd name="connsiteX4" fmla="*/ 1844675 w 2108200"/>
                <a:gd name="connsiteY4" fmla="*/ 3175 h 5165725"/>
                <a:gd name="connsiteX0" fmla="*/ 1854200 w 2117725"/>
                <a:gd name="connsiteY0" fmla="*/ 3175 h 5165725"/>
                <a:gd name="connsiteX1" fmla="*/ 2117725 w 2117725"/>
                <a:gd name="connsiteY1" fmla="*/ 0 h 5165725"/>
                <a:gd name="connsiteX2" fmla="*/ 260350 w 2117725"/>
                <a:gd name="connsiteY2" fmla="*/ 5162550 h 5165725"/>
                <a:gd name="connsiteX3" fmla="*/ 0 w 2117725"/>
                <a:gd name="connsiteY3" fmla="*/ 5165725 h 5165725"/>
                <a:gd name="connsiteX4" fmla="*/ 1854200 w 2117725"/>
                <a:gd name="connsiteY4" fmla="*/ 3175 h 5165725"/>
                <a:gd name="connsiteX0" fmla="*/ 1854200 w 2117725"/>
                <a:gd name="connsiteY0" fmla="*/ 3175 h 5165725"/>
                <a:gd name="connsiteX1" fmla="*/ 2117725 w 2117725"/>
                <a:gd name="connsiteY1" fmla="*/ 0 h 5165725"/>
                <a:gd name="connsiteX2" fmla="*/ 262732 w 2117725"/>
                <a:gd name="connsiteY2" fmla="*/ 5150644 h 5165725"/>
                <a:gd name="connsiteX3" fmla="*/ 0 w 2117725"/>
                <a:gd name="connsiteY3" fmla="*/ 5165725 h 5165725"/>
                <a:gd name="connsiteX4" fmla="*/ 1854200 w 2117725"/>
                <a:gd name="connsiteY4" fmla="*/ 3175 h 5165725"/>
                <a:gd name="connsiteX0" fmla="*/ 1849437 w 2112962"/>
                <a:gd name="connsiteY0" fmla="*/ 3175 h 5160963"/>
                <a:gd name="connsiteX1" fmla="*/ 2112962 w 2112962"/>
                <a:gd name="connsiteY1" fmla="*/ 0 h 5160963"/>
                <a:gd name="connsiteX2" fmla="*/ 257969 w 2112962"/>
                <a:gd name="connsiteY2" fmla="*/ 5150644 h 5160963"/>
                <a:gd name="connsiteX3" fmla="*/ 0 w 2112962"/>
                <a:gd name="connsiteY3" fmla="*/ 5160963 h 5160963"/>
                <a:gd name="connsiteX4" fmla="*/ 1849437 w 2112962"/>
                <a:gd name="connsiteY4" fmla="*/ 3175 h 5160963"/>
                <a:gd name="connsiteX0" fmla="*/ 1847056 w 2110581"/>
                <a:gd name="connsiteY0" fmla="*/ 3175 h 5150644"/>
                <a:gd name="connsiteX1" fmla="*/ 2110581 w 2110581"/>
                <a:gd name="connsiteY1" fmla="*/ 0 h 5150644"/>
                <a:gd name="connsiteX2" fmla="*/ 255588 w 2110581"/>
                <a:gd name="connsiteY2" fmla="*/ 5150644 h 5150644"/>
                <a:gd name="connsiteX3" fmla="*/ 0 w 2110581"/>
                <a:gd name="connsiteY3" fmla="*/ 5149056 h 5150644"/>
                <a:gd name="connsiteX4" fmla="*/ 1847056 w 2110581"/>
                <a:gd name="connsiteY4" fmla="*/ 3175 h 5150644"/>
                <a:gd name="connsiteX0" fmla="*/ 1847056 w 2113756"/>
                <a:gd name="connsiteY0" fmla="*/ 0 h 5147469"/>
                <a:gd name="connsiteX1" fmla="*/ 2113756 w 2113756"/>
                <a:gd name="connsiteY1" fmla="*/ 6350 h 5147469"/>
                <a:gd name="connsiteX2" fmla="*/ 255588 w 2113756"/>
                <a:gd name="connsiteY2" fmla="*/ 5147469 h 5147469"/>
                <a:gd name="connsiteX3" fmla="*/ 0 w 2113756"/>
                <a:gd name="connsiteY3" fmla="*/ 5145881 h 5147469"/>
                <a:gd name="connsiteX4" fmla="*/ 1847056 w 2113756"/>
                <a:gd name="connsiteY4" fmla="*/ 0 h 5147469"/>
                <a:gd name="connsiteX0" fmla="*/ 1847056 w 2082006"/>
                <a:gd name="connsiteY0" fmla="*/ 0 h 5147469"/>
                <a:gd name="connsiteX1" fmla="*/ 2082006 w 2082006"/>
                <a:gd name="connsiteY1" fmla="*/ 0 h 5147469"/>
                <a:gd name="connsiteX2" fmla="*/ 255588 w 2082006"/>
                <a:gd name="connsiteY2" fmla="*/ 5147469 h 5147469"/>
                <a:gd name="connsiteX3" fmla="*/ 0 w 2082006"/>
                <a:gd name="connsiteY3" fmla="*/ 5145881 h 5147469"/>
                <a:gd name="connsiteX4" fmla="*/ 1847056 w 2082006"/>
                <a:gd name="connsiteY4" fmla="*/ 0 h 5147469"/>
                <a:gd name="connsiteX0" fmla="*/ 1847056 w 2097881"/>
                <a:gd name="connsiteY0" fmla="*/ 3175 h 5150644"/>
                <a:gd name="connsiteX1" fmla="*/ 2097881 w 2097881"/>
                <a:gd name="connsiteY1" fmla="*/ 0 h 5150644"/>
                <a:gd name="connsiteX2" fmla="*/ 255588 w 2097881"/>
                <a:gd name="connsiteY2" fmla="*/ 5150644 h 5150644"/>
                <a:gd name="connsiteX3" fmla="*/ 0 w 2097881"/>
                <a:gd name="connsiteY3" fmla="*/ 5149056 h 5150644"/>
                <a:gd name="connsiteX4" fmla="*/ 1847056 w 2097881"/>
                <a:gd name="connsiteY4" fmla="*/ 3175 h 5150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7881" h="5150644">
                  <a:moveTo>
                    <a:pt x="1847056" y="3175"/>
                  </a:moveTo>
                  <a:lnTo>
                    <a:pt x="2097881" y="0"/>
                  </a:lnTo>
                  <a:lnTo>
                    <a:pt x="255588" y="5150644"/>
                  </a:lnTo>
                  <a:lnTo>
                    <a:pt x="0" y="5149056"/>
                  </a:lnTo>
                  <a:lnTo>
                    <a:pt x="1847056" y="3175"/>
                  </a:lnTo>
                  <a:close/>
                </a:path>
              </a:pathLst>
            </a:custGeom>
            <a:solidFill>
              <a:srgbClr val="E1E1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5" name="矩形 1">
              <a:extLst>
                <a:ext uri="{FF2B5EF4-FFF2-40B4-BE49-F238E27FC236}">
                  <a16:creationId xmlns:a16="http://schemas.microsoft.com/office/drawing/2014/main" id="{C9468F38-E45A-785C-BF42-78004935586C}"/>
                </a:ext>
              </a:extLst>
            </p:cNvPr>
            <p:cNvSpPr/>
            <p:nvPr userDrawn="1"/>
          </p:nvSpPr>
          <p:spPr>
            <a:xfrm>
              <a:off x="728049" y="1124576"/>
              <a:ext cx="808071" cy="1799501"/>
            </a:xfrm>
            <a:custGeom>
              <a:avLst/>
              <a:gdLst>
                <a:gd name="connsiteX0" fmla="*/ 0 w 231775"/>
                <a:gd name="connsiteY0" fmla="*/ 0 h 5143500"/>
                <a:gd name="connsiteX1" fmla="*/ 231775 w 231775"/>
                <a:gd name="connsiteY1" fmla="*/ 0 h 5143500"/>
                <a:gd name="connsiteX2" fmla="*/ 231775 w 231775"/>
                <a:gd name="connsiteY2" fmla="*/ 5143500 h 5143500"/>
                <a:gd name="connsiteX3" fmla="*/ 0 w 231775"/>
                <a:gd name="connsiteY3" fmla="*/ 5143500 h 5143500"/>
                <a:gd name="connsiteX4" fmla="*/ 0 w 231775"/>
                <a:gd name="connsiteY4" fmla="*/ 0 h 5143500"/>
                <a:gd name="connsiteX0" fmla="*/ 0 w 1743075"/>
                <a:gd name="connsiteY0" fmla="*/ 6350 h 5149850"/>
                <a:gd name="connsiteX1" fmla="*/ 1743075 w 1743075"/>
                <a:gd name="connsiteY1" fmla="*/ 0 h 5149850"/>
                <a:gd name="connsiteX2" fmla="*/ 231775 w 1743075"/>
                <a:gd name="connsiteY2" fmla="*/ 5149850 h 5149850"/>
                <a:gd name="connsiteX3" fmla="*/ 0 w 1743075"/>
                <a:gd name="connsiteY3" fmla="*/ 5149850 h 5149850"/>
                <a:gd name="connsiteX4" fmla="*/ 0 w 1743075"/>
                <a:gd name="connsiteY4" fmla="*/ 6350 h 5149850"/>
                <a:gd name="connsiteX0" fmla="*/ 365125 w 2108200"/>
                <a:gd name="connsiteY0" fmla="*/ 6350 h 5165725"/>
                <a:gd name="connsiteX1" fmla="*/ 2108200 w 2108200"/>
                <a:gd name="connsiteY1" fmla="*/ 0 h 5165725"/>
                <a:gd name="connsiteX2" fmla="*/ 596900 w 2108200"/>
                <a:gd name="connsiteY2" fmla="*/ 5149850 h 5165725"/>
                <a:gd name="connsiteX3" fmla="*/ 0 w 2108200"/>
                <a:gd name="connsiteY3" fmla="*/ 5165725 h 5165725"/>
                <a:gd name="connsiteX4" fmla="*/ 365125 w 2108200"/>
                <a:gd name="connsiteY4" fmla="*/ 6350 h 5165725"/>
                <a:gd name="connsiteX0" fmla="*/ 365125 w 2108200"/>
                <a:gd name="connsiteY0" fmla="*/ 6350 h 5165725"/>
                <a:gd name="connsiteX1" fmla="*/ 2108200 w 2108200"/>
                <a:gd name="connsiteY1" fmla="*/ 0 h 5165725"/>
                <a:gd name="connsiteX2" fmla="*/ 225425 w 2108200"/>
                <a:gd name="connsiteY2" fmla="*/ 5153025 h 5165725"/>
                <a:gd name="connsiteX3" fmla="*/ 0 w 2108200"/>
                <a:gd name="connsiteY3" fmla="*/ 5165725 h 5165725"/>
                <a:gd name="connsiteX4" fmla="*/ 365125 w 2108200"/>
                <a:gd name="connsiteY4" fmla="*/ 6350 h 5165725"/>
                <a:gd name="connsiteX0" fmla="*/ 365125 w 2108200"/>
                <a:gd name="connsiteY0" fmla="*/ 6350 h 5165725"/>
                <a:gd name="connsiteX1" fmla="*/ 2108200 w 2108200"/>
                <a:gd name="connsiteY1" fmla="*/ 0 h 5165725"/>
                <a:gd name="connsiteX2" fmla="*/ 250825 w 2108200"/>
                <a:gd name="connsiteY2" fmla="*/ 5162550 h 5165725"/>
                <a:gd name="connsiteX3" fmla="*/ 0 w 2108200"/>
                <a:gd name="connsiteY3" fmla="*/ 5165725 h 5165725"/>
                <a:gd name="connsiteX4" fmla="*/ 365125 w 2108200"/>
                <a:gd name="connsiteY4" fmla="*/ 6350 h 5165725"/>
                <a:gd name="connsiteX0" fmla="*/ 1854200 w 2108200"/>
                <a:gd name="connsiteY0" fmla="*/ 12700 h 5165725"/>
                <a:gd name="connsiteX1" fmla="*/ 2108200 w 2108200"/>
                <a:gd name="connsiteY1" fmla="*/ 0 h 5165725"/>
                <a:gd name="connsiteX2" fmla="*/ 250825 w 2108200"/>
                <a:gd name="connsiteY2" fmla="*/ 5162550 h 5165725"/>
                <a:gd name="connsiteX3" fmla="*/ 0 w 2108200"/>
                <a:gd name="connsiteY3" fmla="*/ 5165725 h 5165725"/>
                <a:gd name="connsiteX4" fmla="*/ 1854200 w 2108200"/>
                <a:gd name="connsiteY4" fmla="*/ 12700 h 5165725"/>
                <a:gd name="connsiteX0" fmla="*/ 1844675 w 2108200"/>
                <a:gd name="connsiteY0" fmla="*/ 3175 h 5165725"/>
                <a:gd name="connsiteX1" fmla="*/ 2108200 w 2108200"/>
                <a:gd name="connsiteY1" fmla="*/ 0 h 5165725"/>
                <a:gd name="connsiteX2" fmla="*/ 250825 w 2108200"/>
                <a:gd name="connsiteY2" fmla="*/ 5162550 h 5165725"/>
                <a:gd name="connsiteX3" fmla="*/ 0 w 2108200"/>
                <a:gd name="connsiteY3" fmla="*/ 5165725 h 5165725"/>
                <a:gd name="connsiteX4" fmla="*/ 1844675 w 2108200"/>
                <a:gd name="connsiteY4" fmla="*/ 3175 h 5165725"/>
                <a:gd name="connsiteX0" fmla="*/ 1854200 w 2117725"/>
                <a:gd name="connsiteY0" fmla="*/ 3175 h 5165725"/>
                <a:gd name="connsiteX1" fmla="*/ 2117725 w 2117725"/>
                <a:gd name="connsiteY1" fmla="*/ 0 h 5165725"/>
                <a:gd name="connsiteX2" fmla="*/ 260350 w 2117725"/>
                <a:gd name="connsiteY2" fmla="*/ 5162550 h 5165725"/>
                <a:gd name="connsiteX3" fmla="*/ 0 w 2117725"/>
                <a:gd name="connsiteY3" fmla="*/ 5165725 h 5165725"/>
                <a:gd name="connsiteX4" fmla="*/ 1854200 w 2117725"/>
                <a:gd name="connsiteY4" fmla="*/ 3175 h 5165725"/>
                <a:gd name="connsiteX0" fmla="*/ 1854200 w 2117725"/>
                <a:gd name="connsiteY0" fmla="*/ 3175 h 5165725"/>
                <a:gd name="connsiteX1" fmla="*/ 2117725 w 2117725"/>
                <a:gd name="connsiteY1" fmla="*/ 0 h 5165725"/>
                <a:gd name="connsiteX2" fmla="*/ 262732 w 2117725"/>
                <a:gd name="connsiteY2" fmla="*/ 5150644 h 5165725"/>
                <a:gd name="connsiteX3" fmla="*/ 0 w 2117725"/>
                <a:gd name="connsiteY3" fmla="*/ 5165725 h 5165725"/>
                <a:gd name="connsiteX4" fmla="*/ 1854200 w 2117725"/>
                <a:gd name="connsiteY4" fmla="*/ 3175 h 5165725"/>
                <a:gd name="connsiteX0" fmla="*/ 1849437 w 2112962"/>
                <a:gd name="connsiteY0" fmla="*/ 3175 h 5160963"/>
                <a:gd name="connsiteX1" fmla="*/ 2112962 w 2112962"/>
                <a:gd name="connsiteY1" fmla="*/ 0 h 5160963"/>
                <a:gd name="connsiteX2" fmla="*/ 257969 w 2112962"/>
                <a:gd name="connsiteY2" fmla="*/ 5150644 h 5160963"/>
                <a:gd name="connsiteX3" fmla="*/ 0 w 2112962"/>
                <a:gd name="connsiteY3" fmla="*/ 5160963 h 5160963"/>
                <a:gd name="connsiteX4" fmla="*/ 1849437 w 2112962"/>
                <a:gd name="connsiteY4" fmla="*/ 3175 h 5160963"/>
                <a:gd name="connsiteX0" fmla="*/ 1847056 w 2110581"/>
                <a:gd name="connsiteY0" fmla="*/ 3175 h 5150644"/>
                <a:gd name="connsiteX1" fmla="*/ 2110581 w 2110581"/>
                <a:gd name="connsiteY1" fmla="*/ 0 h 5150644"/>
                <a:gd name="connsiteX2" fmla="*/ 255588 w 2110581"/>
                <a:gd name="connsiteY2" fmla="*/ 5150644 h 5150644"/>
                <a:gd name="connsiteX3" fmla="*/ 0 w 2110581"/>
                <a:gd name="connsiteY3" fmla="*/ 5149056 h 5150644"/>
                <a:gd name="connsiteX4" fmla="*/ 1847056 w 2110581"/>
                <a:gd name="connsiteY4" fmla="*/ 3175 h 5150644"/>
                <a:gd name="connsiteX0" fmla="*/ 1847056 w 2113756"/>
                <a:gd name="connsiteY0" fmla="*/ 0 h 5147469"/>
                <a:gd name="connsiteX1" fmla="*/ 2113756 w 2113756"/>
                <a:gd name="connsiteY1" fmla="*/ 6350 h 5147469"/>
                <a:gd name="connsiteX2" fmla="*/ 255588 w 2113756"/>
                <a:gd name="connsiteY2" fmla="*/ 5147469 h 5147469"/>
                <a:gd name="connsiteX3" fmla="*/ 0 w 2113756"/>
                <a:gd name="connsiteY3" fmla="*/ 5145881 h 5147469"/>
                <a:gd name="connsiteX4" fmla="*/ 1847056 w 2113756"/>
                <a:gd name="connsiteY4" fmla="*/ 0 h 5147469"/>
                <a:gd name="connsiteX0" fmla="*/ 1847056 w 2082006"/>
                <a:gd name="connsiteY0" fmla="*/ 0 h 5147469"/>
                <a:gd name="connsiteX1" fmla="*/ 2082006 w 2082006"/>
                <a:gd name="connsiteY1" fmla="*/ 0 h 5147469"/>
                <a:gd name="connsiteX2" fmla="*/ 255588 w 2082006"/>
                <a:gd name="connsiteY2" fmla="*/ 5147469 h 5147469"/>
                <a:gd name="connsiteX3" fmla="*/ 0 w 2082006"/>
                <a:gd name="connsiteY3" fmla="*/ 5145881 h 5147469"/>
                <a:gd name="connsiteX4" fmla="*/ 1847056 w 2082006"/>
                <a:gd name="connsiteY4" fmla="*/ 0 h 5147469"/>
                <a:gd name="connsiteX0" fmla="*/ 1847056 w 2097881"/>
                <a:gd name="connsiteY0" fmla="*/ 3175 h 5150644"/>
                <a:gd name="connsiteX1" fmla="*/ 2097881 w 2097881"/>
                <a:gd name="connsiteY1" fmla="*/ 0 h 5150644"/>
                <a:gd name="connsiteX2" fmla="*/ 255588 w 2097881"/>
                <a:gd name="connsiteY2" fmla="*/ 5150644 h 5150644"/>
                <a:gd name="connsiteX3" fmla="*/ 0 w 2097881"/>
                <a:gd name="connsiteY3" fmla="*/ 5149056 h 5150644"/>
                <a:gd name="connsiteX4" fmla="*/ 1847056 w 2097881"/>
                <a:gd name="connsiteY4" fmla="*/ 3175 h 5150644"/>
                <a:gd name="connsiteX0" fmla="*/ 1897856 w 2148681"/>
                <a:gd name="connsiteY0" fmla="*/ 3175 h 5150644"/>
                <a:gd name="connsiteX1" fmla="*/ 2148681 w 2148681"/>
                <a:gd name="connsiteY1" fmla="*/ 0 h 5150644"/>
                <a:gd name="connsiteX2" fmla="*/ 306388 w 2148681"/>
                <a:gd name="connsiteY2" fmla="*/ 5150644 h 5150644"/>
                <a:gd name="connsiteX3" fmla="*/ 0 w 2148681"/>
                <a:gd name="connsiteY3" fmla="*/ 3183731 h 5150644"/>
                <a:gd name="connsiteX4" fmla="*/ 1897856 w 2148681"/>
                <a:gd name="connsiteY4" fmla="*/ 3175 h 5150644"/>
                <a:gd name="connsiteX0" fmla="*/ 1897856 w 2148681"/>
                <a:gd name="connsiteY0" fmla="*/ 3175 h 3204369"/>
                <a:gd name="connsiteX1" fmla="*/ 2148681 w 2148681"/>
                <a:gd name="connsiteY1" fmla="*/ 0 h 3204369"/>
                <a:gd name="connsiteX2" fmla="*/ 163513 w 2148681"/>
                <a:gd name="connsiteY2" fmla="*/ 3204369 h 3204369"/>
                <a:gd name="connsiteX3" fmla="*/ 0 w 2148681"/>
                <a:gd name="connsiteY3" fmla="*/ 3183731 h 3204369"/>
                <a:gd name="connsiteX4" fmla="*/ 1897856 w 2148681"/>
                <a:gd name="connsiteY4" fmla="*/ 3175 h 3204369"/>
                <a:gd name="connsiteX0" fmla="*/ 1897856 w 2148681"/>
                <a:gd name="connsiteY0" fmla="*/ 3175 h 3183731"/>
                <a:gd name="connsiteX1" fmla="*/ 2148681 w 2148681"/>
                <a:gd name="connsiteY1" fmla="*/ 0 h 3183731"/>
                <a:gd name="connsiteX2" fmla="*/ 169863 w 2148681"/>
                <a:gd name="connsiteY2" fmla="*/ 3166269 h 3183731"/>
                <a:gd name="connsiteX3" fmla="*/ 0 w 2148681"/>
                <a:gd name="connsiteY3" fmla="*/ 3183731 h 3183731"/>
                <a:gd name="connsiteX4" fmla="*/ 1897856 w 2148681"/>
                <a:gd name="connsiteY4" fmla="*/ 3175 h 3183731"/>
                <a:gd name="connsiteX0" fmla="*/ 986631 w 2148681"/>
                <a:gd name="connsiteY0" fmla="*/ 339725 h 3183731"/>
                <a:gd name="connsiteX1" fmla="*/ 2148681 w 2148681"/>
                <a:gd name="connsiteY1" fmla="*/ 0 h 3183731"/>
                <a:gd name="connsiteX2" fmla="*/ 169863 w 2148681"/>
                <a:gd name="connsiteY2" fmla="*/ 3166269 h 3183731"/>
                <a:gd name="connsiteX3" fmla="*/ 0 w 2148681"/>
                <a:gd name="connsiteY3" fmla="*/ 3183731 h 3183731"/>
                <a:gd name="connsiteX4" fmla="*/ 986631 w 2148681"/>
                <a:gd name="connsiteY4" fmla="*/ 339725 h 3183731"/>
                <a:gd name="connsiteX0" fmla="*/ 986631 w 1139031"/>
                <a:gd name="connsiteY0" fmla="*/ 0 h 2844006"/>
                <a:gd name="connsiteX1" fmla="*/ 1139031 w 1139031"/>
                <a:gd name="connsiteY1" fmla="*/ 3175 h 2844006"/>
                <a:gd name="connsiteX2" fmla="*/ 169863 w 1139031"/>
                <a:gd name="connsiteY2" fmla="*/ 2826544 h 2844006"/>
                <a:gd name="connsiteX3" fmla="*/ 0 w 1139031"/>
                <a:gd name="connsiteY3" fmla="*/ 2844006 h 2844006"/>
                <a:gd name="connsiteX4" fmla="*/ 986631 w 1139031"/>
                <a:gd name="connsiteY4" fmla="*/ 0 h 2844006"/>
                <a:gd name="connsiteX0" fmla="*/ 816768 w 969168"/>
                <a:gd name="connsiteY0" fmla="*/ 0 h 2826544"/>
                <a:gd name="connsiteX1" fmla="*/ 969168 w 969168"/>
                <a:gd name="connsiteY1" fmla="*/ 3175 h 2826544"/>
                <a:gd name="connsiteX2" fmla="*/ 0 w 969168"/>
                <a:gd name="connsiteY2" fmla="*/ 2826544 h 2826544"/>
                <a:gd name="connsiteX3" fmla="*/ 166687 w 969168"/>
                <a:gd name="connsiteY3" fmla="*/ 1783556 h 2826544"/>
                <a:gd name="connsiteX4" fmla="*/ 816768 w 969168"/>
                <a:gd name="connsiteY4" fmla="*/ 0 h 2826544"/>
                <a:gd name="connsiteX0" fmla="*/ 650081 w 802481"/>
                <a:gd name="connsiteY0" fmla="*/ 0 h 1783556"/>
                <a:gd name="connsiteX1" fmla="*/ 802481 w 802481"/>
                <a:gd name="connsiteY1" fmla="*/ 3175 h 1783556"/>
                <a:gd name="connsiteX2" fmla="*/ 134938 w 802481"/>
                <a:gd name="connsiteY2" fmla="*/ 1772444 h 1783556"/>
                <a:gd name="connsiteX3" fmla="*/ 0 w 802481"/>
                <a:gd name="connsiteY3" fmla="*/ 1783556 h 1783556"/>
                <a:gd name="connsiteX4" fmla="*/ 650081 w 802481"/>
                <a:gd name="connsiteY4" fmla="*/ 0 h 1783556"/>
                <a:gd name="connsiteX0" fmla="*/ 650081 w 802481"/>
                <a:gd name="connsiteY0" fmla="*/ 0 h 1794433"/>
                <a:gd name="connsiteX1" fmla="*/ 802481 w 802481"/>
                <a:gd name="connsiteY1" fmla="*/ 3175 h 1794433"/>
                <a:gd name="connsiteX2" fmla="*/ 162425 w 802481"/>
                <a:gd name="connsiteY2" fmla="*/ 1794433 h 1794433"/>
                <a:gd name="connsiteX3" fmla="*/ 0 w 802481"/>
                <a:gd name="connsiteY3" fmla="*/ 1783556 h 1794433"/>
                <a:gd name="connsiteX4" fmla="*/ 650081 w 802481"/>
                <a:gd name="connsiteY4" fmla="*/ 0 h 1794433"/>
                <a:gd name="connsiteX0" fmla="*/ 642751 w 795151"/>
                <a:gd name="connsiteY0" fmla="*/ 0 h 1798216"/>
                <a:gd name="connsiteX1" fmla="*/ 795151 w 795151"/>
                <a:gd name="connsiteY1" fmla="*/ 3175 h 1798216"/>
                <a:gd name="connsiteX2" fmla="*/ 155095 w 795151"/>
                <a:gd name="connsiteY2" fmla="*/ 1794433 h 1798216"/>
                <a:gd name="connsiteX3" fmla="*/ 0 w 795151"/>
                <a:gd name="connsiteY3" fmla="*/ 1798216 h 1798216"/>
                <a:gd name="connsiteX4" fmla="*/ 642751 w 795151"/>
                <a:gd name="connsiteY4" fmla="*/ 0 h 1798216"/>
                <a:gd name="connsiteX0" fmla="*/ 653746 w 806146"/>
                <a:gd name="connsiteY0" fmla="*/ 0 h 1794433"/>
                <a:gd name="connsiteX1" fmla="*/ 806146 w 806146"/>
                <a:gd name="connsiteY1" fmla="*/ 3175 h 1794433"/>
                <a:gd name="connsiteX2" fmla="*/ 166090 w 806146"/>
                <a:gd name="connsiteY2" fmla="*/ 1794433 h 1794433"/>
                <a:gd name="connsiteX3" fmla="*/ 0 w 806146"/>
                <a:gd name="connsiteY3" fmla="*/ 1792719 h 1794433"/>
                <a:gd name="connsiteX4" fmla="*/ 653746 w 806146"/>
                <a:gd name="connsiteY4" fmla="*/ 0 h 1794433"/>
                <a:gd name="connsiteX0" fmla="*/ 653746 w 796983"/>
                <a:gd name="connsiteY0" fmla="*/ 0 h 1794433"/>
                <a:gd name="connsiteX1" fmla="*/ 796983 w 796983"/>
                <a:gd name="connsiteY1" fmla="*/ 61814 h 1794433"/>
                <a:gd name="connsiteX2" fmla="*/ 166090 w 796983"/>
                <a:gd name="connsiteY2" fmla="*/ 1794433 h 1794433"/>
                <a:gd name="connsiteX3" fmla="*/ 0 w 796983"/>
                <a:gd name="connsiteY3" fmla="*/ 1792719 h 1794433"/>
                <a:gd name="connsiteX4" fmla="*/ 653746 w 796983"/>
                <a:gd name="connsiteY4" fmla="*/ 0 h 1794433"/>
                <a:gd name="connsiteX0" fmla="*/ 653746 w 817140"/>
                <a:gd name="connsiteY0" fmla="*/ 2322 h 1796755"/>
                <a:gd name="connsiteX1" fmla="*/ 817140 w 817140"/>
                <a:gd name="connsiteY1" fmla="*/ 0 h 1796755"/>
                <a:gd name="connsiteX2" fmla="*/ 166090 w 817140"/>
                <a:gd name="connsiteY2" fmla="*/ 1796755 h 1796755"/>
                <a:gd name="connsiteX3" fmla="*/ 0 w 817140"/>
                <a:gd name="connsiteY3" fmla="*/ 1795041 h 1796755"/>
                <a:gd name="connsiteX4" fmla="*/ 653746 w 817140"/>
                <a:gd name="connsiteY4" fmla="*/ 2322 h 1796755"/>
                <a:gd name="connsiteX0" fmla="*/ 600605 w 817140"/>
                <a:gd name="connsiteY0" fmla="*/ 55463 h 1796755"/>
                <a:gd name="connsiteX1" fmla="*/ 817140 w 817140"/>
                <a:gd name="connsiteY1" fmla="*/ 0 h 1796755"/>
                <a:gd name="connsiteX2" fmla="*/ 166090 w 817140"/>
                <a:gd name="connsiteY2" fmla="*/ 1796755 h 1796755"/>
                <a:gd name="connsiteX3" fmla="*/ 0 w 817140"/>
                <a:gd name="connsiteY3" fmla="*/ 1795041 h 1796755"/>
                <a:gd name="connsiteX4" fmla="*/ 600605 w 817140"/>
                <a:gd name="connsiteY4" fmla="*/ 55463 h 1796755"/>
                <a:gd name="connsiteX0" fmla="*/ 653746 w 817140"/>
                <a:gd name="connsiteY0" fmla="*/ 0 h 1799931"/>
                <a:gd name="connsiteX1" fmla="*/ 817140 w 817140"/>
                <a:gd name="connsiteY1" fmla="*/ 3176 h 1799931"/>
                <a:gd name="connsiteX2" fmla="*/ 166090 w 817140"/>
                <a:gd name="connsiteY2" fmla="*/ 1799931 h 1799931"/>
                <a:gd name="connsiteX3" fmla="*/ 0 w 817140"/>
                <a:gd name="connsiteY3" fmla="*/ 1798217 h 1799931"/>
                <a:gd name="connsiteX4" fmla="*/ 653746 w 817140"/>
                <a:gd name="connsiteY4" fmla="*/ 0 h 1799931"/>
                <a:gd name="connsiteX0" fmla="*/ 657411 w 820805"/>
                <a:gd name="connsiteY0" fmla="*/ 0 h 1825704"/>
                <a:gd name="connsiteX1" fmla="*/ 820805 w 820805"/>
                <a:gd name="connsiteY1" fmla="*/ 3176 h 1825704"/>
                <a:gd name="connsiteX2" fmla="*/ 169755 w 820805"/>
                <a:gd name="connsiteY2" fmla="*/ 1799931 h 1825704"/>
                <a:gd name="connsiteX3" fmla="*/ 0 w 820805"/>
                <a:gd name="connsiteY3" fmla="*/ 1825704 h 1825704"/>
                <a:gd name="connsiteX4" fmla="*/ 657411 w 820805"/>
                <a:gd name="connsiteY4" fmla="*/ 0 h 1825704"/>
                <a:gd name="connsiteX0" fmla="*/ 633589 w 796983"/>
                <a:gd name="connsiteY0" fmla="*/ 0 h 1799931"/>
                <a:gd name="connsiteX1" fmla="*/ 796983 w 796983"/>
                <a:gd name="connsiteY1" fmla="*/ 3176 h 1799931"/>
                <a:gd name="connsiteX2" fmla="*/ 145933 w 796983"/>
                <a:gd name="connsiteY2" fmla="*/ 1799931 h 1799931"/>
                <a:gd name="connsiteX3" fmla="*/ 0 w 796983"/>
                <a:gd name="connsiteY3" fmla="*/ 1792720 h 1799931"/>
                <a:gd name="connsiteX4" fmla="*/ 633589 w 796983"/>
                <a:gd name="connsiteY4" fmla="*/ 0 h 1799931"/>
                <a:gd name="connsiteX0" fmla="*/ 648249 w 811643"/>
                <a:gd name="connsiteY0" fmla="*/ 0 h 1801882"/>
                <a:gd name="connsiteX1" fmla="*/ 811643 w 811643"/>
                <a:gd name="connsiteY1" fmla="*/ 3176 h 1801882"/>
                <a:gd name="connsiteX2" fmla="*/ 160593 w 811643"/>
                <a:gd name="connsiteY2" fmla="*/ 1799931 h 1801882"/>
                <a:gd name="connsiteX3" fmla="*/ 0 w 811643"/>
                <a:gd name="connsiteY3" fmla="*/ 1801882 h 1801882"/>
                <a:gd name="connsiteX4" fmla="*/ 648249 w 811643"/>
                <a:gd name="connsiteY4" fmla="*/ 0 h 1801882"/>
                <a:gd name="connsiteX0" fmla="*/ 648249 w 808071"/>
                <a:gd name="connsiteY0" fmla="*/ 0 h 1801882"/>
                <a:gd name="connsiteX1" fmla="*/ 808071 w 808071"/>
                <a:gd name="connsiteY1" fmla="*/ 3176 h 1801882"/>
                <a:gd name="connsiteX2" fmla="*/ 160593 w 808071"/>
                <a:gd name="connsiteY2" fmla="*/ 1799931 h 1801882"/>
                <a:gd name="connsiteX3" fmla="*/ 0 w 808071"/>
                <a:gd name="connsiteY3" fmla="*/ 1801882 h 1801882"/>
                <a:gd name="connsiteX4" fmla="*/ 648249 w 808071"/>
                <a:gd name="connsiteY4" fmla="*/ 0 h 1801882"/>
                <a:gd name="connsiteX0" fmla="*/ 645868 w 808071"/>
                <a:gd name="connsiteY0" fmla="*/ 0 h 1799501"/>
                <a:gd name="connsiteX1" fmla="*/ 808071 w 808071"/>
                <a:gd name="connsiteY1" fmla="*/ 795 h 1799501"/>
                <a:gd name="connsiteX2" fmla="*/ 160593 w 808071"/>
                <a:gd name="connsiteY2" fmla="*/ 1797550 h 1799501"/>
                <a:gd name="connsiteX3" fmla="*/ 0 w 808071"/>
                <a:gd name="connsiteY3" fmla="*/ 1799501 h 1799501"/>
                <a:gd name="connsiteX4" fmla="*/ 645868 w 808071"/>
                <a:gd name="connsiteY4" fmla="*/ 0 h 1799501"/>
                <a:gd name="connsiteX0" fmla="*/ 645868 w 808071"/>
                <a:gd name="connsiteY0" fmla="*/ 0 h 1799501"/>
                <a:gd name="connsiteX1" fmla="*/ 808071 w 808071"/>
                <a:gd name="connsiteY1" fmla="*/ 795 h 1799501"/>
                <a:gd name="connsiteX2" fmla="*/ 160593 w 808071"/>
                <a:gd name="connsiteY2" fmla="*/ 1798741 h 1799501"/>
                <a:gd name="connsiteX3" fmla="*/ 0 w 808071"/>
                <a:gd name="connsiteY3" fmla="*/ 1799501 h 1799501"/>
                <a:gd name="connsiteX4" fmla="*/ 645868 w 808071"/>
                <a:gd name="connsiteY4" fmla="*/ 0 h 1799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8071" h="1799501">
                  <a:moveTo>
                    <a:pt x="645868" y="0"/>
                  </a:moveTo>
                  <a:lnTo>
                    <a:pt x="808071" y="795"/>
                  </a:lnTo>
                  <a:lnTo>
                    <a:pt x="160593" y="1798741"/>
                  </a:lnTo>
                  <a:lnTo>
                    <a:pt x="0" y="1799501"/>
                  </a:lnTo>
                  <a:lnTo>
                    <a:pt x="645868" y="0"/>
                  </a:lnTo>
                  <a:close/>
                </a:path>
              </a:pathLst>
            </a:custGeom>
            <a:solidFill>
              <a:srgbClr val="5A5A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sp>
        <p:nvSpPr>
          <p:cNvPr id="7" name="日期版面配置區 6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2321750-064C-4415-90B1-2B3922248B43}" type="datetime1">
              <a:rPr lang="zh-TW" altLang="en-US" smtClean="0"/>
              <a:t>2026/4/20</a:t>
            </a:fld>
            <a:endParaRPr lang="zh-TW" altLang="en-US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5891837-7408-4C4A-8A96-70E8B1408A78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3" name="矩形 12"/>
          <p:cNvSpPr/>
          <p:nvPr userDrawn="1"/>
        </p:nvSpPr>
        <p:spPr>
          <a:xfrm>
            <a:off x="2040526" y="1136451"/>
            <a:ext cx="432000" cy="216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4" name="標題 25"/>
          <p:cNvSpPr>
            <a:spLocks noGrp="1"/>
          </p:cNvSpPr>
          <p:nvPr>
            <p:ph type="title"/>
          </p:nvPr>
        </p:nvSpPr>
        <p:spPr>
          <a:xfrm>
            <a:off x="1941683" y="742960"/>
            <a:ext cx="6802267" cy="387350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400" b="1" spc="-120" baseline="0">
                <a:solidFill>
                  <a:srgbClr val="005597"/>
                </a:solidFill>
                <a:latin typeface="Microsoft YaHei" pitchFamily="34" charset="-122"/>
                <a:ea typeface="Microsoft YaHei" pitchFamily="34" charset="-122"/>
              </a:defRPr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15" name="文字版面配置區 29"/>
          <p:cNvSpPr>
            <a:spLocks noGrp="1"/>
          </p:cNvSpPr>
          <p:nvPr>
            <p:ph type="body" sz="quarter" idx="27"/>
          </p:nvPr>
        </p:nvSpPr>
        <p:spPr>
          <a:xfrm>
            <a:off x="1945277" y="1339860"/>
            <a:ext cx="6793911" cy="337026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itchFamily="34" charset="-122"/>
                <a:ea typeface="Microsoft YaHei" pitchFamily="34" charset="-122"/>
              </a:defRPr>
            </a:lvl1pPr>
            <a:lvl2pPr marL="252000" indent="-180000" algn="l">
              <a:spcBef>
                <a:spcPts val="500"/>
              </a:spcBef>
              <a:buFont typeface="Arial" pitchFamily="34" charset="0"/>
              <a:buChar char="•"/>
              <a:defRPr sz="110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itchFamily="34" charset="-122"/>
                <a:ea typeface="Microsoft YaHei" pitchFamily="34" charset="-122"/>
              </a:defRPr>
            </a:lvl2pPr>
            <a:lvl3pPr marL="468000" indent="-180000" algn="l">
              <a:buFont typeface="Microsoft YaHei" pitchFamily="34" charset="-122"/>
              <a:buChar char="◎"/>
              <a:defRPr sz="105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itchFamily="34" charset="-122"/>
                <a:ea typeface="Microsoft YaHei" pitchFamily="34" charset="-122"/>
              </a:defRPr>
            </a:lvl3pPr>
            <a:lvl4pPr marL="720000" indent="-171450" algn="l">
              <a:buFont typeface="Microsoft YaHei" pitchFamily="34" charset="-122"/>
              <a:buChar char="▪"/>
              <a:defRPr sz="90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itchFamily="34" charset="-122"/>
                <a:ea typeface="Microsoft YaHei" pitchFamily="34" charset="-122"/>
              </a:defRPr>
            </a:lvl4pPr>
            <a:lvl5pPr marL="936000" indent="-180000" algn="l">
              <a:defRPr sz="80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itchFamily="34" charset="-122"/>
                <a:ea typeface="Microsoft YaHei" pitchFamily="34" charset="-122"/>
              </a:defRPr>
            </a:lvl5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</p:spTree>
    <p:extLst>
      <p:ext uri="{BB962C8B-B14F-4D97-AF65-F5344CB8AC3E}">
        <p14:creationId xmlns:p14="http://schemas.microsoft.com/office/powerpoint/2010/main" val="267666639"/>
      </p:ext>
    </p:extLst>
  </p:cSld>
  <p:clrMapOvr>
    <a:masterClrMapping/>
  </p:clrMapOvr>
  <p:transition>
    <p:cover dir="u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般(斜紋綠底)-單欄">
    <p:bg>
      <p:bgPr>
        <a:solidFill>
          <a:srgbClr val="00509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版面配置區 6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2321750-064C-4415-90B1-2B3922248B43}" type="datetime1">
              <a:rPr lang="zh-TW" altLang="en-US" smtClean="0"/>
              <a:t>2026/4/20</a:t>
            </a:fld>
            <a:endParaRPr lang="zh-TW" altLang="en-US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5891837-7408-4C4A-8A96-70E8B1408A78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3" name="矩形 12"/>
          <p:cNvSpPr/>
          <p:nvPr userDrawn="1"/>
        </p:nvSpPr>
        <p:spPr>
          <a:xfrm>
            <a:off x="2040526" y="1136451"/>
            <a:ext cx="432000" cy="216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4" name="標題 25"/>
          <p:cNvSpPr>
            <a:spLocks noGrp="1"/>
          </p:cNvSpPr>
          <p:nvPr>
            <p:ph type="title"/>
          </p:nvPr>
        </p:nvSpPr>
        <p:spPr>
          <a:xfrm>
            <a:off x="1941683" y="742960"/>
            <a:ext cx="6802267" cy="387350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400" b="1" spc="0" baseline="0">
                <a:solidFill>
                  <a:schemeClr val="bg1"/>
                </a:solidFill>
                <a:latin typeface="Microsoft YaHei" pitchFamily="34" charset="-122"/>
                <a:ea typeface="Microsoft YaHei" pitchFamily="34" charset="-122"/>
              </a:defRPr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15" name="文字版面配置區 29"/>
          <p:cNvSpPr>
            <a:spLocks noGrp="1"/>
          </p:cNvSpPr>
          <p:nvPr>
            <p:ph type="body" sz="quarter" idx="27"/>
          </p:nvPr>
        </p:nvSpPr>
        <p:spPr>
          <a:xfrm>
            <a:off x="1945277" y="1339860"/>
            <a:ext cx="6793911" cy="337026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1400">
                <a:solidFill>
                  <a:schemeClr val="bg1"/>
                </a:solidFill>
                <a:latin typeface="Microsoft YaHei" pitchFamily="34" charset="-122"/>
                <a:ea typeface="Microsoft YaHei" pitchFamily="34" charset="-122"/>
              </a:defRPr>
            </a:lvl1pPr>
            <a:lvl2pPr marL="252000" indent="-180000" algn="l">
              <a:spcBef>
                <a:spcPts val="500"/>
              </a:spcBef>
              <a:buFont typeface="Arial" pitchFamily="34" charset="0"/>
              <a:buChar char="•"/>
              <a:defRPr sz="1100">
                <a:solidFill>
                  <a:schemeClr val="bg1"/>
                </a:solidFill>
                <a:latin typeface="Microsoft YaHei" pitchFamily="34" charset="-122"/>
                <a:ea typeface="Microsoft YaHei" pitchFamily="34" charset="-122"/>
              </a:defRPr>
            </a:lvl2pPr>
            <a:lvl3pPr marL="468000" indent="-180000" algn="l">
              <a:buFont typeface="Microsoft YaHei" pitchFamily="34" charset="-122"/>
              <a:buChar char="◎"/>
              <a:defRPr sz="1050">
                <a:solidFill>
                  <a:schemeClr val="bg1"/>
                </a:solidFill>
                <a:latin typeface="Microsoft YaHei" pitchFamily="34" charset="-122"/>
                <a:ea typeface="Microsoft YaHei" pitchFamily="34" charset="-122"/>
              </a:defRPr>
            </a:lvl3pPr>
            <a:lvl4pPr marL="720000" indent="-171450" algn="l">
              <a:buFont typeface="Microsoft YaHei" pitchFamily="34" charset="-122"/>
              <a:buChar char="▪"/>
              <a:defRPr sz="900">
                <a:solidFill>
                  <a:schemeClr val="bg1"/>
                </a:solidFill>
                <a:latin typeface="Microsoft YaHei" pitchFamily="34" charset="-122"/>
                <a:ea typeface="Microsoft YaHei" pitchFamily="34" charset="-122"/>
              </a:defRPr>
            </a:lvl4pPr>
            <a:lvl5pPr marL="936000" indent="-180000" algn="l">
              <a:defRPr sz="800">
                <a:solidFill>
                  <a:schemeClr val="bg1"/>
                </a:solidFill>
                <a:latin typeface="Microsoft YaHei" pitchFamily="34" charset="-122"/>
                <a:ea typeface="Microsoft YaHei" pitchFamily="34" charset="-122"/>
              </a:defRPr>
            </a:lvl5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grpSp>
        <p:nvGrpSpPr>
          <p:cNvPr id="2" name="群組 1">
            <a:extLst>
              <a:ext uri="{FF2B5EF4-FFF2-40B4-BE49-F238E27FC236}">
                <a16:creationId xmlns:a16="http://schemas.microsoft.com/office/drawing/2014/main" id="{20946C74-8A5F-14BF-9913-67F01527C037}"/>
              </a:ext>
            </a:extLst>
          </p:cNvPr>
          <p:cNvGrpSpPr/>
          <p:nvPr userDrawn="1"/>
        </p:nvGrpSpPr>
        <p:grpSpPr>
          <a:xfrm>
            <a:off x="5829" y="-7144"/>
            <a:ext cx="2097881" cy="5150644"/>
            <a:chOff x="5829" y="-7144"/>
            <a:chExt cx="2097881" cy="5150644"/>
          </a:xfrm>
        </p:grpSpPr>
        <p:sp>
          <p:nvSpPr>
            <p:cNvPr id="4" name="矩形 1">
              <a:extLst>
                <a:ext uri="{FF2B5EF4-FFF2-40B4-BE49-F238E27FC236}">
                  <a16:creationId xmlns:a16="http://schemas.microsoft.com/office/drawing/2014/main" id="{AE9EE081-EBE9-63DD-50CD-3C4E5F471680}"/>
                </a:ext>
              </a:extLst>
            </p:cNvPr>
            <p:cNvSpPr/>
            <p:nvPr userDrawn="1"/>
          </p:nvSpPr>
          <p:spPr>
            <a:xfrm>
              <a:off x="5829" y="-7144"/>
              <a:ext cx="2097881" cy="5150644"/>
            </a:xfrm>
            <a:custGeom>
              <a:avLst/>
              <a:gdLst>
                <a:gd name="connsiteX0" fmla="*/ 0 w 231775"/>
                <a:gd name="connsiteY0" fmla="*/ 0 h 5143500"/>
                <a:gd name="connsiteX1" fmla="*/ 231775 w 231775"/>
                <a:gd name="connsiteY1" fmla="*/ 0 h 5143500"/>
                <a:gd name="connsiteX2" fmla="*/ 231775 w 231775"/>
                <a:gd name="connsiteY2" fmla="*/ 5143500 h 5143500"/>
                <a:gd name="connsiteX3" fmla="*/ 0 w 231775"/>
                <a:gd name="connsiteY3" fmla="*/ 5143500 h 5143500"/>
                <a:gd name="connsiteX4" fmla="*/ 0 w 231775"/>
                <a:gd name="connsiteY4" fmla="*/ 0 h 5143500"/>
                <a:gd name="connsiteX0" fmla="*/ 0 w 1743075"/>
                <a:gd name="connsiteY0" fmla="*/ 6350 h 5149850"/>
                <a:gd name="connsiteX1" fmla="*/ 1743075 w 1743075"/>
                <a:gd name="connsiteY1" fmla="*/ 0 h 5149850"/>
                <a:gd name="connsiteX2" fmla="*/ 231775 w 1743075"/>
                <a:gd name="connsiteY2" fmla="*/ 5149850 h 5149850"/>
                <a:gd name="connsiteX3" fmla="*/ 0 w 1743075"/>
                <a:gd name="connsiteY3" fmla="*/ 5149850 h 5149850"/>
                <a:gd name="connsiteX4" fmla="*/ 0 w 1743075"/>
                <a:gd name="connsiteY4" fmla="*/ 6350 h 5149850"/>
                <a:gd name="connsiteX0" fmla="*/ 365125 w 2108200"/>
                <a:gd name="connsiteY0" fmla="*/ 6350 h 5165725"/>
                <a:gd name="connsiteX1" fmla="*/ 2108200 w 2108200"/>
                <a:gd name="connsiteY1" fmla="*/ 0 h 5165725"/>
                <a:gd name="connsiteX2" fmla="*/ 596900 w 2108200"/>
                <a:gd name="connsiteY2" fmla="*/ 5149850 h 5165725"/>
                <a:gd name="connsiteX3" fmla="*/ 0 w 2108200"/>
                <a:gd name="connsiteY3" fmla="*/ 5165725 h 5165725"/>
                <a:gd name="connsiteX4" fmla="*/ 365125 w 2108200"/>
                <a:gd name="connsiteY4" fmla="*/ 6350 h 5165725"/>
                <a:gd name="connsiteX0" fmla="*/ 365125 w 2108200"/>
                <a:gd name="connsiteY0" fmla="*/ 6350 h 5165725"/>
                <a:gd name="connsiteX1" fmla="*/ 2108200 w 2108200"/>
                <a:gd name="connsiteY1" fmla="*/ 0 h 5165725"/>
                <a:gd name="connsiteX2" fmla="*/ 225425 w 2108200"/>
                <a:gd name="connsiteY2" fmla="*/ 5153025 h 5165725"/>
                <a:gd name="connsiteX3" fmla="*/ 0 w 2108200"/>
                <a:gd name="connsiteY3" fmla="*/ 5165725 h 5165725"/>
                <a:gd name="connsiteX4" fmla="*/ 365125 w 2108200"/>
                <a:gd name="connsiteY4" fmla="*/ 6350 h 5165725"/>
                <a:gd name="connsiteX0" fmla="*/ 365125 w 2108200"/>
                <a:gd name="connsiteY0" fmla="*/ 6350 h 5165725"/>
                <a:gd name="connsiteX1" fmla="*/ 2108200 w 2108200"/>
                <a:gd name="connsiteY1" fmla="*/ 0 h 5165725"/>
                <a:gd name="connsiteX2" fmla="*/ 250825 w 2108200"/>
                <a:gd name="connsiteY2" fmla="*/ 5162550 h 5165725"/>
                <a:gd name="connsiteX3" fmla="*/ 0 w 2108200"/>
                <a:gd name="connsiteY3" fmla="*/ 5165725 h 5165725"/>
                <a:gd name="connsiteX4" fmla="*/ 365125 w 2108200"/>
                <a:gd name="connsiteY4" fmla="*/ 6350 h 5165725"/>
                <a:gd name="connsiteX0" fmla="*/ 1854200 w 2108200"/>
                <a:gd name="connsiteY0" fmla="*/ 12700 h 5165725"/>
                <a:gd name="connsiteX1" fmla="*/ 2108200 w 2108200"/>
                <a:gd name="connsiteY1" fmla="*/ 0 h 5165725"/>
                <a:gd name="connsiteX2" fmla="*/ 250825 w 2108200"/>
                <a:gd name="connsiteY2" fmla="*/ 5162550 h 5165725"/>
                <a:gd name="connsiteX3" fmla="*/ 0 w 2108200"/>
                <a:gd name="connsiteY3" fmla="*/ 5165725 h 5165725"/>
                <a:gd name="connsiteX4" fmla="*/ 1854200 w 2108200"/>
                <a:gd name="connsiteY4" fmla="*/ 12700 h 5165725"/>
                <a:gd name="connsiteX0" fmla="*/ 1844675 w 2108200"/>
                <a:gd name="connsiteY0" fmla="*/ 3175 h 5165725"/>
                <a:gd name="connsiteX1" fmla="*/ 2108200 w 2108200"/>
                <a:gd name="connsiteY1" fmla="*/ 0 h 5165725"/>
                <a:gd name="connsiteX2" fmla="*/ 250825 w 2108200"/>
                <a:gd name="connsiteY2" fmla="*/ 5162550 h 5165725"/>
                <a:gd name="connsiteX3" fmla="*/ 0 w 2108200"/>
                <a:gd name="connsiteY3" fmla="*/ 5165725 h 5165725"/>
                <a:gd name="connsiteX4" fmla="*/ 1844675 w 2108200"/>
                <a:gd name="connsiteY4" fmla="*/ 3175 h 5165725"/>
                <a:gd name="connsiteX0" fmla="*/ 1854200 w 2117725"/>
                <a:gd name="connsiteY0" fmla="*/ 3175 h 5165725"/>
                <a:gd name="connsiteX1" fmla="*/ 2117725 w 2117725"/>
                <a:gd name="connsiteY1" fmla="*/ 0 h 5165725"/>
                <a:gd name="connsiteX2" fmla="*/ 260350 w 2117725"/>
                <a:gd name="connsiteY2" fmla="*/ 5162550 h 5165725"/>
                <a:gd name="connsiteX3" fmla="*/ 0 w 2117725"/>
                <a:gd name="connsiteY3" fmla="*/ 5165725 h 5165725"/>
                <a:gd name="connsiteX4" fmla="*/ 1854200 w 2117725"/>
                <a:gd name="connsiteY4" fmla="*/ 3175 h 5165725"/>
                <a:gd name="connsiteX0" fmla="*/ 1854200 w 2117725"/>
                <a:gd name="connsiteY0" fmla="*/ 3175 h 5165725"/>
                <a:gd name="connsiteX1" fmla="*/ 2117725 w 2117725"/>
                <a:gd name="connsiteY1" fmla="*/ 0 h 5165725"/>
                <a:gd name="connsiteX2" fmla="*/ 262732 w 2117725"/>
                <a:gd name="connsiteY2" fmla="*/ 5150644 h 5165725"/>
                <a:gd name="connsiteX3" fmla="*/ 0 w 2117725"/>
                <a:gd name="connsiteY3" fmla="*/ 5165725 h 5165725"/>
                <a:gd name="connsiteX4" fmla="*/ 1854200 w 2117725"/>
                <a:gd name="connsiteY4" fmla="*/ 3175 h 5165725"/>
                <a:gd name="connsiteX0" fmla="*/ 1849437 w 2112962"/>
                <a:gd name="connsiteY0" fmla="*/ 3175 h 5160963"/>
                <a:gd name="connsiteX1" fmla="*/ 2112962 w 2112962"/>
                <a:gd name="connsiteY1" fmla="*/ 0 h 5160963"/>
                <a:gd name="connsiteX2" fmla="*/ 257969 w 2112962"/>
                <a:gd name="connsiteY2" fmla="*/ 5150644 h 5160963"/>
                <a:gd name="connsiteX3" fmla="*/ 0 w 2112962"/>
                <a:gd name="connsiteY3" fmla="*/ 5160963 h 5160963"/>
                <a:gd name="connsiteX4" fmla="*/ 1849437 w 2112962"/>
                <a:gd name="connsiteY4" fmla="*/ 3175 h 5160963"/>
                <a:gd name="connsiteX0" fmla="*/ 1847056 w 2110581"/>
                <a:gd name="connsiteY0" fmla="*/ 3175 h 5150644"/>
                <a:gd name="connsiteX1" fmla="*/ 2110581 w 2110581"/>
                <a:gd name="connsiteY1" fmla="*/ 0 h 5150644"/>
                <a:gd name="connsiteX2" fmla="*/ 255588 w 2110581"/>
                <a:gd name="connsiteY2" fmla="*/ 5150644 h 5150644"/>
                <a:gd name="connsiteX3" fmla="*/ 0 w 2110581"/>
                <a:gd name="connsiteY3" fmla="*/ 5149056 h 5150644"/>
                <a:gd name="connsiteX4" fmla="*/ 1847056 w 2110581"/>
                <a:gd name="connsiteY4" fmla="*/ 3175 h 5150644"/>
                <a:gd name="connsiteX0" fmla="*/ 1847056 w 2113756"/>
                <a:gd name="connsiteY0" fmla="*/ 0 h 5147469"/>
                <a:gd name="connsiteX1" fmla="*/ 2113756 w 2113756"/>
                <a:gd name="connsiteY1" fmla="*/ 6350 h 5147469"/>
                <a:gd name="connsiteX2" fmla="*/ 255588 w 2113756"/>
                <a:gd name="connsiteY2" fmla="*/ 5147469 h 5147469"/>
                <a:gd name="connsiteX3" fmla="*/ 0 w 2113756"/>
                <a:gd name="connsiteY3" fmla="*/ 5145881 h 5147469"/>
                <a:gd name="connsiteX4" fmla="*/ 1847056 w 2113756"/>
                <a:gd name="connsiteY4" fmla="*/ 0 h 5147469"/>
                <a:gd name="connsiteX0" fmla="*/ 1847056 w 2082006"/>
                <a:gd name="connsiteY0" fmla="*/ 0 h 5147469"/>
                <a:gd name="connsiteX1" fmla="*/ 2082006 w 2082006"/>
                <a:gd name="connsiteY1" fmla="*/ 0 h 5147469"/>
                <a:gd name="connsiteX2" fmla="*/ 255588 w 2082006"/>
                <a:gd name="connsiteY2" fmla="*/ 5147469 h 5147469"/>
                <a:gd name="connsiteX3" fmla="*/ 0 w 2082006"/>
                <a:gd name="connsiteY3" fmla="*/ 5145881 h 5147469"/>
                <a:gd name="connsiteX4" fmla="*/ 1847056 w 2082006"/>
                <a:gd name="connsiteY4" fmla="*/ 0 h 5147469"/>
                <a:gd name="connsiteX0" fmla="*/ 1847056 w 2097881"/>
                <a:gd name="connsiteY0" fmla="*/ 3175 h 5150644"/>
                <a:gd name="connsiteX1" fmla="*/ 2097881 w 2097881"/>
                <a:gd name="connsiteY1" fmla="*/ 0 h 5150644"/>
                <a:gd name="connsiteX2" fmla="*/ 255588 w 2097881"/>
                <a:gd name="connsiteY2" fmla="*/ 5150644 h 5150644"/>
                <a:gd name="connsiteX3" fmla="*/ 0 w 2097881"/>
                <a:gd name="connsiteY3" fmla="*/ 5149056 h 5150644"/>
                <a:gd name="connsiteX4" fmla="*/ 1847056 w 2097881"/>
                <a:gd name="connsiteY4" fmla="*/ 3175 h 5150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7881" h="5150644">
                  <a:moveTo>
                    <a:pt x="1847056" y="3175"/>
                  </a:moveTo>
                  <a:lnTo>
                    <a:pt x="2097881" y="0"/>
                  </a:lnTo>
                  <a:lnTo>
                    <a:pt x="255588" y="5150644"/>
                  </a:lnTo>
                  <a:lnTo>
                    <a:pt x="0" y="5149056"/>
                  </a:lnTo>
                  <a:lnTo>
                    <a:pt x="1847056" y="3175"/>
                  </a:lnTo>
                  <a:close/>
                </a:path>
              </a:pathLst>
            </a:custGeom>
            <a:solidFill>
              <a:srgbClr val="E1E1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5" name="矩形 1">
              <a:extLst>
                <a:ext uri="{FF2B5EF4-FFF2-40B4-BE49-F238E27FC236}">
                  <a16:creationId xmlns:a16="http://schemas.microsoft.com/office/drawing/2014/main" id="{97360C75-33C2-0634-F994-7790AD9656D6}"/>
                </a:ext>
              </a:extLst>
            </p:cNvPr>
            <p:cNvSpPr/>
            <p:nvPr userDrawn="1"/>
          </p:nvSpPr>
          <p:spPr>
            <a:xfrm>
              <a:off x="728049" y="1124576"/>
              <a:ext cx="808071" cy="1799501"/>
            </a:xfrm>
            <a:custGeom>
              <a:avLst/>
              <a:gdLst>
                <a:gd name="connsiteX0" fmla="*/ 0 w 231775"/>
                <a:gd name="connsiteY0" fmla="*/ 0 h 5143500"/>
                <a:gd name="connsiteX1" fmla="*/ 231775 w 231775"/>
                <a:gd name="connsiteY1" fmla="*/ 0 h 5143500"/>
                <a:gd name="connsiteX2" fmla="*/ 231775 w 231775"/>
                <a:gd name="connsiteY2" fmla="*/ 5143500 h 5143500"/>
                <a:gd name="connsiteX3" fmla="*/ 0 w 231775"/>
                <a:gd name="connsiteY3" fmla="*/ 5143500 h 5143500"/>
                <a:gd name="connsiteX4" fmla="*/ 0 w 231775"/>
                <a:gd name="connsiteY4" fmla="*/ 0 h 5143500"/>
                <a:gd name="connsiteX0" fmla="*/ 0 w 1743075"/>
                <a:gd name="connsiteY0" fmla="*/ 6350 h 5149850"/>
                <a:gd name="connsiteX1" fmla="*/ 1743075 w 1743075"/>
                <a:gd name="connsiteY1" fmla="*/ 0 h 5149850"/>
                <a:gd name="connsiteX2" fmla="*/ 231775 w 1743075"/>
                <a:gd name="connsiteY2" fmla="*/ 5149850 h 5149850"/>
                <a:gd name="connsiteX3" fmla="*/ 0 w 1743075"/>
                <a:gd name="connsiteY3" fmla="*/ 5149850 h 5149850"/>
                <a:gd name="connsiteX4" fmla="*/ 0 w 1743075"/>
                <a:gd name="connsiteY4" fmla="*/ 6350 h 5149850"/>
                <a:gd name="connsiteX0" fmla="*/ 365125 w 2108200"/>
                <a:gd name="connsiteY0" fmla="*/ 6350 h 5165725"/>
                <a:gd name="connsiteX1" fmla="*/ 2108200 w 2108200"/>
                <a:gd name="connsiteY1" fmla="*/ 0 h 5165725"/>
                <a:gd name="connsiteX2" fmla="*/ 596900 w 2108200"/>
                <a:gd name="connsiteY2" fmla="*/ 5149850 h 5165725"/>
                <a:gd name="connsiteX3" fmla="*/ 0 w 2108200"/>
                <a:gd name="connsiteY3" fmla="*/ 5165725 h 5165725"/>
                <a:gd name="connsiteX4" fmla="*/ 365125 w 2108200"/>
                <a:gd name="connsiteY4" fmla="*/ 6350 h 5165725"/>
                <a:gd name="connsiteX0" fmla="*/ 365125 w 2108200"/>
                <a:gd name="connsiteY0" fmla="*/ 6350 h 5165725"/>
                <a:gd name="connsiteX1" fmla="*/ 2108200 w 2108200"/>
                <a:gd name="connsiteY1" fmla="*/ 0 h 5165725"/>
                <a:gd name="connsiteX2" fmla="*/ 225425 w 2108200"/>
                <a:gd name="connsiteY2" fmla="*/ 5153025 h 5165725"/>
                <a:gd name="connsiteX3" fmla="*/ 0 w 2108200"/>
                <a:gd name="connsiteY3" fmla="*/ 5165725 h 5165725"/>
                <a:gd name="connsiteX4" fmla="*/ 365125 w 2108200"/>
                <a:gd name="connsiteY4" fmla="*/ 6350 h 5165725"/>
                <a:gd name="connsiteX0" fmla="*/ 365125 w 2108200"/>
                <a:gd name="connsiteY0" fmla="*/ 6350 h 5165725"/>
                <a:gd name="connsiteX1" fmla="*/ 2108200 w 2108200"/>
                <a:gd name="connsiteY1" fmla="*/ 0 h 5165725"/>
                <a:gd name="connsiteX2" fmla="*/ 250825 w 2108200"/>
                <a:gd name="connsiteY2" fmla="*/ 5162550 h 5165725"/>
                <a:gd name="connsiteX3" fmla="*/ 0 w 2108200"/>
                <a:gd name="connsiteY3" fmla="*/ 5165725 h 5165725"/>
                <a:gd name="connsiteX4" fmla="*/ 365125 w 2108200"/>
                <a:gd name="connsiteY4" fmla="*/ 6350 h 5165725"/>
                <a:gd name="connsiteX0" fmla="*/ 1854200 w 2108200"/>
                <a:gd name="connsiteY0" fmla="*/ 12700 h 5165725"/>
                <a:gd name="connsiteX1" fmla="*/ 2108200 w 2108200"/>
                <a:gd name="connsiteY1" fmla="*/ 0 h 5165725"/>
                <a:gd name="connsiteX2" fmla="*/ 250825 w 2108200"/>
                <a:gd name="connsiteY2" fmla="*/ 5162550 h 5165725"/>
                <a:gd name="connsiteX3" fmla="*/ 0 w 2108200"/>
                <a:gd name="connsiteY3" fmla="*/ 5165725 h 5165725"/>
                <a:gd name="connsiteX4" fmla="*/ 1854200 w 2108200"/>
                <a:gd name="connsiteY4" fmla="*/ 12700 h 5165725"/>
                <a:gd name="connsiteX0" fmla="*/ 1844675 w 2108200"/>
                <a:gd name="connsiteY0" fmla="*/ 3175 h 5165725"/>
                <a:gd name="connsiteX1" fmla="*/ 2108200 w 2108200"/>
                <a:gd name="connsiteY1" fmla="*/ 0 h 5165725"/>
                <a:gd name="connsiteX2" fmla="*/ 250825 w 2108200"/>
                <a:gd name="connsiteY2" fmla="*/ 5162550 h 5165725"/>
                <a:gd name="connsiteX3" fmla="*/ 0 w 2108200"/>
                <a:gd name="connsiteY3" fmla="*/ 5165725 h 5165725"/>
                <a:gd name="connsiteX4" fmla="*/ 1844675 w 2108200"/>
                <a:gd name="connsiteY4" fmla="*/ 3175 h 5165725"/>
                <a:gd name="connsiteX0" fmla="*/ 1854200 w 2117725"/>
                <a:gd name="connsiteY0" fmla="*/ 3175 h 5165725"/>
                <a:gd name="connsiteX1" fmla="*/ 2117725 w 2117725"/>
                <a:gd name="connsiteY1" fmla="*/ 0 h 5165725"/>
                <a:gd name="connsiteX2" fmla="*/ 260350 w 2117725"/>
                <a:gd name="connsiteY2" fmla="*/ 5162550 h 5165725"/>
                <a:gd name="connsiteX3" fmla="*/ 0 w 2117725"/>
                <a:gd name="connsiteY3" fmla="*/ 5165725 h 5165725"/>
                <a:gd name="connsiteX4" fmla="*/ 1854200 w 2117725"/>
                <a:gd name="connsiteY4" fmla="*/ 3175 h 5165725"/>
                <a:gd name="connsiteX0" fmla="*/ 1854200 w 2117725"/>
                <a:gd name="connsiteY0" fmla="*/ 3175 h 5165725"/>
                <a:gd name="connsiteX1" fmla="*/ 2117725 w 2117725"/>
                <a:gd name="connsiteY1" fmla="*/ 0 h 5165725"/>
                <a:gd name="connsiteX2" fmla="*/ 262732 w 2117725"/>
                <a:gd name="connsiteY2" fmla="*/ 5150644 h 5165725"/>
                <a:gd name="connsiteX3" fmla="*/ 0 w 2117725"/>
                <a:gd name="connsiteY3" fmla="*/ 5165725 h 5165725"/>
                <a:gd name="connsiteX4" fmla="*/ 1854200 w 2117725"/>
                <a:gd name="connsiteY4" fmla="*/ 3175 h 5165725"/>
                <a:gd name="connsiteX0" fmla="*/ 1849437 w 2112962"/>
                <a:gd name="connsiteY0" fmla="*/ 3175 h 5160963"/>
                <a:gd name="connsiteX1" fmla="*/ 2112962 w 2112962"/>
                <a:gd name="connsiteY1" fmla="*/ 0 h 5160963"/>
                <a:gd name="connsiteX2" fmla="*/ 257969 w 2112962"/>
                <a:gd name="connsiteY2" fmla="*/ 5150644 h 5160963"/>
                <a:gd name="connsiteX3" fmla="*/ 0 w 2112962"/>
                <a:gd name="connsiteY3" fmla="*/ 5160963 h 5160963"/>
                <a:gd name="connsiteX4" fmla="*/ 1849437 w 2112962"/>
                <a:gd name="connsiteY4" fmla="*/ 3175 h 5160963"/>
                <a:gd name="connsiteX0" fmla="*/ 1847056 w 2110581"/>
                <a:gd name="connsiteY0" fmla="*/ 3175 h 5150644"/>
                <a:gd name="connsiteX1" fmla="*/ 2110581 w 2110581"/>
                <a:gd name="connsiteY1" fmla="*/ 0 h 5150644"/>
                <a:gd name="connsiteX2" fmla="*/ 255588 w 2110581"/>
                <a:gd name="connsiteY2" fmla="*/ 5150644 h 5150644"/>
                <a:gd name="connsiteX3" fmla="*/ 0 w 2110581"/>
                <a:gd name="connsiteY3" fmla="*/ 5149056 h 5150644"/>
                <a:gd name="connsiteX4" fmla="*/ 1847056 w 2110581"/>
                <a:gd name="connsiteY4" fmla="*/ 3175 h 5150644"/>
                <a:gd name="connsiteX0" fmla="*/ 1847056 w 2113756"/>
                <a:gd name="connsiteY0" fmla="*/ 0 h 5147469"/>
                <a:gd name="connsiteX1" fmla="*/ 2113756 w 2113756"/>
                <a:gd name="connsiteY1" fmla="*/ 6350 h 5147469"/>
                <a:gd name="connsiteX2" fmla="*/ 255588 w 2113756"/>
                <a:gd name="connsiteY2" fmla="*/ 5147469 h 5147469"/>
                <a:gd name="connsiteX3" fmla="*/ 0 w 2113756"/>
                <a:gd name="connsiteY3" fmla="*/ 5145881 h 5147469"/>
                <a:gd name="connsiteX4" fmla="*/ 1847056 w 2113756"/>
                <a:gd name="connsiteY4" fmla="*/ 0 h 5147469"/>
                <a:gd name="connsiteX0" fmla="*/ 1847056 w 2082006"/>
                <a:gd name="connsiteY0" fmla="*/ 0 h 5147469"/>
                <a:gd name="connsiteX1" fmla="*/ 2082006 w 2082006"/>
                <a:gd name="connsiteY1" fmla="*/ 0 h 5147469"/>
                <a:gd name="connsiteX2" fmla="*/ 255588 w 2082006"/>
                <a:gd name="connsiteY2" fmla="*/ 5147469 h 5147469"/>
                <a:gd name="connsiteX3" fmla="*/ 0 w 2082006"/>
                <a:gd name="connsiteY3" fmla="*/ 5145881 h 5147469"/>
                <a:gd name="connsiteX4" fmla="*/ 1847056 w 2082006"/>
                <a:gd name="connsiteY4" fmla="*/ 0 h 5147469"/>
                <a:gd name="connsiteX0" fmla="*/ 1847056 w 2097881"/>
                <a:gd name="connsiteY0" fmla="*/ 3175 h 5150644"/>
                <a:gd name="connsiteX1" fmla="*/ 2097881 w 2097881"/>
                <a:gd name="connsiteY1" fmla="*/ 0 h 5150644"/>
                <a:gd name="connsiteX2" fmla="*/ 255588 w 2097881"/>
                <a:gd name="connsiteY2" fmla="*/ 5150644 h 5150644"/>
                <a:gd name="connsiteX3" fmla="*/ 0 w 2097881"/>
                <a:gd name="connsiteY3" fmla="*/ 5149056 h 5150644"/>
                <a:gd name="connsiteX4" fmla="*/ 1847056 w 2097881"/>
                <a:gd name="connsiteY4" fmla="*/ 3175 h 5150644"/>
                <a:gd name="connsiteX0" fmla="*/ 1897856 w 2148681"/>
                <a:gd name="connsiteY0" fmla="*/ 3175 h 5150644"/>
                <a:gd name="connsiteX1" fmla="*/ 2148681 w 2148681"/>
                <a:gd name="connsiteY1" fmla="*/ 0 h 5150644"/>
                <a:gd name="connsiteX2" fmla="*/ 306388 w 2148681"/>
                <a:gd name="connsiteY2" fmla="*/ 5150644 h 5150644"/>
                <a:gd name="connsiteX3" fmla="*/ 0 w 2148681"/>
                <a:gd name="connsiteY3" fmla="*/ 3183731 h 5150644"/>
                <a:gd name="connsiteX4" fmla="*/ 1897856 w 2148681"/>
                <a:gd name="connsiteY4" fmla="*/ 3175 h 5150644"/>
                <a:gd name="connsiteX0" fmla="*/ 1897856 w 2148681"/>
                <a:gd name="connsiteY0" fmla="*/ 3175 h 3204369"/>
                <a:gd name="connsiteX1" fmla="*/ 2148681 w 2148681"/>
                <a:gd name="connsiteY1" fmla="*/ 0 h 3204369"/>
                <a:gd name="connsiteX2" fmla="*/ 163513 w 2148681"/>
                <a:gd name="connsiteY2" fmla="*/ 3204369 h 3204369"/>
                <a:gd name="connsiteX3" fmla="*/ 0 w 2148681"/>
                <a:gd name="connsiteY3" fmla="*/ 3183731 h 3204369"/>
                <a:gd name="connsiteX4" fmla="*/ 1897856 w 2148681"/>
                <a:gd name="connsiteY4" fmla="*/ 3175 h 3204369"/>
                <a:gd name="connsiteX0" fmla="*/ 1897856 w 2148681"/>
                <a:gd name="connsiteY0" fmla="*/ 3175 h 3183731"/>
                <a:gd name="connsiteX1" fmla="*/ 2148681 w 2148681"/>
                <a:gd name="connsiteY1" fmla="*/ 0 h 3183731"/>
                <a:gd name="connsiteX2" fmla="*/ 169863 w 2148681"/>
                <a:gd name="connsiteY2" fmla="*/ 3166269 h 3183731"/>
                <a:gd name="connsiteX3" fmla="*/ 0 w 2148681"/>
                <a:gd name="connsiteY3" fmla="*/ 3183731 h 3183731"/>
                <a:gd name="connsiteX4" fmla="*/ 1897856 w 2148681"/>
                <a:gd name="connsiteY4" fmla="*/ 3175 h 3183731"/>
                <a:gd name="connsiteX0" fmla="*/ 986631 w 2148681"/>
                <a:gd name="connsiteY0" fmla="*/ 339725 h 3183731"/>
                <a:gd name="connsiteX1" fmla="*/ 2148681 w 2148681"/>
                <a:gd name="connsiteY1" fmla="*/ 0 h 3183731"/>
                <a:gd name="connsiteX2" fmla="*/ 169863 w 2148681"/>
                <a:gd name="connsiteY2" fmla="*/ 3166269 h 3183731"/>
                <a:gd name="connsiteX3" fmla="*/ 0 w 2148681"/>
                <a:gd name="connsiteY3" fmla="*/ 3183731 h 3183731"/>
                <a:gd name="connsiteX4" fmla="*/ 986631 w 2148681"/>
                <a:gd name="connsiteY4" fmla="*/ 339725 h 3183731"/>
                <a:gd name="connsiteX0" fmla="*/ 986631 w 1139031"/>
                <a:gd name="connsiteY0" fmla="*/ 0 h 2844006"/>
                <a:gd name="connsiteX1" fmla="*/ 1139031 w 1139031"/>
                <a:gd name="connsiteY1" fmla="*/ 3175 h 2844006"/>
                <a:gd name="connsiteX2" fmla="*/ 169863 w 1139031"/>
                <a:gd name="connsiteY2" fmla="*/ 2826544 h 2844006"/>
                <a:gd name="connsiteX3" fmla="*/ 0 w 1139031"/>
                <a:gd name="connsiteY3" fmla="*/ 2844006 h 2844006"/>
                <a:gd name="connsiteX4" fmla="*/ 986631 w 1139031"/>
                <a:gd name="connsiteY4" fmla="*/ 0 h 2844006"/>
                <a:gd name="connsiteX0" fmla="*/ 816768 w 969168"/>
                <a:gd name="connsiteY0" fmla="*/ 0 h 2826544"/>
                <a:gd name="connsiteX1" fmla="*/ 969168 w 969168"/>
                <a:gd name="connsiteY1" fmla="*/ 3175 h 2826544"/>
                <a:gd name="connsiteX2" fmla="*/ 0 w 969168"/>
                <a:gd name="connsiteY2" fmla="*/ 2826544 h 2826544"/>
                <a:gd name="connsiteX3" fmla="*/ 166687 w 969168"/>
                <a:gd name="connsiteY3" fmla="*/ 1783556 h 2826544"/>
                <a:gd name="connsiteX4" fmla="*/ 816768 w 969168"/>
                <a:gd name="connsiteY4" fmla="*/ 0 h 2826544"/>
                <a:gd name="connsiteX0" fmla="*/ 650081 w 802481"/>
                <a:gd name="connsiteY0" fmla="*/ 0 h 1783556"/>
                <a:gd name="connsiteX1" fmla="*/ 802481 w 802481"/>
                <a:gd name="connsiteY1" fmla="*/ 3175 h 1783556"/>
                <a:gd name="connsiteX2" fmla="*/ 134938 w 802481"/>
                <a:gd name="connsiteY2" fmla="*/ 1772444 h 1783556"/>
                <a:gd name="connsiteX3" fmla="*/ 0 w 802481"/>
                <a:gd name="connsiteY3" fmla="*/ 1783556 h 1783556"/>
                <a:gd name="connsiteX4" fmla="*/ 650081 w 802481"/>
                <a:gd name="connsiteY4" fmla="*/ 0 h 1783556"/>
                <a:gd name="connsiteX0" fmla="*/ 650081 w 802481"/>
                <a:gd name="connsiteY0" fmla="*/ 0 h 1794433"/>
                <a:gd name="connsiteX1" fmla="*/ 802481 w 802481"/>
                <a:gd name="connsiteY1" fmla="*/ 3175 h 1794433"/>
                <a:gd name="connsiteX2" fmla="*/ 162425 w 802481"/>
                <a:gd name="connsiteY2" fmla="*/ 1794433 h 1794433"/>
                <a:gd name="connsiteX3" fmla="*/ 0 w 802481"/>
                <a:gd name="connsiteY3" fmla="*/ 1783556 h 1794433"/>
                <a:gd name="connsiteX4" fmla="*/ 650081 w 802481"/>
                <a:gd name="connsiteY4" fmla="*/ 0 h 1794433"/>
                <a:gd name="connsiteX0" fmla="*/ 642751 w 795151"/>
                <a:gd name="connsiteY0" fmla="*/ 0 h 1798216"/>
                <a:gd name="connsiteX1" fmla="*/ 795151 w 795151"/>
                <a:gd name="connsiteY1" fmla="*/ 3175 h 1798216"/>
                <a:gd name="connsiteX2" fmla="*/ 155095 w 795151"/>
                <a:gd name="connsiteY2" fmla="*/ 1794433 h 1798216"/>
                <a:gd name="connsiteX3" fmla="*/ 0 w 795151"/>
                <a:gd name="connsiteY3" fmla="*/ 1798216 h 1798216"/>
                <a:gd name="connsiteX4" fmla="*/ 642751 w 795151"/>
                <a:gd name="connsiteY4" fmla="*/ 0 h 1798216"/>
                <a:gd name="connsiteX0" fmla="*/ 653746 w 806146"/>
                <a:gd name="connsiteY0" fmla="*/ 0 h 1794433"/>
                <a:gd name="connsiteX1" fmla="*/ 806146 w 806146"/>
                <a:gd name="connsiteY1" fmla="*/ 3175 h 1794433"/>
                <a:gd name="connsiteX2" fmla="*/ 166090 w 806146"/>
                <a:gd name="connsiteY2" fmla="*/ 1794433 h 1794433"/>
                <a:gd name="connsiteX3" fmla="*/ 0 w 806146"/>
                <a:gd name="connsiteY3" fmla="*/ 1792719 h 1794433"/>
                <a:gd name="connsiteX4" fmla="*/ 653746 w 806146"/>
                <a:gd name="connsiteY4" fmla="*/ 0 h 1794433"/>
                <a:gd name="connsiteX0" fmla="*/ 653746 w 796983"/>
                <a:gd name="connsiteY0" fmla="*/ 0 h 1794433"/>
                <a:gd name="connsiteX1" fmla="*/ 796983 w 796983"/>
                <a:gd name="connsiteY1" fmla="*/ 61814 h 1794433"/>
                <a:gd name="connsiteX2" fmla="*/ 166090 w 796983"/>
                <a:gd name="connsiteY2" fmla="*/ 1794433 h 1794433"/>
                <a:gd name="connsiteX3" fmla="*/ 0 w 796983"/>
                <a:gd name="connsiteY3" fmla="*/ 1792719 h 1794433"/>
                <a:gd name="connsiteX4" fmla="*/ 653746 w 796983"/>
                <a:gd name="connsiteY4" fmla="*/ 0 h 1794433"/>
                <a:gd name="connsiteX0" fmla="*/ 653746 w 817140"/>
                <a:gd name="connsiteY0" fmla="*/ 2322 h 1796755"/>
                <a:gd name="connsiteX1" fmla="*/ 817140 w 817140"/>
                <a:gd name="connsiteY1" fmla="*/ 0 h 1796755"/>
                <a:gd name="connsiteX2" fmla="*/ 166090 w 817140"/>
                <a:gd name="connsiteY2" fmla="*/ 1796755 h 1796755"/>
                <a:gd name="connsiteX3" fmla="*/ 0 w 817140"/>
                <a:gd name="connsiteY3" fmla="*/ 1795041 h 1796755"/>
                <a:gd name="connsiteX4" fmla="*/ 653746 w 817140"/>
                <a:gd name="connsiteY4" fmla="*/ 2322 h 1796755"/>
                <a:gd name="connsiteX0" fmla="*/ 600605 w 817140"/>
                <a:gd name="connsiteY0" fmla="*/ 55463 h 1796755"/>
                <a:gd name="connsiteX1" fmla="*/ 817140 w 817140"/>
                <a:gd name="connsiteY1" fmla="*/ 0 h 1796755"/>
                <a:gd name="connsiteX2" fmla="*/ 166090 w 817140"/>
                <a:gd name="connsiteY2" fmla="*/ 1796755 h 1796755"/>
                <a:gd name="connsiteX3" fmla="*/ 0 w 817140"/>
                <a:gd name="connsiteY3" fmla="*/ 1795041 h 1796755"/>
                <a:gd name="connsiteX4" fmla="*/ 600605 w 817140"/>
                <a:gd name="connsiteY4" fmla="*/ 55463 h 1796755"/>
                <a:gd name="connsiteX0" fmla="*/ 653746 w 817140"/>
                <a:gd name="connsiteY0" fmla="*/ 0 h 1799931"/>
                <a:gd name="connsiteX1" fmla="*/ 817140 w 817140"/>
                <a:gd name="connsiteY1" fmla="*/ 3176 h 1799931"/>
                <a:gd name="connsiteX2" fmla="*/ 166090 w 817140"/>
                <a:gd name="connsiteY2" fmla="*/ 1799931 h 1799931"/>
                <a:gd name="connsiteX3" fmla="*/ 0 w 817140"/>
                <a:gd name="connsiteY3" fmla="*/ 1798217 h 1799931"/>
                <a:gd name="connsiteX4" fmla="*/ 653746 w 817140"/>
                <a:gd name="connsiteY4" fmla="*/ 0 h 1799931"/>
                <a:gd name="connsiteX0" fmla="*/ 657411 w 820805"/>
                <a:gd name="connsiteY0" fmla="*/ 0 h 1825704"/>
                <a:gd name="connsiteX1" fmla="*/ 820805 w 820805"/>
                <a:gd name="connsiteY1" fmla="*/ 3176 h 1825704"/>
                <a:gd name="connsiteX2" fmla="*/ 169755 w 820805"/>
                <a:gd name="connsiteY2" fmla="*/ 1799931 h 1825704"/>
                <a:gd name="connsiteX3" fmla="*/ 0 w 820805"/>
                <a:gd name="connsiteY3" fmla="*/ 1825704 h 1825704"/>
                <a:gd name="connsiteX4" fmla="*/ 657411 w 820805"/>
                <a:gd name="connsiteY4" fmla="*/ 0 h 1825704"/>
                <a:gd name="connsiteX0" fmla="*/ 633589 w 796983"/>
                <a:gd name="connsiteY0" fmla="*/ 0 h 1799931"/>
                <a:gd name="connsiteX1" fmla="*/ 796983 w 796983"/>
                <a:gd name="connsiteY1" fmla="*/ 3176 h 1799931"/>
                <a:gd name="connsiteX2" fmla="*/ 145933 w 796983"/>
                <a:gd name="connsiteY2" fmla="*/ 1799931 h 1799931"/>
                <a:gd name="connsiteX3" fmla="*/ 0 w 796983"/>
                <a:gd name="connsiteY3" fmla="*/ 1792720 h 1799931"/>
                <a:gd name="connsiteX4" fmla="*/ 633589 w 796983"/>
                <a:gd name="connsiteY4" fmla="*/ 0 h 1799931"/>
                <a:gd name="connsiteX0" fmla="*/ 648249 w 811643"/>
                <a:gd name="connsiteY0" fmla="*/ 0 h 1801882"/>
                <a:gd name="connsiteX1" fmla="*/ 811643 w 811643"/>
                <a:gd name="connsiteY1" fmla="*/ 3176 h 1801882"/>
                <a:gd name="connsiteX2" fmla="*/ 160593 w 811643"/>
                <a:gd name="connsiteY2" fmla="*/ 1799931 h 1801882"/>
                <a:gd name="connsiteX3" fmla="*/ 0 w 811643"/>
                <a:gd name="connsiteY3" fmla="*/ 1801882 h 1801882"/>
                <a:gd name="connsiteX4" fmla="*/ 648249 w 811643"/>
                <a:gd name="connsiteY4" fmla="*/ 0 h 1801882"/>
                <a:gd name="connsiteX0" fmla="*/ 648249 w 808071"/>
                <a:gd name="connsiteY0" fmla="*/ 0 h 1801882"/>
                <a:gd name="connsiteX1" fmla="*/ 808071 w 808071"/>
                <a:gd name="connsiteY1" fmla="*/ 3176 h 1801882"/>
                <a:gd name="connsiteX2" fmla="*/ 160593 w 808071"/>
                <a:gd name="connsiteY2" fmla="*/ 1799931 h 1801882"/>
                <a:gd name="connsiteX3" fmla="*/ 0 w 808071"/>
                <a:gd name="connsiteY3" fmla="*/ 1801882 h 1801882"/>
                <a:gd name="connsiteX4" fmla="*/ 648249 w 808071"/>
                <a:gd name="connsiteY4" fmla="*/ 0 h 1801882"/>
                <a:gd name="connsiteX0" fmla="*/ 645868 w 808071"/>
                <a:gd name="connsiteY0" fmla="*/ 0 h 1799501"/>
                <a:gd name="connsiteX1" fmla="*/ 808071 w 808071"/>
                <a:gd name="connsiteY1" fmla="*/ 795 h 1799501"/>
                <a:gd name="connsiteX2" fmla="*/ 160593 w 808071"/>
                <a:gd name="connsiteY2" fmla="*/ 1797550 h 1799501"/>
                <a:gd name="connsiteX3" fmla="*/ 0 w 808071"/>
                <a:gd name="connsiteY3" fmla="*/ 1799501 h 1799501"/>
                <a:gd name="connsiteX4" fmla="*/ 645868 w 808071"/>
                <a:gd name="connsiteY4" fmla="*/ 0 h 1799501"/>
                <a:gd name="connsiteX0" fmla="*/ 645868 w 808071"/>
                <a:gd name="connsiteY0" fmla="*/ 0 h 1799501"/>
                <a:gd name="connsiteX1" fmla="*/ 808071 w 808071"/>
                <a:gd name="connsiteY1" fmla="*/ 795 h 1799501"/>
                <a:gd name="connsiteX2" fmla="*/ 160593 w 808071"/>
                <a:gd name="connsiteY2" fmla="*/ 1798741 h 1799501"/>
                <a:gd name="connsiteX3" fmla="*/ 0 w 808071"/>
                <a:gd name="connsiteY3" fmla="*/ 1799501 h 1799501"/>
                <a:gd name="connsiteX4" fmla="*/ 645868 w 808071"/>
                <a:gd name="connsiteY4" fmla="*/ 0 h 1799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8071" h="1799501">
                  <a:moveTo>
                    <a:pt x="645868" y="0"/>
                  </a:moveTo>
                  <a:lnTo>
                    <a:pt x="808071" y="795"/>
                  </a:lnTo>
                  <a:lnTo>
                    <a:pt x="160593" y="1798741"/>
                  </a:lnTo>
                  <a:lnTo>
                    <a:pt x="0" y="1799501"/>
                  </a:lnTo>
                  <a:lnTo>
                    <a:pt x="645868" y="0"/>
                  </a:lnTo>
                  <a:close/>
                </a:path>
              </a:pathLst>
            </a:custGeom>
            <a:solidFill>
              <a:srgbClr val="5A5A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36471687"/>
      </p:ext>
    </p:extLst>
  </p:cSld>
  <p:clrMapOvr>
    <a:masterClrMapping/>
  </p:clrMapOvr>
  <p:transition>
    <p:cover dir="u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結尾">
    <p:bg>
      <p:bgPr>
        <a:solidFill>
          <a:srgbClr val="00509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版面配置區 6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2321750-064C-4415-90B1-2B3922248B43}" type="datetime1">
              <a:rPr lang="zh-TW" altLang="en-US" smtClean="0"/>
              <a:t>2026/4/20</a:t>
            </a:fld>
            <a:endParaRPr lang="zh-TW" altLang="en-US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5891837-7408-4C4A-8A96-70E8B1408A78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9" name="文字方塊 8"/>
          <p:cNvSpPr txBox="1"/>
          <p:nvPr userDrawn="1"/>
        </p:nvSpPr>
        <p:spPr>
          <a:xfrm>
            <a:off x="1919313" y="3831351"/>
            <a:ext cx="1285064" cy="244048"/>
          </a:xfrm>
          <a:prstGeom prst="rect">
            <a:avLst/>
          </a:prstGeom>
          <a:noFill/>
        </p:spPr>
        <p:txBody>
          <a:bodyPr wrap="square" lIns="74048" tIns="37024" rIns="74048" bIns="37024" rtlCol="0">
            <a:spAutoFit/>
          </a:bodyPr>
          <a:lstStyle/>
          <a:p>
            <a:r>
              <a:rPr lang="en-US" altLang="zh-TW" sz="1100">
                <a:solidFill>
                  <a:schemeClr val="bg1"/>
                </a:solidFill>
                <a:latin typeface="Microsoft YaHei" pitchFamily="34" charset="-122"/>
                <a:ea typeface="Microsoft YaHei" pitchFamily="34" charset="-122"/>
              </a:rPr>
              <a:t>You can find me :</a:t>
            </a:r>
          </a:p>
        </p:txBody>
      </p:sp>
      <p:sp>
        <p:nvSpPr>
          <p:cNvPr id="10" name="文字方塊 9"/>
          <p:cNvSpPr txBox="1"/>
          <p:nvPr userDrawn="1"/>
        </p:nvSpPr>
        <p:spPr>
          <a:xfrm>
            <a:off x="1882233" y="3145958"/>
            <a:ext cx="4840799" cy="567214"/>
          </a:xfrm>
          <a:prstGeom prst="rect">
            <a:avLst/>
          </a:prstGeom>
          <a:noFill/>
        </p:spPr>
        <p:txBody>
          <a:bodyPr wrap="square" lIns="74048" tIns="37024" rIns="74048" bIns="37024" rtlCol="0">
            <a:spAutoFit/>
          </a:bodyPr>
          <a:lstStyle/>
          <a:p>
            <a:r>
              <a:rPr lang="en-US" altLang="zh-TW" sz="3200" b="1" spc="-121">
                <a:solidFill>
                  <a:schemeClr val="bg1"/>
                </a:solidFill>
                <a:latin typeface="Microsoft YaHei" pitchFamily="34" charset="-122"/>
                <a:ea typeface="Microsoft YaHei" pitchFamily="34" charset="-122"/>
              </a:rPr>
              <a:t>THANK YOU !</a:t>
            </a:r>
          </a:p>
        </p:txBody>
      </p:sp>
      <p:cxnSp>
        <p:nvCxnSpPr>
          <p:cNvPr id="11" name="直線接點 10"/>
          <p:cNvCxnSpPr/>
          <p:nvPr userDrawn="1"/>
        </p:nvCxnSpPr>
        <p:spPr>
          <a:xfrm>
            <a:off x="1957933" y="3742131"/>
            <a:ext cx="496955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字版面配置區 3"/>
          <p:cNvSpPr>
            <a:spLocks noGrp="1"/>
          </p:cNvSpPr>
          <p:nvPr>
            <p:ph type="body" sz="quarter" idx="16" hasCustomPrompt="1"/>
          </p:nvPr>
        </p:nvSpPr>
        <p:spPr>
          <a:xfrm>
            <a:off x="3137455" y="3818710"/>
            <a:ext cx="5653087" cy="244475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altLang="zh-TW" sz="1100">
                <a:solidFill>
                  <a:schemeClr val="bg1"/>
                </a:solidFill>
                <a:latin typeface="Microsoft YaHei" pitchFamily="34" charset="-122"/>
                <a:ea typeface="Microsoft YaHei" pitchFamily="34" charset="-122"/>
              </a:rPr>
              <a:t>xxxxx@senao.com.tw</a:t>
            </a:r>
          </a:p>
        </p:txBody>
      </p:sp>
      <p:grpSp>
        <p:nvGrpSpPr>
          <p:cNvPr id="2" name="群組 1">
            <a:extLst>
              <a:ext uri="{FF2B5EF4-FFF2-40B4-BE49-F238E27FC236}">
                <a16:creationId xmlns:a16="http://schemas.microsoft.com/office/drawing/2014/main" id="{6CF2D7C4-C564-418A-C190-033994CF66DE}"/>
              </a:ext>
            </a:extLst>
          </p:cNvPr>
          <p:cNvGrpSpPr/>
          <p:nvPr userDrawn="1"/>
        </p:nvGrpSpPr>
        <p:grpSpPr>
          <a:xfrm>
            <a:off x="5829" y="-7144"/>
            <a:ext cx="2097881" cy="5150644"/>
            <a:chOff x="5829" y="-7144"/>
            <a:chExt cx="2097881" cy="5150644"/>
          </a:xfrm>
        </p:grpSpPr>
        <p:sp>
          <p:nvSpPr>
            <p:cNvPr id="5" name="矩形 1">
              <a:extLst>
                <a:ext uri="{FF2B5EF4-FFF2-40B4-BE49-F238E27FC236}">
                  <a16:creationId xmlns:a16="http://schemas.microsoft.com/office/drawing/2014/main" id="{ECA91801-A22D-C2FB-CB2B-C5740F573980}"/>
                </a:ext>
              </a:extLst>
            </p:cNvPr>
            <p:cNvSpPr/>
            <p:nvPr userDrawn="1"/>
          </p:nvSpPr>
          <p:spPr>
            <a:xfrm>
              <a:off x="5829" y="-7144"/>
              <a:ext cx="2097881" cy="5150644"/>
            </a:xfrm>
            <a:custGeom>
              <a:avLst/>
              <a:gdLst>
                <a:gd name="connsiteX0" fmla="*/ 0 w 231775"/>
                <a:gd name="connsiteY0" fmla="*/ 0 h 5143500"/>
                <a:gd name="connsiteX1" fmla="*/ 231775 w 231775"/>
                <a:gd name="connsiteY1" fmla="*/ 0 h 5143500"/>
                <a:gd name="connsiteX2" fmla="*/ 231775 w 231775"/>
                <a:gd name="connsiteY2" fmla="*/ 5143500 h 5143500"/>
                <a:gd name="connsiteX3" fmla="*/ 0 w 231775"/>
                <a:gd name="connsiteY3" fmla="*/ 5143500 h 5143500"/>
                <a:gd name="connsiteX4" fmla="*/ 0 w 231775"/>
                <a:gd name="connsiteY4" fmla="*/ 0 h 5143500"/>
                <a:gd name="connsiteX0" fmla="*/ 0 w 1743075"/>
                <a:gd name="connsiteY0" fmla="*/ 6350 h 5149850"/>
                <a:gd name="connsiteX1" fmla="*/ 1743075 w 1743075"/>
                <a:gd name="connsiteY1" fmla="*/ 0 h 5149850"/>
                <a:gd name="connsiteX2" fmla="*/ 231775 w 1743075"/>
                <a:gd name="connsiteY2" fmla="*/ 5149850 h 5149850"/>
                <a:gd name="connsiteX3" fmla="*/ 0 w 1743075"/>
                <a:gd name="connsiteY3" fmla="*/ 5149850 h 5149850"/>
                <a:gd name="connsiteX4" fmla="*/ 0 w 1743075"/>
                <a:gd name="connsiteY4" fmla="*/ 6350 h 5149850"/>
                <a:gd name="connsiteX0" fmla="*/ 365125 w 2108200"/>
                <a:gd name="connsiteY0" fmla="*/ 6350 h 5165725"/>
                <a:gd name="connsiteX1" fmla="*/ 2108200 w 2108200"/>
                <a:gd name="connsiteY1" fmla="*/ 0 h 5165725"/>
                <a:gd name="connsiteX2" fmla="*/ 596900 w 2108200"/>
                <a:gd name="connsiteY2" fmla="*/ 5149850 h 5165725"/>
                <a:gd name="connsiteX3" fmla="*/ 0 w 2108200"/>
                <a:gd name="connsiteY3" fmla="*/ 5165725 h 5165725"/>
                <a:gd name="connsiteX4" fmla="*/ 365125 w 2108200"/>
                <a:gd name="connsiteY4" fmla="*/ 6350 h 5165725"/>
                <a:gd name="connsiteX0" fmla="*/ 365125 w 2108200"/>
                <a:gd name="connsiteY0" fmla="*/ 6350 h 5165725"/>
                <a:gd name="connsiteX1" fmla="*/ 2108200 w 2108200"/>
                <a:gd name="connsiteY1" fmla="*/ 0 h 5165725"/>
                <a:gd name="connsiteX2" fmla="*/ 225425 w 2108200"/>
                <a:gd name="connsiteY2" fmla="*/ 5153025 h 5165725"/>
                <a:gd name="connsiteX3" fmla="*/ 0 w 2108200"/>
                <a:gd name="connsiteY3" fmla="*/ 5165725 h 5165725"/>
                <a:gd name="connsiteX4" fmla="*/ 365125 w 2108200"/>
                <a:gd name="connsiteY4" fmla="*/ 6350 h 5165725"/>
                <a:gd name="connsiteX0" fmla="*/ 365125 w 2108200"/>
                <a:gd name="connsiteY0" fmla="*/ 6350 h 5165725"/>
                <a:gd name="connsiteX1" fmla="*/ 2108200 w 2108200"/>
                <a:gd name="connsiteY1" fmla="*/ 0 h 5165725"/>
                <a:gd name="connsiteX2" fmla="*/ 250825 w 2108200"/>
                <a:gd name="connsiteY2" fmla="*/ 5162550 h 5165725"/>
                <a:gd name="connsiteX3" fmla="*/ 0 w 2108200"/>
                <a:gd name="connsiteY3" fmla="*/ 5165725 h 5165725"/>
                <a:gd name="connsiteX4" fmla="*/ 365125 w 2108200"/>
                <a:gd name="connsiteY4" fmla="*/ 6350 h 5165725"/>
                <a:gd name="connsiteX0" fmla="*/ 1854200 w 2108200"/>
                <a:gd name="connsiteY0" fmla="*/ 12700 h 5165725"/>
                <a:gd name="connsiteX1" fmla="*/ 2108200 w 2108200"/>
                <a:gd name="connsiteY1" fmla="*/ 0 h 5165725"/>
                <a:gd name="connsiteX2" fmla="*/ 250825 w 2108200"/>
                <a:gd name="connsiteY2" fmla="*/ 5162550 h 5165725"/>
                <a:gd name="connsiteX3" fmla="*/ 0 w 2108200"/>
                <a:gd name="connsiteY3" fmla="*/ 5165725 h 5165725"/>
                <a:gd name="connsiteX4" fmla="*/ 1854200 w 2108200"/>
                <a:gd name="connsiteY4" fmla="*/ 12700 h 5165725"/>
                <a:gd name="connsiteX0" fmla="*/ 1844675 w 2108200"/>
                <a:gd name="connsiteY0" fmla="*/ 3175 h 5165725"/>
                <a:gd name="connsiteX1" fmla="*/ 2108200 w 2108200"/>
                <a:gd name="connsiteY1" fmla="*/ 0 h 5165725"/>
                <a:gd name="connsiteX2" fmla="*/ 250825 w 2108200"/>
                <a:gd name="connsiteY2" fmla="*/ 5162550 h 5165725"/>
                <a:gd name="connsiteX3" fmla="*/ 0 w 2108200"/>
                <a:gd name="connsiteY3" fmla="*/ 5165725 h 5165725"/>
                <a:gd name="connsiteX4" fmla="*/ 1844675 w 2108200"/>
                <a:gd name="connsiteY4" fmla="*/ 3175 h 5165725"/>
                <a:gd name="connsiteX0" fmla="*/ 1854200 w 2117725"/>
                <a:gd name="connsiteY0" fmla="*/ 3175 h 5165725"/>
                <a:gd name="connsiteX1" fmla="*/ 2117725 w 2117725"/>
                <a:gd name="connsiteY1" fmla="*/ 0 h 5165725"/>
                <a:gd name="connsiteX2" fmla="*/ 260350 w 2117725"/>
                <a:gd name="connsiteY2" fmla="*/ 5162550 h 5165725"/>
                <a:gd name="connsiteX3" fmla="*/ 0 w 2117725"/>
                <a:gd name="connsiteY3" fmla="*/ 5165725 h 5165725"/>
                <a:gd name="connsiteX4" fmla="*/ 1854200 w 2117725"/>
                <a:gd name="connsiteY4" fmla="*/ 3175 h 5165725"/>
                <a:gd name="connsiteX0" fmla="*/ 1854200 w 2117725"/>
                <a:gd name="connsiteY0" fmla="*/ 3175 h 5165725"/>
                <a:gd name="connsiteX1" fmla="*/ 2117725 w 2117725"/>
                <a:gd name="connsiteY1" fmla="*/ 0 h 5165725"/>
                <a:gd name="connsiteX2" fmla="*/ 262732 w 2117725"/>
                <a:gd name="connsiteY2" fmla="*/ 5150644 h 5165725"/>
                <a:gd name="connsiteX3" fmla="*/ 0 w 2117725"/>
                <a:gd name="connsiteY3" fmla="*/ 5165725 h 5165725"/>
                <a:gd name="connsiteX4" fmla="*/ 1854200 w 2117725"/>
                <a:gd name="connsiteY4" fmla="*/ 3175 h 5165725"/>
                <a:gd name="connsiteX0" fmla="*/ 1849437 w 2112962"/>
                <a:gd name="connsiteY0" fmla="*/ 3175 h 5160963"/>
                <a:gd name="connsiteX1" fmla="*/ 2112962 w 2112962"/>
                <a:gd name="connsiteY1" fmla="*/ 0 h 5160963"/>
                <a:gd name="connsiteX2" fmla="*/ 257969 w 2112962"/>
                <a:gd name="connsiteY2" fmla="*/ 5150644 h 5160963"/>
                <a:gd name="connsiteX3" fmla="*/ 0 w 2112962"/>
                <a:gd name="connsiteY3" fmla="*/ 5160963 h 5160963"/>
                <a:gd name="connsiteX4" fmla="*/ 1849437 w 2112962"/>
                <a:gd name="connsiteY4" fmla="*/ 3175 h 5160963"/>
                <a:gd name="connsiteX0" fmla="*/ 1847056 w 2110581"/>
                <a:gd name="connsiteY0" fmla="*/ 3175 h 5150644"/>
                <a:gd name="connsiteX1" fmla="*/ 2110581 w 2110581"/>
                <a:gd name="connsiteY1" fmla="*/ 0 h 5150644"/>
                <a:gd name="connsiteX2" fmla="*/ 255588 w 2110581"/>
                <a:gd name="connsiteY2" fmla="*/ 5150644 h 5150644"/>
                <a:gd name="connsiteX3" fmla="*/ 0 w 2110581"/>
                <a:gd name="connsiteY3" fmla="*/ 5149056 h 5150644"/>
                <a:gd name="connsiteX4" fmla="*/ 1847056 w 2110581"/>
                <a:gd name="connsiteY4" fmla="*/ 3175 h 5150644"/>
                <a:gd name="connsiteX0" fmla="*/ 1847056 w 2113756"/>
                <a:gd name="connsiteY0" fmla="*/ 0 h 5147469"/>
                <a:gd name="connsiteX1" fmla="*/ 2113756 w 2113756"/>
                <a:gd name="connsiteY1" fmla="*/ 6350 h 5147469"/>
                <a:gd name="connsiteX2" fmla="*/ 255588 w 2113756"/>
                <a:gd name="connsiteY2" fmla="*/ 5147469 h 5147469"/>
                <a:gd name="connsiteX3" fmla="*/ 0 w 2113756"/>
                <a:gd name="connsiteY3" fmla="*/ 5145881 h 5147469"/>
                <a:gd name="connsiteX4" fmla="*/ 1847056 w 2113756"/>
                <a:gd name="connsiteY4" fmla="*/ 0 h 5147469"/>
                <a:gd name="connsiteX0" fmla="*/ 1847056 w 2082006"/>
                <a:gd name="connsiteY0" fmla="*/ 0 h 5147469"/>
                <a:gd name="connsiteX1" fmla="*/ 2082006 w 2082006"/>
                <a:gd name="connsiteY1" fmla="*/ 0 h 5147469"/>
                <a:gd name="connsiteX2" fmla="*/ 255588 w 2082006"/>
                <a:gd name="connsiteY2" fmla="*/ 5147469 h 5147469"/>
                <a:gd name="connsiteX3" fmla="*/ 0 w 2082006"/>
                <a:gd name="connsiteY3" fmla="*/ 5145881 h 5147469"/>
                <a:gd name="connsiteX4" fmla="*/ 1847056 w 2082006"/>
                <a:gd name="connsiteY4" fmla="*/ 0 h 5147469"/>
                <a:gd name="connsiteX0" fmla="*/ 1847056 w 2097881"/>
                <a:gd name="connsiteY0" fmla="*/ 3175 h 5150644"/>
                <a:gd name="connsiteX1" fmla="*/ 2097881 w 2097881"/>
                <a:gd name="connsiteY1" fmla="*/ 0 h 5150644"/>
                <a:gd name="connsiteX2" fmla="*/ 255588 w 2097881"/>
                <a:gd name="connsiteY2" fmla="*/ 5150644 h 5150644"/>
                <a:gd name="connsiteX3" fmla="*/ 0 w 2097881"/>
                <a:gd name="connsiteY3" fmla="*/ 5149056 h 5150644"/>
                <a:gd name="connsiteX4" fmla="*/ 1847056 w 2097881"/>
                <a:gd name="connsiteY4" fmla="*/ 3175 h 5150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7881" h="5150644">
                  <a:moveTo>
                    <a:pt x="1847056" y="3175"/>
                  </a:moveTo>
                  <a:lnTo>
                    <a:pt x="2097881" y="0"/>
                  </a:lnTo>
                  <a:lnTo>
                    <a:pt x="255588" y="5150644"/>
                  </a:lnTo>
                  <a:lnTo>
                    <a:pt x="0" y="5149056"/>
                  </a:lnTo>
                  <a:lnTo>
                    <a:pt x="1847056" y="3175"/>
                  </a:lnTo>
                  <a:close/>
                </a:path>
              </a:pathLst>
            </a:custGeom>
            <a:solidFill>
              <a:srgbClr val="E1E1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" name="矩形 1">
              <a:extLst>
                <a:ext uri="{FF2B5EF4-FFF2-40B4-BE49-F238E27FC236}">
                  <a16:creationId xmlns:a16="http://schemas.microsoft.com/office/drawing/2014/main" id="{4E8AD560-F449-5991-5C88-91B7497E51B7}"/>
                </a:ext>
              </a:extLst>
            </p:cNvPr>
            <p:cNvSpPr/>
            <p:nvPr userDrawn="1"/>
          </p:nvSpPr>
          <p:spPr>
            <a:xfrm>
              <a:off x="728049" y="1124576"/>
              <a:ext cx="808071" cy="1799501"/>
            </a:xfrm>
            <a:custGeom>
              <a:avLst/>
              <a:gdLst>
                <a:gd name="connsiteX0" fmla="*/ 0 w 231775"/>
                <a:gd name="connsiteY0" fmla="*/ 0 h 5143500"/>
                <a:gd name="connsiteX1" fmla="*/ 231775 w 231775"/>
                <a:gd name="connsiteY1" fmla="*/ 0 h 5143500"/>
                <a:gd name="connsiteX2" fmla="*/ 231775 w 231775"/>
                <a:gd name="connsiteY2" fmla="*/ 5143500 h 5143500"/>
                <a:gd name="connsiteX3" fmla="*/ 0 w 231775"/>
                <a:gd name="connsiteY3" fmla="*/ 5143500 h 5143500"/>
                <a:gd name="connsiteX4" fmla="*/ 0 w 231775"/>
                <a:gd name="connsiteY4" fmla="*/ 0 h 5143500"/>
                <a:gd name="connsiteX0" fmla="*/ 0 w 1743075"/>
                <a:gd name="connsiteY0" fmla="*/ 6350 h 5149850"/>
                <a:gd name="connsiteX1" fmla="*/ 1743075 w 1743075"/>
                <a:gd name="connsiteY1" fmla="*/ 0 h 5149850"/>
                <a:gd name="connsiteX2" fmla="*/ 231775 w 1743075"/>
                <a:gd name="connsiteY2" fmla="*/ 5149850 h 5149850"/>
                <a:gd name="connsiteX3" fmla="*/ 0 w 1743075"/>
                <a:gd name="connsiteY3" fmla="*/ 5149850 h 5149850"/>
                <a:gd name="connsiteX4" fmla="*/ 0 w 1743075"/>
                <a:gd name="connsiteY4" fmla="*/ 6350 h 5149850"/>
                <a:gd name="connsiteX0" fmla="*/ 365125 w 2108200"/>
                <a:gd name="connsiteY0" fmla="*/ 6350 h 5165725"/>
                <a:gd name="connsiteX1" fmla="*/ 2108200 w 2108200"/>
                <a:gd name="connsiteY1" fmla="*/ 0 h 5165725"/>
                <a:gd name="connsiteX2" fmla="*/ 596900 w 2108200"/>
                <a:gd name="connsiteY2" fmla="*/ 5149850 h 5165725"/>
                <a:gd name="connsiteX3" fmla="*/ 0 w 2108200"/>
                <a:gd name="connsiteY3" fmla="*/ 5165725 h 5165725"/>
                <a:gd name="connsiteX4" fmla="*/ 365125 w 2108200"/>
                <a:gd name="connsiteY4" fmla="*/ 6350 h 5165725"/>
                <a:gd name="connsiteX0" fmla="*/ 365125 w 2108200"/>
                <a:gd name="connsiteY0" fmla="*/ 6350 h 5165725"/>
                <a:gd name="connsiteX1" fmla="*/ 2108200 w 2108200"/>
                <a:gd name="connsiteY1" fmla="*/ 0 h 5165725"/>
                <a:gd name="connsiteX2" fmla="*/ 225425 w 2108200"/>
                <a:gd name="connsiteY2" fmla="*/ 5153025 h 5165725"/>
                <a:gd name="connsiteX3" fmla="*/ 0 w 2108200"/>
                <a:gd name="connsiteY3" fmla="*/ 5165725 h 5165725"/>
                <a:gd name="connsiteX4" fmla="*/ 365125 w 2108200"/>
                <a:gd name="connsiteY4" fmla="*/ 6350 h 5165725"/>
                <a:gd name="connsiteX0" fmla="*/ 365125 w 2108200"/>
                <a:gd name="connsiteY0" fmla="*/ 6350 h 5165725"/>
                <a:gd name="connsiteX1" fmla="*/ 2108200 w 2108200"/>
                <a:gd name="connsiteY1" fmla="*/ 0 h 5165725"/>
                <a:gd name="connsiteX2" fmla="*/ 250825 w 2108200"/>
                <a:gd name="connsiteY2" fmla="*/ 5162550 h 5165725"/>
                <a:gd name="connsiteX3" fmla="*/ 0 w 2108200"/>
                <a:gd name="connsiteY3" fmla="*/ 5165725 h 5165725"/>
                <a:gd name="connsiteX4" fmla="*/ 365125 w 2108200"/>
                <a:gd name="connsiteY4" fmla="*/ 6350 h 5165725"/>
                <a:gd name="connsiteX0" fmla="*/ 1854200 w 2108200"/>
                <a:gd name="connsiteY0" fmla="*/ 12700 h 5165725"/>
                <a:gd name="connsiteX1" fmla="*/ 2108200 w 2108200"/>
                <a:gd name="connsiteY1" fmla="*/ 0 h 5165725"/>
                <a:gd name="connsiteX2" fmla="*/ 250825 w 2108200"/>
                <a:gd name="connsiteY2" fmla="*/ 5162550 h 5165725"/>
                <a:gd name="connsiteX3" fmla="*/ 0 w 2108200"/>
                <a:gd name="connsiteY3" fmla="*/ 5165725 h 5165725"/>
                <a:gd name="connsiteX4" fmla="*/ 1854200 w 2108200"/>
                <a:gd name="connsiteY4" fmla="*/ 12700 h 5165725"/>
                <a:gd name="connsiteX0" fmla="*/ 1844675 w 2108200"/>
                <a:gd name="connsiteY0" fmla="*/ 3175 h 5165725"/>
                <a:gd name="connsiteX1" fmla="*/ 2108200 w 2108200"/>
                <a:gd name="connsiteY1" fmla="*/ 0 h 5165725"/>
                <a:gd name="connsiteX2" fmla="*/ 250825 w 2108200"/>
                <a:gd name="connsiteY2" fmla="*/ 5162550 h 5165725"/>
                <a:gd name="connsiteX3" fmla="*/ 0 w 2108200"/>
                <a:gd name="connsiteY3" fmla="*/ 5165725 h 5165725"/>
                <a:gd name="connsiteX4" fmla="*/ 1844675 w 2108200"/>
                <a:gd name="connsiteY4" fmla="*/ 3175 h 5165725"/>
                <a:gd name="connsiteX0" fmla="*/ 1854200 w 2117725"/>
                <a:gd name="connsiteY0" fmla="*/ 3175 h 5165725"/>
                <a:gd name="connsiteX1" fmla="*/ 2117725 w 2117725"/>
                <a:gd name="connsiteY1" fmla="*/ 0 h 5165725"/>
                <a:gd name="connsiteX2" fmla="*/ 260350 w 2117725"/>
                <a:gd name="connsiteY2" fmla="*/ 5162550 h 5165725"/>
                <a:gd name="connsiteX3" fmla="*/ 0 w 2117725"/>
                <a:gd name="connsiteY3" fmla="*/ 5165725 h 5165725"/>
                <a:gd name="connsiteX4" fmla="*/ 1854200 w 2117725"/>
                <a:gd name="connsiteY4" fmla="*/ 3175 h 5165725"/>
                <a:gd name="connsiteX0" fmla="*/ 1854200 w 2117725"/>
                <a:gd name="connsiteY0" fmla="*/ 3175 h 5165725"/>
                <a:gd name="connsiteX1" fmla="*/ 2117725 w 2117725"/>
                <a:gd name="connsiteY1" fmla="*/ 0 h 5165725"/>
                <a:gd name="connsiteX2" fmla="*/ 262732 w 2117725"/>
                <a:gd name="connsiteY2" fmla="*/ 5150644 h 5165725"/>
                <a:gd name="connsiteX3" fmla="*/ 0 w 2117725"/>
                <a:gd name="connsiteY3" fmla="*/ 5165725 h 5165725"/>
                <a:gd name="connsiteX4" fmla="*/ 1854200 w 2117725"/>
                <a:gd name="connsiteY4" fmla="*/ 3175 h 5165725"/>
                <a:gd name="connsiteX0" fmla="*/ 1849437 w 2112962"/>
                <a:gd name="connsiteY0" fmla="*/ 3175 h 5160963"/>
                <a:gd name="connsiteX1" fmla="*/ 2112962 w 2112962"/>
                <a:gd name="connsiteY1" fmla="*/ 0 h 5160963"/>
                <a:gd name="connsiteX2" fmla="*/ 257969 w 2112962"/>
                <a:gd name="connsiteY2" fmla="*/ 5150644 h 5160963"/>
                <a:gd name="connsiteX3" fmla="*/ 0 w 2112962"/>
                <a:gd name="connsiteY3" fmla="*/ 5160963 h 5160963"/>
                <a:gd name="connsiteX4" fmla="*/ 1849437 w 2112962"/>
                <a:gd name="connsiteY4" fmla="*/ 3175 h 5160963"/>
                <a:gd name="connsiteX0" fmla="*/ 1847056 w 2110581"/>
                <a:gd name="connsiteY0" fmla="*/ 3175 h 5150644"/>
                <a:gd name="connsiteX1" fmla="*/ 2110581 w 2110581"/>
                <a:gd name="connsiteY1" fmla="*/ 0 h 5150644"/>
                <a:gd name="connsiteX2" fmla="*/ 255588 w 2110581"/>
                <a:gd name="connsiteY2" fmla="*/ 5150644 h 5150644"/>
                <a:gd name="connsiteX3" fmla="*/ 0 w 2110581"/>
                <a:gd name="connsiteY3" fmla="*/ 5149056 h 5150644"/>
                <a:gd name="connsiteX4" fmla="*/ 1847056 w 2110581"/>
                <a:gd name="connsiteY4" fmla="*/ 3175 h 5150644"/>
                <a:gd name="connsiteX0" fmla="*/ 1847056 w 2113756"/>
                <a:gd name="connsiteY0" fmla="*/ 0 h 5147469"/>
                <a:gd name="connsiteX1" fmla="*/ 2113756 w 2113756"/>
                <a:gd name="connsiteY1" fmla="*/ 6350 h 5147469"/>
                <a:gd name="connsiteX2" fmla="*/ 255588 w 2113756"/>
                <a:gd name="connsiteY2" fmla="*/ 5147469 h 5147469"/>
                <a:gd name="connsiteX3" fmla="*/ 0 w 2113756"/>
                <a:gd name="connsiteY3" fmla="*/ 5145881 h 5147469"/>
                <a:gd name="connsiteX4" fmla="*/ 1847056 w 2113756"/>
                <a:gd name="connsiteY4" fmla="*/ 0 h 5147469"/>
                <a:gd name="connsiteX0" fmla="*/ 1847056 w 2082006"/>
                <a:gd name="connsiteY0" fmla="*/ 0 h 5147469"/>
                <a:gd name="connsiteX1" fmla="*/ 2082006 w 2082006"/>
                <a:gd name="connsiteY1" fmla="*/ 0 h 5147469"/>
                <a:gd name="connsiteX2" fmla="*/ 255588 w 2082006"/>
                <a:gd name="connsiteY2" fmla="*/ 5147469 h 5147469"/>
                <a:gd name="connsiteX3" fmla="*/ 0 w 2082006"/>
                <a:gd name="connsiteY3" fmla="*/ 5145881 h 5147469"/>
                <a:gd name="connsiteX4" fmla="*/ 1847056 w 2082006"/>
                <a:gd name="connsiteY4" fmla="*/ 0 h 5147469"/>
                <a:gd name="connsiteX0" fmla="*/ 1847056 w 2097881"/>
                <a:gd name="connsiteY0" fmla="*/ 3175 h 5150644"/>
                <a:gd name="connsiteX1" fmla="*/ 2097881 w 2097881"/>
                <a:gd name="connsiteY1" fmla="*/ 0 h 5150644"/>
                <a:gd name="connsiteX2" fmla="*/ 255588 w 2097881"/>
                <a:gd name="connsiteY2" fmla="*/ 5150644 h 5150644"/>
                <a:gd name="connsiteX3" fmla="*/ 0 w 2097881"/>
                <a:gd name="connsiteY3" fmla="*/ 5149056 h 5150644"/>
                <a:gd name="connsiteX4" fmla="*/ 1847056 w 2097881"/>
                <a:gd name="connsiteY4" fmla="*/ 3175 h 5150644"/>
                <a:gd name="connsiteX0" fmla="*/ 1897856 w 2148681"/>
                <a:gd name="connsiteY0" fmla="*/ 3175 h 5150644"/>
                <a:gd name="connsiteX1" fmla="*/ 2148681 w 2148681"/>
                <a:gd name="connsiteY1" fmla="*/ 0 h 5150644"/>
                <a:gd name="connsiteX2" fmla="*/ 306388 w 2148681"/>
                <a:gd name="connsiteY2" fmla="*/ 5150644 h 5150644"/>
                <a:gd name="connsiteX3" fmla="*/ 0 w 2148681"/>
                <a:gd name="connsiteY3" fmla="*/ 3183731 h 5150644"/>
                <a:gd name="connsiteX4" fmla="*/ 1897856 w 2148681"/>
                <a:gd name="connsiteY4" fmla="*/ 3175 h 5150644"/>
                <a:gd name="connsiteX0" fmla="*/ 1897856 w 2148681"/>
                <a:gd name="connsiteY0" fmla="*/ 3175 h 3204369"/>
                <a:gd name="connsiteX1" fmla="*/ 2148681 w 2148681"/>
                <a:gd name="connsiteY1" fmla="*/ 0 h 3204369"/>
                <a:gd name="connsiteX2" fmla="*/ 163513 w 2148681"/>
                <a:gd name="connsiteY2" fmla="*/ 3204369 h 3204369"/>
                <a:gd name="connsiteX3" fmla="*/ 0 w 2148681"/>
                <a:gd name="connsiteY3" fmla="*/ 3183731 h 3204369"/>
                <a:gd name="connsiteX4" fmla="*/ 1897856 w 2148681"/>
                <a:gd name="connsiteY4" fmla="*/ 3175 h 3204369"/>
                <a:gd name="connsiteX0" fmla="*/ 1897856 w 2148681"/>
                <a:gd name="connsiteY0" fmla="*/ 3175 h 3183731"/>
                <a:gd name="connsiteX1" fmla="*/ 2148681 w 2148681"/>
                <a:gd name="connsiteY1" fmla="*/ 0 h 3183731"/>
                <a:gd name="connsiteX2" fmla="*/ 169863 w 2148681"/>
                <a:gd name="connsiteY2" fmla="*/ 3166269 h 3183731"/>
                <a:gd name="connsiteX3" fmla="*/ 0 w 2148681"/>
                <a:gd name="connsiteY3" fmla="*/ 3183731 h 3183731"/>
                <a:gd name="connsiteX4" fmla="*/ 1897856 w 2148681"/>
                <a:gd name="connsiteY4" fmla="*/ 3175 h 3183731"/>
                <a:gd name="connsiteX0" fmla="*/ 986631 w 2148681"/>
                <a:gd name="connsiteY0" fmla="*/ 339725 h 3183731"/>
                <a:gd name="connsiteX1" fmla="*/ 2148681 w 2148681"/>
                <a:gd name="connsiteY1" fmla="*/ 0 h 3183731"/>
                <a:gd name="connsiteX2" fmla="*/ 169863 w 2148681"/>
                <a:gd name="connsiteY2" fmla="*/ 3166269 h 3183731"/>
                <a:gd name="connsiteX3" fmla="*/ 0 w 2148681"/>
                <a:gd name="connsiteY3" fmla="*/ 3183731 h 3183731"/>
                <a:gd name="connsiteX4" fmla="*/ 986631 w 2148681"/>
                <a:gd name="connsiteY4" fmla="*/ 339725 h 3183731"/>
                <a:gd name="connsiteX0" fmla="*/ 986631 w 1139031"/>
                <a:gd name="connsiteY0" fmla="*/ 0 h 2844006"/>
                <a:gd name="connsiteX1" fmla="*/ 1139031 w 1139031"/>
                <a:gd name="connsiteY1" fmla="*/ 3175 h 2844006"/>
                <a:gd name="connsiteX2" fmla="*/ 169863 w 1139031"/>
                <a:gd name="connsiteY2" fmla="*/ 2826544 h 2844006"/>
                <a:gd name="connsiteX3" fmla="*/ 0 w 1139031"/>
                <a:gd name="connsiteY3" fmla="*/ 2844006 h 2844006"/>
                <a:gd name="connsiteX4" fmla="*/ 986631 w 1139031"/>
                <a:gd name="connsiteY4" fmla="*/ 0 h 2844006"/>
                <a:gd name="connsiteX0" fmla="*/ 816768 w 969168"/>
                <a:gd name="connsiteY0" fmla="*/ 0 h 2826544"/>
                <a:gd name="connsiteX1" fmla="*/ 969168 w 969168"/>
                <a:gd name="connsiteY1" fmla="*/ 3175 h 2826544"/>
                <a:gd name="connsiteX2" fmla="*/ 0 w 969168"/>
                <a:gd name="connsiteY2" fmla="*/ 2826544 h 2826544"/>
                <a:gd name="connsiteX3" fmla="*/ 166687 w 969168"/>
                <a:gd name="connsiteY3" fmla="*/ 1783556 h 2826544"/>
                <a:gd name="connsiteX4" fmla="*/ 816768 w 969168"/>
                <a:gd name="connsiteY4" fmla="*/ 0 h 2826544"/>
                <a:gd name="connsiteX0" fmla="*/ 650081 w 802481"/>
                <a:gd name="connsiteY0" fmla="*/ 0 h 1783556"/>
                <a:gd name="connsiteX1" fmla="*/ 802481 w 802481"/>
                <a:gd name="connsiteY1" fmla="*/ 3175 h 1783556"/>
                <a:gd name="connsiteX2" fmla="*/ 134938 w 802481"/>
                <a:gd name="connsiteY2" fmla="*/ 1772444 h 1783556"/>
                <a:gd name="connsiteX3" fmla="*/ 0 w 802481"/>
                <a:gd name="connsiteY3" fmla="*/ 1783556 h 1783556"/>
                <a:gd name="connsiteX4" fmla="*/ 650081 w 802481"/>
                <a:gd name="connsiteY4" fmla="*/ 0 h 1783556"/>
                <a:gd name="connsiteX0" fmla="*/ 650081 w 802481"/>
                <a:gd name="connsiteY0" fmla="*/ 0 h 1794433"/>
                <a:gd name="connsiteX1" fmla="*/ 802481 w 802481"/>
                <a:gd name="connsiteY1" fmla="*/ 3175 h 1794433"/>
                <a:gd name="connsiteX2" fmla="*/ 162425 w 802481"/>
                <a:gd name="connsiteY2" fmla="*/ 1794433 h 1794433"/>
                <a:gd name="connsiteX3" fmla="*/ 0 w 802481"/>
                <a:gd name="connsiteY3" fmla="*/ 1783556 h 1794433"/>
                <a:gd name="connsiteX4" fmla="*/ 650081 w 802481"/>
                <a:gd name="connsiteY4" fmla="*/ 0 h 1794433"/>
                <a:gd name="connsiteX0" fmla="*/ 642751 w 795151"/>
                <a:gd name="connsiteY0" fmla="*/ 0 h 1798216"/>
                <a:gd name="connsiteX1" fmla="*/ 795151 w 795151"/>
                <a:gd name="connsiteY1" fmla="*/ 3175 h 1798216"/>
                <a:gd name="connsiteX2" fmla="*/ 155095 w 795151"/>
                <a:gd name="connsiteY2" fmla="*/ 1794433 h 1798216"/>
                <a:gd name="connsiteX3" fmla="*/ 0 w 795151"/>
                <a:gd name="connsiteY3" fmla="*/ 1798216 h 1798216"/>
                <a:gd name="connsiteX4" fmla="*/ 642751 w 795151"/>
                <a:gd name="connsiteY4" fmla="*/ 0 h 1798216"/>
                <a:gd name="connsiteX0" fmla="*/ 653746 w 806146"/>
                <a:gd name="connsiteY0" fmla="*/ 0 h 1794433"/>
                <a:gd name="connsiteX1" fmla="*/ 806146 w 806146"/>
                <a:gd name="connsiteY1" fmla="*/ 3175 h 1794433"/>
                <a:gd name="connsiteX2" fmla="*/ 166090 w 806146"/>
                <a:gd name="connsiteY2" fmla="*/ 1794433 h 1794433"/>
                <a:gd name="connsiteX3" fmla="*/ 0 w 806146"/>
                <a:gd name="connsiteY3" fmla="*/ 1792719 h 1794433"/>
                <a:gd name="connsiteX4" fmla="*/ 653746 w 806146"/>
                <a:gd name="connsiteY4" fmla="*/ 0 h 1794433"/>
                <a:gd name="connsiteX0" fmla="*/ 653746 w 796983"/>
                <a:gd name="connsiteY0" fmla="*/ 0 h 1794433"/>
                <a:gd name="connsiteX1" fmla="*/ 796983 w 796983"/>
                <a:gd name="connsiteY1" fmla="*/ 61814 h 1794433"/>
                <a:gd name="connsiteX2" fmla="*/ 166090 w 796983"/>
                <a:gd name="connsiteY2" fmla="*/ 1794433 h 1794433"/>
                <a:gd name="connsiteX3" fmla="*/ 0 w 796983"/>
                <a:gd name="connsiteY3" fmla="*/ 1792719 h 1794433"/>
                <a:gd name="connsiteX4" fmla="*/ 653746 w 796983"/>
                <a:gd name="connsiteY4" fmla="*/ 0 h 1794433"/>
                <a:gd name="connsiteX0" fmla="*/ 653746 w 817140"/>
                <a:gd name="connsiteY0" fmla="*/ 2322 h 1796755"/>
                <a:gd name="connsiteX1" fmla="*/ 817140 w 817140"/>
                <a:gd name="connsiteY1" fmla="*/ 0 h 1796755"/>
                <a:gd name="connsiteX2" fmla="*/ 166090 w 817140"/>
                <a:gd name="connsiteY2" fmla="*/ 1796755 h 1796755"/>
                <a:gd name="connsiteX3" fmla="*/ 0 w 817140"/>
                <a:gd name="connsiteY3" fmla="*/ 1795041 h 1796755"/>
                <a:gd name="connsiteX4" fmla="*/ 653746 w 817140"/>
                <a:gd name="connsiteY4" fmla="*/ 2322 h 1796755"/>
                <a:gd name="connsiteX0" fmla="*/ 600605 w 817140"/>
                <a:gd name="connsiteY0" fmla="*/ 55463 h 1796755"/>
                <a:gd name="connsiteX1" fmla="*/ 817140 w 817140"/>
                <a:gd name="connsiteY1" fmla="*/ 0 h 1796755"/>
                <a:gd name="connsiteX2" fmla="*/ 166090 w 817140"/>
                <a:gd name="connsiteY2" fmla="*/ 1796755 h 1796755"/>
                <a:gd name="connsiteX3" fmla="*/ 0 w 817140"/>
                <a:gd name="connsiteY3" fmla="*/ 1795041 h 1796755"/>
                <a:gd name="connsiteX4" fmla="*/ 600605 w 817140"/>
                <a:gd name="connsiteY4" fmla="*/ 55463 h 1796755"/>
                <a:gd name="connsiteX0" fmla="*/ 653746 w 817140"/>
                <a:gd name="connsiteY0" fmla="*/ 0 h 1799931"/>
                <a:gd name="connsiteX1" fmla="*/ 817140 w 817140"/>
                <a:gd name="connsiteY1" fmla="*/ 3176 h 1799931"/>
                <a:gd name="connsiteX2" fmla="*/ 166090 w 817140"/>
                <a:gd name="connsiteY2" fmla="*/ 1799931 h 1799931"/>
                <a:gd name="connsiteX3" fmla="*/ 0 w 817140"/>
                <a:gd name="connsiteY3" fmla="*/ 1798217 h 1799931"/>
                <a:gd name="connsiteX4" fmla="*/ 653746 w 817140"/>
                <a:gd name="connsiteY4" fmla="*/ 0 h 1799931"/>
                <a:gd name="connsiteX0" fmla="*/ 657411 w 820805"/>
                <a:gd name="connsiteY0" fmla="*/ 0 h 1825704"/>
                <a:gd name="connsiteX1" fmla="*/ 820805 w 820805"/>
                <a:gd name="connsiteY1" fmla="*/ 3176 h 1825704"/>
                <a:gd name="connsiteX2" fmla="*/ 169755 w 820805"/>
                <a:gd name="connsiteY2" fmla="*/ 1799931 h 1825704"/>
                <a:gd name="connsiteX3" fmla="*/ 0 w 820805"/>
                <a:gd name="connsiteY3" fmla="*/ 1825704 h 1825704"/>
                <a:gd name="connsiteX4" fmla="*/ 657411 w 820805"/>
                <a:gd name="connsiteY4" fmla="*/ 0 h 1825704"/>
                <a:gd name="connsiteX0" fmla="*/ 633589 w 796983"/>
                <a:gd name="connsiteY0" fmla="*/ 0 h 1799931"/>
                <a:gd name="connsiteX1" fmla="*/ 796983 w 796983"/>
                <a:gd name="connsiteY1" fmla="*/ 3176 h 1799931"/>
                <a:gd name="connsiteX2" fmla="*/ 145933 w 796983"/>
                <a:gd name="connsiteY2" fmla="*/ 1799931 h 1799931"/>
                <a:gd name="connsiteX3" fmla="*/ 0 w 796983"/>
                <a:gd name="connsiteY3" fmla="*/ 1792720 h 1799931"/>
                <a:gd name="connsiteX4" fmla="*/ 633589 w 796983"/>
                <a:gd name="connsiteY4" fmla="*/ 0 h 1799931"/>
                <a:gd name="connsiteX0" fmla="*/ 648249 w 811643"/>
                <a:gd name="connsiteY0" fmla="*/ 0 h 1801882"/>
                <a:gd name="connsiteX1" fmla="*/ 811643 w 811643"/>
                <a:gd name="connsiteY1" fmla="*/ 3176 h 1801882"/>
                <a:gd name="connsiteX2" fmla="*/ 160593 w 811643"/>
                <a:gd name="connsiteY2" fmla="*/ 1799931 h 1801882"/>
                <a:gd name="connsiteX3" fmla="*/ 0 w 811643"/>
                <a:gd name="connsiteY3" fmla="*/ 1801882 h 1801882"/>
                <a:gd name="connsiteX4" fmla="*/ 648249 w 811643"/>
                <a:gd name="connsiteY4" fmla="*/ 0 h 1801882"/>
                <a:gd name="connsiteX0" fmla="*/ 648249 w 808071"/>
                <a:gd name="connsiteY0" fmla="*/ 0 h 1801882"/>
                <a:gd name="connsiteX1" fmla="*/ 808071 w 808071"/>
                <a:gd name="connsiteY1" fmla="*/ 3176 h 1801882"/>
                <a:gd name="connsiteX2" fmla="*/ 160593 w 808071"/>
                <a:gd name="connsiteY2" fmla="*/ 1799931 h 1801882"/>
                <a:gd name="connsiteX3" fmla="*/ 0 w 808071"/>
                <a:gd name="connsiteY3" fmla="*/ 1801882 h 1801882"/>
                <a:gd name="connsiteX4" fmla="*/ 648249 w 808071"/>
                <a:gd name="connsiteY4" fmla="*/ 0 h 1801882"/>
                <a:gd name="connsiteX0" fmla="*/ 645868 w 808071"/>
                <a:gd name="connsiteY0" fmla="*/ 0 h 1799501"/>
                <a:gd name="connsiteX1" fmla="*/ 808071 w 808071"/>
                <a:gd name="connsiteY1" fmla="*/ 795 h 1799501"/>
                <a:gd name="connsiteX2" fmla="*/ 160593 w 808071"/>
                <a:gd name="connsiteY2" fmla="*/ 1797550 h 1799501"/>
                <a:gd name="connsiteX3" fmla="*/ 0 w 808071"/>
                <a:gd name="connsiteY3" fmla="*/ 1799501 h 1799501"/>
                <a:gd name="connsiteX4" fmla="*/ 645868 w 808071"/>
                <a:gd name="connsiteY4" fmla="*/ 0 h 1799501"/>
                <a:gd name="connsiteX0" fmla="*/ 645868 w 808071"/>
                <a:gd name="connsiteY0" fmla="*/ 0 h 1799501"/>
                <a:gd name="connsiteX1" fmla="*/ 808071 w 808071"/>
                <a:gd name="connsiteY1" fmla="*/ 795 h 1799501"/>
                <a:gd name="connsiteX2" fmla="*/ 160593 w 808071"/>
                <a:gd name="connsiteY2" fmla="*/ 1798741 h 1799501"/>
                <a:gd name="connsiteX3" fmla="*/ 0 w 808071"/>
                <a:gd name="connsiteY3" fmla="*/ 1799501 h 1799501"/>
                <a:gd name="connsiteX4" fmla="*/ 645868 w 808071"/>
                <a:gd name="connsiteY4" fmla="*/ 0 h 1799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8071" h="1799501">
                  <a:moveTo>
                    <a:pt x="645868" y="0"/>
                  </a:moveTo>
                  <a:lnTo>
                    <a:pt x="808071" y="795"/>
                  </a:lnTo>
                  <a:lnTo>
                    <a:pt x="160593" y="1798741"/>
                  </a:lnTo>
                  <a:lnTo>
                    <a:pt x="0" y="1799501"/>
                  </a:lnTo>
                  <a:lnTo>
                    <a:pt x="645868" y="0"/>
                  </a:lnTo>
                  <a:close/>
                </a:path>
              </a:pathLst>
            </a:custGeom>
            <a:solidFill>
              <a:srgbClr val="5A5A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760605389"/>
      </p:ext>
    </p:extLst>
  </p:cSld>
  <p:clrMapOvr>
    <a:masterClrMapping/>
  </p:clrMapOvr>
  <p:transition>
    <p:cover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一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版面配置區 3">
            <a:extLst>
              <a:ext uri="{FF2B5EF4-FFF2-40B4-BE49-F238E27FC236}">
                <a16:creationId xmlns:a16="http://schemas.microsoft.com/office/drawing/2014/main" id="{22A9E89E-5910-D375-4778-7E6527AFF1B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2D01803D-124E-4242-AB4A-FC060A8DCD4A}" type="datetimeFigureOut">
              <a:rPr lang="zh-TW" altLang="en-US" smtClean="0"/>
              <a:t>2026/4/20</a:t>
            </a:fld>
            <a:endParaRPr lang="zh-TW" altLang="en-US"/>
          </a:p>
        </p:txBody>
      </p:sp>
      <p:sp>
        <p:nvSpPr>
          <p:cNvPr id="9" name="頁尾版面配置區 4">
            <a:extLst>
              <a:ext uri="{FF2B5EF4-FFF2-40B4-BE49-F238E27FC236}">
                <a16:creationId xmlns:a16="http://schemas.microsoft.com/office/drawing/2014/main" id="{6FA86BDA-C6D9-317D-B5AB-BB301BA732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10" name="投影片編號版面配置區 5">
            <a:extLst>
              <a:ext uri="{FF2B5EF4-FFF2-40B4-BE49-F238E27FC236}">
                <a16:creationId xmlns:a16="http://schemas.microsoft.com/office/drawing/2014/main" id="{68FAD834-5C26-3708-3B6D-514CB0CF18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0B65875B-D7B4-47D5-8C20-08256D10A6C1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28" name="標題 25">
            <a:extLst>
              <a:ext uri="{FF2B5EF4-FFF2-40B4-BE49-F238E27FC236}">
                <a16:creationId xmlns:a16="http://schemas.microsoft.com/office/drawing/2014/main" id="{0E90582E-6E99-A1C9-3764-52DB47FC3C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960" y="147222"/>
            <a:ext cx="7114930" cy="387350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400" b="1" spc="0" baseline="0">
                <a:solidFill>
                  <a:srgbClr val="005597"/>
                </a:solidFill>
                <a:latin typeface="Microsoft YaHei" pitchFamily="34" charset="-122"/>
                <a:ea typeface="Microsoft YaHei" pitchFamily="34" charset="-122"/>
              </a:defRPr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29" name="文字版面配置區 29">
            <a:extLst>
              <a:ext uri="{FF2B5EF4-FFF2-40B4-BE49-F238E27FC236}">
                <a16:creationId xmlns:a16="http://schemas.microsoft.com/office/drawing/2014/main" id="{A4B10897-ED8A-9C5A-6FD8-E9CA3E05F01F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363960" y="616464"/>
            <a:ext cx="8394277" cy="409366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itchFamily="34" charset="-122"/>
                <a:ea typeface="Microsoft YaHei" pitchFamily="34" charset="-122"/>
              </a:defRPr>
            </a:lvl1pPr>
            <a:lvl2pPr marL="252000" indent="-180000" algn="l">
              <a:spcBef>
                <a:spcPts val="500"/>
              </a:spcBef>
              <a:buFont typeface="Arial" pitchFamily="34" charset="0"/>
              <a:buChar char="•"/>
              <a:defRPr sz="110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itchFamily="34" charset="-122"/>
                <a:ea typeface="Microsoft YaHei" pitchFamily="34" charset="-122"/>
              </a:defRPr>
            </a:lvl2pPr>
            <a:lvl3pPr marL="468000" indent="-180000" algn="l">
              <a:buFont typeface="Microsoft YaHei" pitchFamily="34" charset="-122"/>
              <a:buChar char="◎"/>
              <a:defRPr sz="105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itchFamily="34" charset="-122"/>
                <a:ea typeface="Microsoft YaHei" pitchFamily="34" charset="-122"/>
              </a:defRPr>
            </a:lvl3pPr>
            <a:lvl4pPr marL="720000" indent="-171450" algn="l">
              <a:buFont typeface="Microsoft YaHei" pitchFamily="34" charset="-122"/>
              <a:buChar char="▪"/>
              <a:defRPr sz="90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itchFamily="34" charset="-122"/>
                <a:ea typeface="Microsoft YaHei" pitchFamily="34" charset="-122"/>
              </a:defRPr>
            </a:lvl4pPr>
            <a:lvl5pPr marL="936000" indent="-180000" algn="l">
              <a:defRPr sz="80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itchFamily="34" charset="-122"/>
                <a:ea typeface="Microsoft YaHei" pitchFamily="34" charset="-122"/>
              </a:defRPr>
            </a:lvl5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grpSp>
        <p:nvGrpSpPr>
          <p:cNvPr id="5" name="群組 4">
            <a:extLst>
              <a:ext uri="{FF2B5EF4-FFF2-40B4-BE49-F238E27FC236}">
                <a16:creationId xmlns:a16="http://schemas.microsoft.com/office/drawing/2014/main" id="{C5C4E72B-1B46-3E2F-7269-3CF215414E98}"/>
              </a:ext>
            </a:extLst>
          </p:cNvPr>
          <p:cNvGrpSpPr/>
          <p:nvPr userDrawn="1"/>
        </p:nvGrpSpPr>
        <p:grpSpPr>
          <a:xfrm>
            <a:off x="423983" y="522122"/>
            <a:ext cx="8320476" cy="23982"/>
            <a:chOff x="423983" y="565872"/>
            <a:chExt cx="8320476" cy="23982"/>
          </a:xfrm>
        </p:grpSpPr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E003E786-DA4F-DBB8-DDBB-E5A4A61967BD}"/>
                </a:ext>
              </a:extLst>
            </p:cNvPr>
            <p:cNvSpPr/>
            <p:nvPr userDrawn="1"/>
          </p:nvSpPr>
          <p:spPr>
            <a:xfrm>
              <a:off x="423983" y="567063"/>
              <a:ext cx="7236000" cy="22791"/>
            </a:xfrm>
            <a:custGeom>
              <a:avLst/>
              <a:gdLst>
                <a:gd name="connsiteX0" fmla="*/ 0 w 7236000"/>
                <a:gd name="connsiteY0" fmla="*/ 0 h 21600"/>
                <a:gd name="connsiteX1" fmla="*/ 7236000 w 7236000"/>
                <a:gd name="connsiteY1" fmla="*/ 0 h 21600"/>
                <a:gd name="connsiteX2" fmla="*/ 7236000 w 7236000"/>
                <a:gd name="connsiteY2" fmla="*/ 21600 h 21600"/>
                <a:gd name="connsiteX3" fmla="*/ 0 w 7236000"/>
                <a:gd name="connsiteY3" fmla="*/ 21600 h 21600"/>
                <a:gd name="connsiteX4" fmla="*/ 0 w 7236000"/>
                <a:gd name="connsiteY4" fmla="*/ 0 h 21600"/>
                <a:gd name="connsiteX0" fmla="*/ 0 w 7236000"/>
                <a:gd name="connsiteY0" fmla="*/ 0 h 22791"/>
                <a:gd name="connsiteX1" fmla="*/ 7236000 w 7236000"/>
                <a:gd name="connsiteY1" fmla="*/ 0 h 22791"/>
                <a:gd name="connsiteX2" fmla="*/ 7225284 w 7236000"/>
                <a:gd name="connsiteY2" fmla="*/ 22791 h 22791"/>
                <a:gd name="connsiteX3" fmla="*/ 0 w 7236000"/>
                <a:gd name="connsiteY3" fmla="*/ 21600 h 22791"/>
                <a:gd name="connsiteX4" fmla="*/ 0 w 7236000"/>
                <a:gd name="connsiteY4" fmla="*/ 0 h 22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36000" h="22791">
                  <a:moveTo>
                    <a:pt x="0" y="0"/>
                  </a:moveTo>
                  <a:lnTo>
                    <a:pt x="7236000" y="0"/>
                  </a:lnTo>
                  <a:lnTo>
                    <a:pt x="7225284" y="22791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90D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schemeClr val="bg2">
                    <a:lumMod val="75000"/>
                  </a:schemeClr>
                </a:solidFill>
              </a:endParaRPr>
            </a:p>
          </p:txBody>
        </p:sp>
        <p:sp>
          <p:nvSpPr>
            <p:cNvPr id="4" name="矩形 30">
              <a:extLst>
                <a:ext uri="{FF2B5EF4-FFF2-40B4-BE49-F238E27FC236}">
                  <a16:creationId xmlns:a16="http://schemas.microsoft.com/office/drawing/2014/main" id="{FD5AC7DC-F373-FC86-9495-F5C0127CBB33}"/>
                </a:ext>
              </a:extLst>
            </p:cNvPr>
            <p:cNvSpPr/>
            <p:nvPr userDrawn="1"/>
          </p:nvSpPr>
          <p:spPr>
            <a:xfrm flipH="1">
              <a:off x="7671659" y="565872"/>
              <a:ext cx="1072800" cy="23982"/>
            </a:xfrm>
            <a:custGeom>
              <a:avLst/>
              <a:gdLst>
                <a:gd name="connsiteX0" fmla="*/ 0 w 7236000"/>
                <a:gd name="connsiteY0" fmla="*/ 0 h 21600"/>
                <a:gd name="connsiteX1" fmla="*/ 7236000 w 7236000"/>
                <a:gd name="connsiteY1" fmla="*/ 0 h 21600"/>
                <a:gd name="connsiteX2" fmla="*/ 7236000 w 7236000"/>
                <a:gd name="connsiteY2" fmla="*/ 21600 h 21600"/>
                <a:gd name="connsiteX3" fmla="*/ 0 w 7236000"/>
                <a:gd name="connsiteY3" fmla="*/ 21600 h 21600"/>
                <a:gd name="connsiteX4" fmla="*/ 0 w 7236000"/>
                <a:gd name="connsiteY4" fmla="*/ 0 h 21600"/>
                <a:gd name="connsiteX0" fmla="*/ 0 w 7236000"/>
                <a:gd name="connsiteY0" fmla="*/ 0 h 22791"/>
                <a:gd name="connsiteX1" fmla="*/ 7236000 w 7236000"/>
                <a:gd name="connsiteY1" fmla="*/ 0 h 22791"/>
                <a:gd name="connsiteX2" fmla="*/ 7225284 w 7236000"/>
                <a:gd name="connsiteY2" fmla="*/ 22791 h 22791"/>
                <a:gd name="connsiteX3" fmla="*/ 0 w 7236000"/>
                <a:gd name="connsiteY3" fmla="*/ 21600 h 22791"/>
                <a:gd name="connsiteX4" fmla="*/ 0 w 7236000"/>
                <a:gd name="connsiteY4" fmla="*/ 0 h 22791"/>
                <a:gd name="connsiteX0" fmla="*/ 0 w 7225285"/>
                <a:gd name="connsiteY0" fmla="*/ 1191 h 23982"/>
                <a:gd name="connsiteX1" fmla="*/ 7195569 w 7225285"/>
                <a:gd name="connsiteY1" fmla="*/ 0 h 23982"/>
                <a:gd name="connsiteX2" fmla="*/ 7225284 w 7225285"/>
                <a:gd name="connsiteY2" fmla="*/ 23982 h 23982"/>
                <a:gd name="connsiteX3" fmla="*/ 0 w 7225285"/>
                <a:gd name="connsiteY3" fmla="*/ 22791 h 23982"/>
                <a:gd name="connsiteX4" fmla="*/ 0 w 7225285"/>
                <a:gd name="connsiteY4" fmla="*/ 1191 h 23982"/>
                <a:gd name="connsiteX0" fmla="*/ 0 w 7225285"/>
                <a:gd name="connsiteY0" fmla="*/ 1191 h 23982"/>
                <a:gd name="connsiteX1" fmla="*/ 7155139 w 7225285"/>
                <a:gd name="connsiteY1" fmla="*/ 0 h 23982"/>
                <a:gd name="connsiteX2" fmla="*/ 7225284 w 7225285"/>
                <a:gd name="connsiteY2" fmla="*/ 23982 h 23982"/>
                <a:gd name="connsiteX3" fmla="*/ 0 w 7225285"/>
                <a:gd name="connsiteY3" fmla="*/ 22791 h 23982"/>
                <a:gd name="connsiteX4" fmla="*/ 0 w 7225285"/>
                <a:gd name="connsiteY4" fmla="*/ 1191 h 23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25285" h="23982">
                  <a:moveTo>
                    <a:pt x="0" y="1191"/>
                  </a:moveTo>
                  <a:lnTo>
                    <a:pt x="7155139" y="0"/>
                  </a:lnTo>
                  <a:lnTo>
                    <a:pt x="7225284" y="23982"/>
                  </a:lnTo>
                  <a:lnTo>
                    <a:pt x="0" y="22791"/>
                  </a:lnTo>
                  <a:lnTo>
                    <a:pt x="0" y="1191"/>
                  </a:lnTo>
                  <a:close/>
                </a:path>
              </a:pathLst>
            </a:custGeom>
            <a:solidFill>
              <a:srgbClr val="AACD0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schemeClr val="bg2">
                    <a:lumMod val="75000"/>
                  </a:schemeClr>
                </a:solidFill>
              </a:endParaRPr>
            </a:p>
          </p:txBody>
        </p:sp>
      </p:grpSp>
      <p:pic>
        <p:nvPicPr>
          <p:cNvPr id="7" name="圖片 6" descr="一張含有 圖形, 字型, 標誌, 平面設計 的圖片&#10;&#10;自動產生的描述">
            <a:extLst>
              <a:ext uri="{FF2B5EF4-FFF2-40B4-BE49-F238E27FC236}">
                <a16:creationId xmlns:a16="http://schemas.microsoft.com/office/drawing/2014/main" id="{3B48B2A3-A957-4A35-72AF-8B93F51EB63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891085" y="80075"/>
            <a:ext cx="767256" cy="376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7930327"/>
      </p:ext>
    </p:extLst>
  </p:cSld>
  <p:clrMapOvr>
    <a:masterClrMapping/>
  </p:clrMapOvr>
  <p:transition>
    <p:cover dir="u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群組 2"/>
          <p:cNvGrpSpPr>
            <a:grpSpLocks/>
          </p:cNvGrpSpPr>
          <p:nvPr/>
        </p:nvGrpSpPr>
        <p:grpSpPr bwMode="auto">
          <a:xfrm>
            <a:off x="0" y="3"/>
            <a:ext cx="9163051" cy="108347"/>
            <a:chOff x="0" y="-1"/>
            <a:chExt cx="9163240" cy="144000"/>
          </a:xfrm>
        </p:grpSpPr>
        <p:sp>
          <p:nvSpPr>
            <p:cNvPr id="5" name="矩形 4"/>
            <p:cNvSpPr/>
            <p:nvPr/>
          </p:nvSpPr>
          <p:spPr>
            <a:xfrm>
              <a:off x="0" y="-1"/>
              <a:ext cx="2303511" cy="144000"/>
            </a:xfrm>
            <a:prstGeom prst="rect">
              <a:avLst/>
            </a:prstGeom>
            <a:solidFill>
              <a:srgbClr val="17A38C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TW" altLang="en-US" sz="1050"/>
            </a:p>
          </p:txBody>
        </p:sp>
        <p:sp>
          <p:nvSpPr>
            <p:cNvPr id="6" name="矩形 5"/>
            <p:cNvSpPr/>
            <p:nvPr/>
          </p:nvSpPr>
          <p:spPr>
            <a:xfrm>
              <a:off x="2298748" y="-1"/>
              <a:ext cx="2303511" cy="144000"/>
            </a:xfrm>
            <a:prstGeom prst="rect">
              <a:avLst/>
            </a:prstGeom>
            <a:solidFill>
              <a:srgbClr val="77A339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TW" altLang="en-US" sz="1050"/>
            </a:p>
          </p:txBody>
        </p:sp>
        <p:sp>
          <p:nvSpPr>
            <p:cNvPr id="7" name="矩形 6"/>
            <p:cNvSpPr/>
            <p:nvPr/>
          </p:nvSpPr>
          <p:spPr>
            <a:xfrm>
              <a:off x="4599083" y="-1"/>
              <a:ext cx="2305098" cy="144000"/>
            </a:xfrm>
            <a:prstGeom prst="rect">
              <a:avLst/>
            </a:prstGeom>
            <a:solidFill>
              <a:srgbClr val="187CB8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TW" altLang="en-US" sz="1050"/>
            </a:p>
          </p:txBody>
        </p:sp>
        <p:sp>
          <p:nvSpPr>
            <p:cNvPr id="8" name="矩形 7"/>
            <p:cNvSpPr/>
            <p:nvPr/>
          </p:nvSpPr>
          <p:spPr>
            <a:xfrm>
              <a:off x="6859730" y="-1"/>
              <a:ext cx="2303510" cy="144000"/>
            </a:xfrm>
            <a:prstGeom prst="rect">
              <a:avLst/>
            </a:prstGeom>
            <a:solidFill>
              <a:srgbClr val="F7A347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TW" altLang="en-US" sz="1050"/>
            </a:p>
          </p:txBody>
        </p:sp>
      </p:grpSp>
      <p:pic>
        <p:nvPicPr>
          <p:cNvPr id="9" name="圖片 8" descr="GSS_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839" y="4877993"/>
            <a:ext cx="1382712" cy="148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6"/>
          <p:cNvSpPr txBox="1">
            <a:spLocks noChangeArrowheads="1"/>
          </p:cNvSpPr>
          <p:nvPr/>
        </p:nvSpPr>
        <p:spPr>
          <a:xfrm>
            <a:off x="8596313" y="4805362"/>
            <a:ext cx="534987" cy="357188"/>
          </a:xfrm>
          <a:prstGeom prst="rect">
            <a:avLst/>
          </a:prstGeom>
          <a:ln/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 eaLnBrk="1" hangingPunct="1"/>
            <a:fld id="{6CADDE48-D5CC-4A5D-BFEE-7BB0B03C5C9C}" type="slidenum">
              <a:rPr kumimoji="0" lang="en-US" altLang="zh-TW" sz="900" b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pPr algn="ctr" eaLnBrk="1" hangingPunct="1"/>
              <a:t>‹#›</a:t>
            </a:fld>
            <a:endParaRPr kumimoji="0" lang="en-US" altLang="zh-TW" sz="900" b="0">
              <a:solidFill>
                <a:schemeClr val="bg1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476" y="335054"/>
            <a:ext cx="8110939" cy="674597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rgbClr val="2861B8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defRPr>
            </a:lvl1pPr>
          </a:lstStyle>
          <a:p>
            <a:r>
              <a:rPr lang="zh-TW" altLang="en-US"/>
              <a:t>按一下以編輯母片標題樣式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6" y="1133478"/>
            <a:ext cx="8110939" cy="3607537"/>
          </a:xfrm>
          <a:prstGeom prst="rect">
            <a:avLst/>
          </a:prstGeom>
        </p:spPr>
        <p:txBody>
          <a:bodyPr/>
          <a:lstStyle>
            <a:lvl1pPr marL="257175" indent="-257175">
              <a:spcBef>
                <a:spcPts val="750"/>
              </a:spcBef>
              <a:buClr>
                <a:schemeClr val="accent5"/>
              </a:buClr>
              <a:buSzPct val="80000"/>
              <a:buFont typeface="Wingdings" panose="05000000000000000000" pitchFamily="2" charset="2"/>
              <a:buChar char="l"/>
              <a:defRPr sz="21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defRPr>
            </a:lvl1pPr>
            <a:lvl2pPr marL="557213" indent="-214313">
              <a:spcBef>
                <a:spcPts val="750"/>
              </a:spcBef>
              <a:buClr>
                <a:srgbClr val="0070C0"/>
              </a:buClr>
              <a:buSzPct val="80000"/>
              <a:buFont typeface="Wingdings" charset="2"/>
              <a:buChar char="n"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defRPr>
            </a:lvl2pPr>
            <a:lvl3pPr marL="857250" indent="-171450">
              <a:spcBef>
                <a:spcPts val="750"/>
              </a:spcBef>
              <a:buClr>
                <a:srgbClr val="00B050"/>
              </a:buClr>
              <a:buSzPct val="80000"/>
              <a:buFont typeface="Wingdings" panose="05000000000000000000" pitchFamily="2" charset="2"/>
              <a:buChar char="u"/>
              <a:defRPr sz="15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defRPr>
            </a:lvl3pPr>
            <a:lvl4pPr marL="1200150" indent="-171450">
              <a:spcBef>
                <a:spcPts val="750"/>
              </a:spcBef>
              <a:buClr>
                <a:srgbClr val="FF0000"/>
              </a:buClr>
              <a:buSzPct val="80000"/>
              <a:buFont typeface="Arial" panose="020B0604020202020204" pitchFamily="34" charset="0"/>
              <a:buChar char="•"/>
              <a:defRPr sz="135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defRPr>
            </a:lvl4pPr>
            <a:lvl5pPr marL="1543050" indent="-171450">
              <a:spcBef>
                <a:spcPts val="750"/>
              </a:spcBef>
              <a:buFont typeface="Symbol" charset="2"/>
              <a:buChar char="-"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4434379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群組 8">
            <a:extLst>
              <a:ext uri="{FF2B5EF4-FFF2-40B4-BE49-F238E27FC236}">
                <a16:creationId xmlns:a16="http://schemas.microsoft.com/office/drawing/2014/main" id="{F573E8E2-5CB8-4D26-EB99-F66705BEAB49}"/>
              </a:ext>
            </a:extLst>
          </p:cNvPr>
          <p:cNvGrpSpPr/>
          <p:nvPr userDrawn="1"/>
        </p:nvGrpSpPr>
        <p:grpSpPr>
          <a:xfrm>
            <a:off x="4434171" y="-8383"/>
            <a:ext cx="4709829" cy="5160265"/>
            <a:chOff x="4454384" y="-10031"/>
            <a:chExt cx="4709829" cy="5160265"/>
          </a:xfrm>
        </p:grpSpPr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F8BDE900-0A6F-92C1-E3B7-BCD999264BDC}"/>
                </a:ext>
              </a:extLst>
            </p:cNvPr>
            <p:cNvSpPr/>
            <p:nvPr userDrawn="1"/>
          </p:nvSpPr>
          <p:spPr>
            <a:xfrm>
              <a:off x="4704204" y="-10031"/>
              <a:ext cx="4460009" cy="5160265"/>
            </a:xfrm>
            <a:custGeom>
              <a:avLst/>
              <a:gdLst>
                <a:gd name="connsiteX0" fmla="*/ 0 w 1865745"/>
                <a:gd name="connsiteY0" fmla="*/ 0 h 5150644"/>
                <a:gd name="connsiteX1" fmla="*/ 1865745 w 1865745"/>
                <a:gd name="connsiteY1" fmla="*/ 0 h 5150644"/>
                <a:gd name="connsiteX2" fmla="*/ 1865745 w 1865745"/>
                <a:gd name="connsiteY2" fmla="*/ 5150644 h 5150644"/>
                <a:gd name="connsiteX3" fmla="*/ 0 w 1865745"/>
                <a:gd name="connsiteY3" fmla="*/ 5150644 h 5150644"/>
                <a:gd name="connsiteX4" fmla="*/ 0 w 1865745"/>
                <a:gd name="connsiteY4" fmla="*/ 0 h 5150644"/>
                <a:gd name="connsiteX0" fmla="*/ 0 w 1865745"/>
                <a:gd name="connsiteY0" fmla="*/ 0 h 5150644"/>
                <a:gd name="connsiteX1" fmla="*/ 1865745 w 1865745"/>
                <a:gd name="connsiteY1" fmla="*/ 0 h 5150644"/>
                <a:gd name="connsiteX2" fmla="*/ 24630 w 1865745"/>
                <a:gd name="connsiteY2" fmla="*/ 5129092 h 5150644"/>
                <a:gd name="connsiteX3" fmla="*/ 0 w 1865745"/>
                <a:gd name="connsiteY3" fmla="*/ 5150644 h 5150644"/>
                <a:gd name="connsiteX4" fmla="*/ 0 w 1865745"/>
                <a:gd name="connsiteY4" fmla="*/ 0 h 5150644"/>
                <a:gd name="connsiteX0" fmla="*/ 397164 w 2262909"/>
                <a:gd name="connsiteY0" fmla="*/ 0 h 5129092"/>
                <a:gd name="connsiteX1" fmla="*/ 2262909 w 2262909"/>
                <a:gd name="connsiteY1" fmla="*/ 0 h 5129092"/>
                <a:gd name="connsiteX2" fmla="*/ 421794 w 2262909"/>
                <a:gd name="connsiteY2" fmla="*/ 5129092 h 5129092"/>
                <a:gd name="connsiteX3" fmla="*/ 0 w 2262909"/>
                <a:gd name="connsiteY3" fmla="*/ 4944365 h 5129092"/>
                <a:gd name="connsiteX4" fmla="*/ 397164 w 2262909"/>
                <a:gd name="connsiteY4" fmla="*/ 0 h 5129092"/>
                <a:gd name="connsiteX0" fmla="*/ 397164 w 2262909"/>
                <a:gd name="connsiteY0" fmla="*/ 0 h 5159880"/>
                <a:gd name="connsiteX1" fmla="*/ 2262909 w 2262909"/>
                <a:gd name="connsiteY1" fmla="*/ 0 h 5159880"/>
                <a:gd name="connsiteX2" fmla="*/ 2250594 w 2262909"/>
                <a:gd name="connsiteY2" fmla="*/ 5159880 h 5159880"/>
                <a:gd name="connsiteX3" fmla="*/ 0 w 2262909"/>
                <a:gd name="connsiteY3" fmla="*/ 4944365 h 5159880"/>
                <a:gd name="connsiteX4" fmla="*/ 397164 w 2262909"/>
                <a:gd name="connsiteY4" fmla="*/ 0 h 5159880"/>
                <a:gd name="connsiteX0" fmla="*/ 2584739 w 4450484"/>
                <a:gd name="connsiteY0" fmla="*/ 0 h 5159880"/>
                <a:gd name="connsiteX1" fmla="*/ 4450484 w 4450484"/>
                <a:gd name="connsiteY1" fmla="*/ 0 h 5159880"/>
                <a:gd name="connsiteX2" fmla="*/ 4438169 w 4450484"/>
                <a:gd name="connsiteY2" fmla="*/ 5159880 h 5159880"/>
                <a:gd name="connsiteX3" fmla="*/ 0 w 4450484"/>
                <a:gd name="connsiteY3" fmla="*/ 5153915 h 5159880"/>
                <a:gd name="connsiteX4" fmla="*/ 2584739 w 4450484"/>
                <a:gd name="connsiteY4" fmla="*/ 0 h 5159880"/>
                <a:gd name="connsiteX0" fmla="*/ 1851314 w 4450484"/>
                <a:gd name="connsiteY0" fmla="*/ 0 h 5163055"/>
                <a:gd name="connsiteX1" fmla="*/ 4450484 w 4450484"/>
                <a:gd name="connsiteY1" fmla="*/ 3175 h 5163055"/>
                <a:gd name="connsiteX2" fmla="*/ 4438169 w 4450484"/>
                <a:gd name="connsiteY2" fmla="*/ 5163055 h 5163055"/>
                <a:gd name="connsiteX3" fmla="*/ 0 w 4450484"/>
                <a:gd name="connsiteY3" fmla="*/ 5157090 h 5163055"/>
                <a:gd name="connsiteX4" fmla="*/ 1851314 w 4450484"/>
                <a:gd name="connsiteY4" fmla="*/ 0 h 5163055"/>
                <a:gd name="connsiteX0" fmla="*/ 1860839 w 4460009"/>
                <a:gd name="connsiteY0" fmla="*/ 0 h 5163055"/>
                <a:gd name="connsiteX1" fmla="*/ 4460009 w 4460009"/>
                <a:gd name="connsiteY1" fmla="*/ 3175 h 5163055"/>
                <a:gd name="connsiteX2" fmla="*/ 4447694 w 4460009"/>
                <a:gd name="connsiteY2" fmla="*/ 5163055 h 5163055"/>
                <a:gd name="connsiteX3" fmla="*/ 0 w 4460009"/>
                <a:gd name="connsiteY3" fmla="*/ 5160265 h 5163055"/>
                <a:gd name="connsiteX4" fmla="*/ 1860839 w 4460009"/>
                <a:gd name="connsiteY4" fmla="*/ 0 h 5163055"/>
                <a:gd name="connsiteX0" fmla="*/ 1860839 w 4460009"/>
                <a:gd name="connsiteY0" fmla="*/ 0 h 5160265"/>
                <a:gd name="connsiteX1" fmla="*/ 4460009 w 4460009"/>
                <a:gd name="connsiteY1" fmla="*/ 3175 h 5160265"/>
                <a:gd name="connsiteX2" fmla="*/ 4454044 w 4460009"/>
                <a:gd name="connsiteY2" fmla="*/ 5159880 h 5160265"/>
                <a:gd name="connsiteX3" fmla="*/ 0 w 4460009"/>
                <a:gd name="connsiteY3" fmla="*/ 5160265 h 5160265"/>
                <a:gd name="connsiteX4" fmla="*/ 1860839 w 4460009"/>
                <a:gd name="connsiteY4" fmla="*/ 0 h 5160265"/>
                <a:gd name="connsiteX0" fmla="*/ 1851314 w 4460009"/>
                <a:gd name="connsiteY0" fmla="*/ 12700 h 5157090"/>
                <a:gd name="connsiteX1" fmla="*/ 4460009 w 4460009"/>
                <a:gd name="connsiteY1" fmla="*/ 0 h 5157090"/>
                <a:gd name="connsiteX2" fmla="*/ 4454044 w 4460009"/>
                <a:gd name="connsiteY2" fmla="*/ 5156705 h 5157090"/>
                <a:gd name="connsiteX3" fmla="*/ 0 w 4460009"/>
                <a:gd name="connsiteY3" fmla="*/ 5157090 h 5157090"/>
                <a:gd name="connsiteX4" fmla="*/ 1851314 w 4460009"/>
                <a:gd name="connsiteY4" fmla="*/ 12700 h 5157090"/>
                <a:gd name="connsiteX0" fmla="*/ 1851314 w 4460009"/>
                <a:gd name="connsiteY0" fmla="*/ 0 h 5160265"/>
                <a:gd name="connsiteX1" fmla="*/ 4460009 w 4460009"/>
                <a:gd name="connsiteY1" fmla="*/ 3175 h 5160265"/>
                <a:gd name="connsiteX2" fmla="*/ 4454044 w 4460009"/>
                <a:gd name="connsiteY2" fmla="*/ 5159880 h 5160265"/>
                <a:gd name="connsiteX3" fmla="*/ 0 w 4460009"/>
                <a:gd name="connsiteY3" fmla="*/ 5160265 h 5160265"/>
                <a:gd name="connsiteX4" fmla="*/ 1851314 w 4460009"/>
                <a:gd name="connsiteY4" fmla="*/ 0 h 5160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60009" h="5160265">
                  <a:moveTo>
                    <a:pt x="1851314" y="0"/>
                  </a:moveTo>
                  <a:lnTo>
                    <a:pt x="4460009" y="3175"/>
                  </a:lnTo>
                  <a:cubicBezTo>
                    <a:pt x="4458021" y="1722077"/>
                    <a:pt x="4456032" y="3440978"/>
                    <a:pt x="4454044" y="5159880"/>
                  </a:cubicBezTo>
                  <a:lnTo>
                    <a:pt x="0" y="5160265"/>
                  </a:lnTo>
                  <a:lnTo>
                    <a:pt x="1851314" y="0"/>
                  </a:lnTo>
                  <a:close/>
                </a:path>
              </a:pathLst>
            </a:custGeom>
            <a:solidFill>
              <a:srgbClr val="00509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" name="矩形 1">
              <a:extLst>
                <a:ext uri="{FF2B5EF4-FFF2-40B4-BE49-F238E27FC236}">
                  <a16:creationId xmlns:a16="http://schemas.microsoft.com/office/drawing/2014/main" id="{B1AEFF3D-E1FF-CFD1-6989-903FECD79060}"/>
                </a:ext>
              </a:extLst>
            </p:cNvPr>
            <p:cNvSpPr/>
            <p:nvPr userDrawn="1"/>
          </p:nvSpPr>
          <p:spPr>
            <a:xfrm>
              <a:off x="4454384" y="-3050"/>
              <a:ext cx="2097881" cy="5150644"/>
            </a:xfrm>
            <a:custGeom>
              <a:avLst/>
              <a:gdLst>
                <a:gd name="connsiteX0" fmla="*/ 0 w 231775"/>
                <a:gd name="connsiteY0" fmla="*/ 0 h 5143500"/>
                <a:gd name="connsiteX1" fmla="*/ 231775 w 231775"/>
                <a:gd name="connsiteY1" fmla="*/ 0 h 5143500"/>
                <a:gd name="connsiteX2" fmla="*/ 231775 w 231775"/>
                <a:gd name="connsiteY2" fmla="*/ 5143500 h 5143500"/>
                <a:gd name="connsiteX3" fmla="*/ 0 w 231775"/>
                <a:gd name="connsiteY3" fmla="*/ 5143500 h 5143500"/>
                <a:gd name="connsiteX4" fmla="*/ 0 w 231775"/>
                <a:gd name="connsiteY4" fmla="*/ 0 h 5143500"/>
                <a:gd name="connsiteX0" fmla="*/ 0 w 1743075"/>
                <a:gd name="connsiteY0" fmla="*/ 6350 h 5149850"/>
                <a:gd name="connsiteX1" fmla="*/ 1743075 w 1743075"/>
                <a:gd name="connsiteY1" fmla="*/ 0 h 5149850"/>
                <a:gd name="connsiteX2" fmla="*/ 231775 w 1743075"/>
                <a:gd name="connsiteY2" fmla="*/ 5149850 h 5149850"/>
                <a:gd name="connsiteX3" fmla="*/ 0 w 1743075"/>
                <a:gd name="connsiteY3" fmla="*/ 5149850 h 5149850"/>
                <a:gd name="connsiteX4" fmla="*/ 0 w 1743075"/>
                <a:gd name="connsiteY4" fmla="*/ 6350 h 5149850"/>
                <a:gd name="connsiteX0" fmla="*/ 365125 w 2108200"/>
                <a:gd name="connsiteY0" fmla="*/ 6350 h 5165725"/>
                <a:gd name="connsiteX1" fmla="*/ 2108200 w 2108200"/>
                <a:gd name="connsiteY1" fmla="*/ 0 h 5165725"/>
                <a:gd name="connsiteX2" fmla="*/ 596900 w 2108200"/>
                <a:gd name="connsiteY2" fmla="*/ 5149850 h 5165725"/>
                <a:gd name="connsiteX3" fmla="*/ 0 w 2108200"/>
                <a:gd name="connsiteY3" fmla="*/ 5165725 h 5165725"/>
                <a:gd name="connsiteX4" fmla="*/ 365125 w 2108200"/>
                <a:gd name="connsiteY4" fmla="*/ 6350 h 5165725"/>
                <a:gd name="connsiteX0" fmla="*/ 365125 w 2108200"/>
                <a:gd name="connsiteY0" fmla="*/ 6350 h 5165725"/>
                <a:gd name="connsiteX1" fmla="*/ 2108200 w 2108200"/>
                <a:gd name="connsiteY1" fmla="*/ 0 h 5165725"/>
                <a:gd name="connsiteX2" fmla="*/ 225425 w 2108200"/>
                <a:gd name="connsiteY2" fmla="*/ 5153025 h 5165725"/>
                <a:gd name="connsiteX3" fmla="*/ 0 w 2108200"/>
                <a:gd name="connsiteY3" fmla="*/ 5165725 h 5165725"/>
                <a:gd name="connsiteX4" fmla="*/ 365125 w 2108200"/>
                <a:gd name="connsiteY4" fmla="*/ 6350 h 5165725"/>
                <a:gd name="connsiteX0" fmla="*/ 365125 w 2108200"/>
                <a:gd name="connsiteY0" fmla="*/ 6350 h 5165725"/>
                <a:gd name="connsiteX1" fmla="*/ 2108200 w 2108200"/>
                <a:gd name="connsiteY1" fmla="*/ 0 h 5165725"/>
                <a:gd name="connsiteX2" fmla="*/ 250825 w 2108200"/>
                <a:gd name="connsiteY2" fmla="*/ 5162550 h 5165725"/>
                <a:gd name="connsiteX3" fmla="*/ 0 w 2108200"/>
                <a:gd name="connsiteY3" fmla="*/ 5165725 h 5165725"/>
                <a:gd name="connsiteX4" fmla="*/ 365125 w 2108200"/>
                <a:gd name="connsiteY4" fmla="*/ 6350 h 5165725"/>
                <a:gd name="connsiteX0" fmla="*/ 1854200 w 2108200"/>
                <a:gd name="connsiteY0" fmla="*/ 12700 h 5165725"/>
                <a:gd name="connsiteX1" fmla="*/ 2108200 w 2108200"/>
                <a:gd name="connsiteY1" fmla="*/ 0 h 5165725"/>
                <a:gd name="connsiteX2" fmla="*/ 250825 w 2108200"/>
                <a:gd name="connsiteY2" fmla="*/ 5162550 h 5165725"/>
                <a:gd name="connsiteX3" fmla="*/ 0 w 2108200"/>
                <a:gd name="connsiteY3" fmla="*/ 5165725 h 5165725"/>
                <a:gd name="connsiteX4" fmla="*/ 1854200 w 2108200"/>
                <a:gd name="connsiteY4" fmla="*/ 12700 h 5165725"/>
                <a:gd name="connsiteX0" fmla="*/ 1844675 w 2108200"/>
                <a:gd name="connsiteY0" fmla="*/ 3175 h 5165725"/>
                <a:gd name="connsiteX1" fmla="*/ 2108200 w 2108200"/>
                <a:gd name="connsiteY1" fmla="*/ 0 h 5165725"/>
                <a:gd name="connsiteX2" fmla="*/ 250825 w 2108200"/>
                <a:gd name="connsiteY2" fmla="*/ 5162550 h 5165725"/>
                <a:gd name="connsiteX3" fmla="*/ 0 w 2108200"/>
                <a:gd name="connsiteY3" fmla="*/ 5165725 h 5165725"/>
                <a:gd name="connsiteX4" fmla="*/ 1844675 w 2108200"/>
                <a:gd name="connsiteY4" fmla="*/ 3175 h 5165725"/>
                <a:gd name="connsiteX0" fmla="*/ 1854200 w 2117725"/>
                <a:gd name="connsiteY0" fmla="*/ 3175 h 5165725"/>
                <a:gd name="connsiteX1" fmla="*/ 2117725 w 2117725"/>
                <a:gd name="connsiteY1" fmla="*/ 0 h 5165725"/>
                <a:gd name="connsiteX2" fmla="*/ 260350 w 2117725"/>
                <a:gd name="connsiteY2" fmla="*/ 5162550 h 5165725"/>
                <a:gd name="connsiteX3" fmla="*/ 0 w 2117725"/>
                <a:gd name="connsiteY3" fmla="*/ 5165725 h 5165725"/>
                <a:gd name="connsiteX4" fmla="*/ 1854200 w 2117725"/>
                <a:gd name="connsiteY4" fmla="*/ 3175 h 5165725"/>
                <a:gd name="connsiteX0" fmla="*/ 1854200 w 2117725"/>
                <a:gd name="connsiteY0" fmla="*/ 3175 h 5165725"/>
                <a:gd name="connsiteX1" fmla="*/ 2117725 w 2117725"/>
                <a:gd name="connsiteY1" fmla="*/ 0 h 5165725"/>
                <a:gd name="connsiteX2" fmla="*/ 262732 w 2117725"/>
                <a:gd name="connsiteY2" fmla="*/ 5150644 h 5165725"/>
                <a:gd name="connsiteX3" fmla="*/ 0 w 2117725"/>
                <a:gd name="connsiteY3" fmla="*/ 5165725 h 5165725"/>
                <a:gd name="connsiteX4" fmla="*/ 1854200 w 2117725"/>
                <a:gd name="connsiteY4" fmla="*/ 3175 h 5165725"/>
                <a:gd name="connsiteX0" fmla="*/ 1849437 w 2112962"/>
                <a:gd name="connsiteY0" fmla="*/ 3175 h 5160963"/>
                <a:gd name="connsiteX1" fmla="*/ 2112962 w 2112962"/>
                <a:gd name="connsiteY1" fmla="*/ 0 h 5160963"/>
                <a:gd name="connsiteX2" fmla="*/ 257969 w 2112962"/>
                <a:gd name="connsiteY2" fmla="*/ 5150644 h 5160963"/>
                <a:gd name="connsiteX3" fmla="*/ 0 w 2112962"/>
                <a:gd name="connsiteY3" fmla="*/ 5160963 h 5160963"/>
                <a:gd name="connsiteX4" fmla="*/ 1849437 w 2112962"/>
                <a:gd name="connsiteY4" fmla="*/ 3175 h 5160963"/>
                <a:gd name="connsiteX0" fmla="*/ 1847056 w 2110581"/>
                <a:gd name="connsiteY0" fmla="*/ 3175 h 5150644"/>
                <a:gd name="connsiteX1" fmla="*/ 2110581 w 2110581"/>
                <a:gd name="connsiteY1" fmla="*/ 0 h 5150644"/>
                <a:gd name="connsiteX2" fmla="*/ 255588 w 2110581"/>
                <a:gd name="connsiteY2" fmla="*/ 5150644 h 5150644"/>
                <a:gd name="connsiteX3" fmla="*/ 0 w 2110581"/>
                <a:gd name="connsiteY3" fmla="*/ 5149056 h 5150644"/>
                <a:gd name="connsiteX4" fmla="*/ 1847056 w 2110581"/>
                <a:gd name="connsiteY4" fmla="*/ 3175 h 5150644"/>
                <a:gd name="connsiteX0" fmla="*/ 1847056 w 2113756"/>
                <a:gd name="connsiteY0" fmla="*/ 0 h 5147469"/>
                <a:gd name="connsiteX1" fmla="*/ 2113756 w 2113756"/>
                <a:gd name="connsiteY1" fmla="*/ 6350 h 5147469"/>
                <a:gd name="connsiteX2" fmla="*/ 255588 w 2113756"/>
                <a:gd name="connsiteY2" fmla="*/ 5147469 h 5147469"/>
                <a:gd name="connsiteX3" fmla="*/ 0 w 2113756"/>
                <a:gd name="connsiteY3" fmla="*/ 5145881 h 5147469"/>
                <a:gd name="connsiteX4" fmla="*/ 1847056 w 2113756"/>
                <a:gd name="connsiteY4" fmla="*/ 0 h 5147469"/>
                <a:gd name="connsiteX0" fmla="*/ 1847056 w 2082006"/>
                <a:gd name="connsiteY0" fmla="*/ 0 h 5147469"/>
                <a:gd name="connsiteX1" fmla="*/ 2082006 w 2082006"/>
                <a:gd name="connsiteY1" fmla="*/ 0 h 5147469"/>
                <a:gd name="connsiteX2" fmla="*/ 255588 w 2082006"/>
                <a:gd name="connsiteY2" fmla="*/ 5147469 h 5147469"/>
                <a:gd name="connsiteX3" fmla="*/ 0 w 2082006"/>
                <a:gd name="connsiteY3" fmla="*/ 5145881 h 5147469"/>
                <a:gd name="connsiteX4" fmla="*/ 1847056 w 2082006"/>
                <a:gd name="connsiteY4" fmla="*/ 0 h 5147469"/>
                <a:gd name="connsiteX0" fmla="*/ 1847056 w 2097881"/>
                <a:gd name="connsiteY0" fmla="*/ 3175 h 5150644"/>
                <a:gd name="connsiteX1" fmla="*/ 2097881 w 2097881"/>
                <a:gd name="connsiteY1" fmla="*/ 0 h 5150644"/>
                <a:gd name="connsiteX2" fmla="*/ 255588 w 2097881"/>
                <a:gd name="connsiteY2" fmla="*/ 5150644 h 5150644"/>
                <a:gd name="connsiteX3" fmla="*/ 0 w 2097881"/>
                <a:gd name="connsiteY3" fmla="*/ 5149056 h 5150644"/>
                <a:gd name="connsiteX4" fmla="*/ 1847056 w 2097881"/>
                <a:gd name="connsiteY4" fmla="*/ 3175 h 5150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7881" h="5150644">
                  <a:moveTo>
                    <a:pt x="1847056" y="3175"/>
                  </a:moveTo>
                  <a:lnTo>
                    <a:pt x="2097881" y="0"/>
                  </a:lnTo>
                  <a:lnTo>
                    <a:pt x="255588" y="5150644"/>
                  </a:lnTo>
                  <a:lnTo>
                    <a:pt x="0" y="5149056"/>
                  </a:lnTo>
                  <a:lnTo>
                    <a:pt x="1847056" y="3175"/>
                  </a:lnTo>
                  <a:close/>
                </a:path>
              </a:pathLst>
            </a:custGeom>
            <a:solidFill>
              <a:srgbClr val="E1E1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800"/>
            </a:lvl1pPr>
          </a:lstStyle>
          <a:p>
            <a:fld id="{A7F251BC-25A1-4AFB-A8BC-A0066751ACFC}" type="datetime1">
              <a:rPr lang="zh-TW" altLang="en-US" smtClean="0"/>
              <a:pPr/>
              <a:t>2026/4/20</a:t>
            </a:fld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5891837-7408-4C4A-8A96-70E8B1408A78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sz="800">
                <a:latin typeface="Microsoft YaHei" pitchFamily="34" charset="-122"/>
                <a:ea typeface="Microsoft YaHei" pitchFamily="34" charset="-122"/>
              </a:defRPr>
            </a:lvl1pPr>
          </a:lstStyle>
          <a:p>
            <a:endParaRPr lang="zh-TW" altLang="en-US"/>
          </a:p>
        </p:txBody>
      </p:sp>
      <p:sp>
        <p:nvSpPr>
          <p:cNvPr id="8" name="平行四邊形 7"/>
          <p:cNvSpPr/>
          <p:nvPr userDrawn="1"/>
        </p:nvSpPr>
        <p:spPr>
          <a:xfrm>
            <a:off x="688035" y="1072261"/>
            <a:ext cx="682074" cy="1512000"/>
          </a:xfrm>
          <a:prstGeom prst="parallelogram">
            <a:avLst>
              <a:gd name="adj" fmla="val 79605"/>
            </a:avLst>
          </a:prstGeom>
          <a:solidFill>
            <a:srgbClr val="5A5A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" name="圖片版面配置區 8"/>
          <p:cNvSpPr>
            <a:spLocks noGrp="1"/>
          </p:cNvSpPr>
          <p:nvPr>
            <p:ph type="pic" sz="quarter" idx="13"/>
          </p:nvPr>
        </p:nvSpPr>
        <p:spPr>
          <a:xfrm>
            <a:off x="956099" y="1072753"/>
            <a:ext cx="2171328" cy="1512000"/>
          </a:xfrm>
          <a:prstGeom prst="parallelogram">
            <a:avLst>
              <a:gd name="adj" fmla="val 35923"/>
            </a:avLst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7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endParaRPr lang="zh-TW" altLang="en-US"/>
          </a:p>
        </p:txBody>
      </p:sp>
      <p:sp>
        <p:nvSpPr>
          <p:cNvPr id="13" name="圖片版面配置區 8"/>
          <p:cNvSpPr>
            <a:spLocks noGrp="1"/>
          </p:cNvSpPr>
          <p:nvPr>
            <p:ph type="pic" sz="quarter" idx="14"/>
          </p:nvPr>
        </p:nvSpPr>
        <p:spPr>
          <a:xfrm>
            <a:off x="2764543" y="1072753"/>
            <a:ext cx="2171328" cy="1512000"/>
          </a:xfrm>
          <a:prstGeom prst="parallelogram">
            <a:avLst>
              <a:gd name="adj" fmla="val 35923"/>
            </a:avLst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7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endParaRPr lang="zh-TW" altLang="en-US"/>
          </a:p>
        </p:txBody>
      </p:sp>
      <p:sp>
        <p:nvSpPr>
          <p:cNvPr id="14" name="圖片版面配置區 8"/>
          <p:cNvSpPr>
            <a:spLocks noGrp="1"/>
          </p:cNvSpPr>
          <p:nvPr>
            <p:ph type="pic" sz="quarter" idx="15"/>
          </p:nvPr>
        </p:nvSpPr>
        <p:spPr>
          <a:xfrm>
            <a:off x="4548168" y="1072753"/>
            <a:ext cx="2171328" cy="1512000"/>
          </a:xfrm>
          <a:prstGeom prst="parallelogram">
            <a:avLst>
              <a:gd name="adj" fmla="val 35923"/>
            </a:avLst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7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endParaRPr lang="zh-TW" altLang="en-US"/>
          </a:p>
        </p:txBody>
      </p:sp>
      <p:sp>
        <p:nvSpPr>
          <p:cNvPr id="15" name="圖片版面配置區 8"/>
          <p:cNvSpPr>
            <a:spLocks noGrp="1"/>
          </p:cNvSpPr>
          <p:nvPr>
            <p:ph type="pic" sz="quarter" idx="16"/>
          </p:nvPr>
        </p:nvSpPr>
        <p:spPr>
          <a:xfrm>
            <a:off x="6344699" y="1072753"/>
            <a:ext cx="2171328" cy="1512000"/>
          </a:xfrm>
          <a:prstGeom prst="parallelogram">
            <a:avLst>
              <a:gd name="adj" fmla="val 35923"/>
            </a:avLst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7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endParaRPr lang="zh-TW" altLang="en-US"/>
          </a:p>
        </p:txBody>
      </p:sp>
      <p:pic>
        <p:nvPicPr>
          <p:cNvPr id="16" name="圖片 1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3110" y="121128"/>
            <a:ext cx="937504" cy="461231"/>
          </a:xfrm>
          <a:prstGeom prst="rect">
            <a:avLst/>
          </a:prstGeom>
          <a:noFill/>
        </p:spPr>
      </p:pic>
      <p:sp>
        <p:nvSpPr>
          <p:cNvPr id="17" name="矩形 16"/>
          <p:cNvSpPr/>
          <p:nvPr userDrawn="1"/>
        </p:nvSpPr>
        <p:spPr>
          <a:xfrm>
            <a:off x="651707" y="3866816"/>
            <a:ext cx="432000" cy="216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rgbClr val="AACD06"/>
              </a:solidFill>
            </a:endParaRPr>
          </a:p>
        </p:txBody>
      </p:sp>
      <p:sp>
        <p:nvSpPr>
          <p:cNvPr id="18" name="標題 25"/>
          <p:cNvSpPr>
            <a:spLocks noGrp="1"/>
          </p:cNvSpPr>
          <p:nvPr>
            <p:ph type="title"/>
          </p:nvPr>
        </p:nvSpPr>
        <p:spPr>
          <a:xfrm>
            <a:off x="552864" y="3473325"/>
            <a:ext cx="3968750" cy="387350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400" b="1" spc="0" baseline="0">
                <a:solidFill>
                  <a:srgbClr val="005097"/>
                </a:solidFill>
                <a:latin typeface="Microsoft YaHei" pitchFamily="34" charset="-122"/>
                <a:ea typeface="Microsoft YaHei" pitchFamily="34" charset="-122"/>
              </a:defRPr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19" name="文字版面配置區 29"/>
          <p:cNvSpPr>
            <a:spLocks noGrp="1"/>
          </p:cNvSpPr>
          <p:nvPr>
            <p:ph type="body" sz="quarter" idx="27"/>
          </p:nvPr>
        </p:nvSpPr>
        <p:spPr>
          <a:xfrm>
            <a:off x="549868" y="3998734"/>
            <a:ext cx="3971506" cy="6907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1400" spc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itchFamily="34" charset="-122"/>
                <a:ea typeface="Microsoft YaHei" pitchFamily="34" charset="-122"/>
              </a:defRPr>
            </a:lvl1pPr>
            <a:lvl2pPr marL="252000" indent="-180000" algn="l">
              <a:spcBef>
                <a:spcPts val="500"/>
              </a:spcBef>
              <a:buFont typeface="Arial" pitchFamily="34" charset="0"/>
              <a:buChar char="•"/>
              <a:defRPr sz="1100" spc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itchFamily="34" charset="-122"/>
                <a:ea typeface="Microsoft YaHei" pitchFamily="34" charset="-122"/>
              </a:defRPr>
            </a:lvl2pPr>
            <a:lvl3pPr marL="468000" indent="-180000" algn="l">
              <a:buFont typeface="Microsoft YaHei" pitchFamily="34" charset="-122"/>
              <a:buChar char="◎"/>
              <a:defRPr sz="1050" spc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itchFamily="34" charset="-122"/>
                <a:ea typeface="Microsoft YaHei" pitchFamily="34" charset="-122"/>
              </a:defRPr>
            </a:lvl3pPr>
            <a:lvl4pPr marL="720000" indent="-171450" algn="l">
              <a:buFont typeface="Microsoft YaHei" pitchFamily="34" charset="-122"/>
              <a:buChar char="▪"/>
              <a:defRPr sz="900" spc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itchFamily="34" charset="-122"/>
                <a:ea typeface="Microsoft YaHei" pitchFamily="34" charset="-122"/>
              </a:defRPr>
            </a:lvl4pPr>
            <a:lvl5pPr marL="936000" indent="-180000" algn="l">
              <a:defRPr sz="800" spc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itchFamily="34" charset="-122"/>
                <a:ea typeface="Microsoft YaHei" pitchFamily="34" charset="-122"/>
              </a:defRPr>
            </a:lvl5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20" name="文字版面配置區 29"/>
          <p:cNvSpPr>
            <a:spLocks noGrp="1"/>
          </p:cNvSpPr>
          <p:nvPr>
            <p:ph type="body" sz="quarter" idx="28" hasCustomPrompt="1"/>
          </p:nvPr>
        </p:nvSpPr>
        <p:spPr>
          <a:xfrm>
            <a:off x="5509218" y="3506608"/>
            <a:ext cx="3329982" cy="1096780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r">
              <a:buNone/>
              <a:defRPr sz="1400">
                <a:solidFill>
                  <a:srgbClr val="8E8E8E"/>
                </a:solidFill>
                <a:latin typeface="Microsoft YaHei" pitchFamily="34" charset="-122"/>
                <a:ea typeface="Microsoft YaHei" pitchFamily="34" charset="-122"/>
              </a:defRPr>
            </a:lvl1pPr>
            <a:lvl2pPr marL="252000" indent="-180000" algn="r">
              <a:spcBef>
                <a:spcPts val="500"/>
              </a:spcBef>
              <a:buFont typeface="Arial" pitchFamily="34" charset="0"/>
              <a:buChar char="•"/>
              <a:defRPr sz="1100">
                <a:solidFill>
                  <a:srgbClr val="8E8E8E"/>
                </a:solidFill>
                <a:latin typeface="Microsoft YaHei" pitchFamily="34" charset="-122"/>
                <a:ea typeface="Microsoft YaHei" pitchFamily="34" charset="-122"/>
              </a:defRPr>
            </a:lvl2pPr>
            <a:lvl3pPr marL="468000" indent="-180000" algn="r">
              <a:buFont typeface="Microsoft YaHei" pitchFamily="34" charset="-122"/>
              <a:buChar char="◎"/>
              <a:defRPr sz="1050">
                <a:solidFill>
                  <a:srgbClr val="8E8E8E"/>
                </a:solidFill>
                <a:latin typeface="Microsoft YaHei" pitchFamily="34" charset="-122"/>
                <a:ea typeface="Microsoft YaHei" pitchFamily="34" charset="-122"/>
              </a:defRPr>
            </a:lvl3pPr>
            <a:lvl4pPr marL="720000" indent="-171450" algn="r">
              <a:buFont typeface="Microsoft YaHei" pitchFamily="34" charset="-122"/>
              <a:buChar char="▪"/>
              <a:defRPr sz="900">
                <a:solidFill>
                  <a:srgbClr val="8E8E8E"/>
                </a:solidFill>
                <a:latin typeface="Microsoft YaHei" pitchFamily="34" charset="-122"/>
                <a:ea typeface="Microsoft YaHei" pitchFamily="34" charset="-122"/>
              </a:defRPr>
            </a:lvl4pPr>
            <a:lvl5pPr marL="756000" indent="0" algn="r">
              <a:buNone/>
              <a:defRPr sz="800">
                <a:solidFill>
                  <a:schemeClr val="bg1"/>
                </a:solidFill>
                <a:latin typeface="Microsoft YaHei" pitchFamily="34" charset="-122"/>
                <a:ea typeface="Microsoft YaHei" pitchFamily="34" charset="-122"/>
              </a:defRPr>
            </a:lvl5pPr>
          </a:lstStyle>
          <a:p>
            <a:pPr lvl="4"/>
            <a:r>
              <a:rPr lang="zh-TW" altLang="en-US"/>
              <a:t>簡報人</a:t>
            </a:r>
          </a:p>
        </p:txBody>
      </p:sp>
    </p:spTree>
    <p:extLst>
      <p:ext uri="{BB962C8B-B14F-4D97-AF65-F5344CB8AC3E}">
        <p14:creationId xmlns:p14="http://schemas.microsoft.com/office/powerpoint/2010/main" val="2033337470"/>
      </p:ext>
    </p:extLst>
  </p:cSld>
  <p:clrMapOvr>
    <a:masterClrMapping/>
  </p:clrMapOvr>
  <p:transition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索引">
    <p:bg>
      <p:bgPr>
        <a:solidFill>
          <a:srgbClr val="00509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圖片版面配置區 8"/>
          <p:cNvSpPr>
            <a:spLocks noGrp="1"/>
          </p:cNvSpPr>
          <p:nvPr>
            <p:ph type="pic" sz="quarter" idx="13"/>
          </p:nvPr>
        </p:nvSpPr>
        <p:spPr>
          <a:xfrm>
            <a:off x="2463226" y="548044"/>
            <a:ext cx="1331386" cy="932270"/>
          </a:xfrm>
          <a:prstGeom prst="parallelogram">
            <a:avLst>
              <a:gd name="adj" fmla="val 35923"/>
            </a:avLst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7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BCA295A-E1CB-4FEF-BB74-A03D2B28E7C4}" type="datetime1">
              <a:rPr lang="zh-TW" altLang="en-US" smtClean="0"/>
              <a:t>2026/4/20</a:t>
            </a:fld>
            <a:endParaRPr lang="zh-TW" altLang="en-US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5891837-7408-4C4A-8A96-70E8B1408A78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3" name="矩形 12"/>
          <p:cNvSpPr/>
          <p:nvPr userDrawn="1"/>
        </p:nvSpPr>
        <p:spPr>
          <a:xfrm>
            <a:off x="5393699" y="1187405"/>
            <a:ext cx="432000" cy="216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4" name="標題 25"/>
          <p:cNvSpPr>
            <a:spLocks noGrp="1"/>
          </p:cNvSpPr>
          <p:nvPr>
            <p:ph type="title" hasCustomPrompt="1"/>
          </p:nvPr>
        </p:nvSpPr>
        <p:spPr>
          <a:xfrm>
            <a:off x="5290606" y="787966"/>
            <a:ext cx="3487634" cy="387350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400" b="1" spc="0" baseline="0">
                <a:solidFill>
                  <a:schemeClr val="bg1"/>
                </a:solidFill>
                <a:latin typeface="Microsoft YaHei" pitchFamily="34" charset="-122"/>
                <a:ea typeface="Microsoft YaHei" pitchFamily="34" charset="-122"/>
              </a:defRPr>
            </a:lvl1pPr>
          </a:lstStyle>
          <a:p>
            <a:r>
              <a:rPr lang="zh-TW" altLang="en-US"/>
              <a:t>按一下以編輯標題樣式</a:t>
            </a:r>
          </a:p>
        </p:txBody>
      </p:sp>
      <p:sp>
        <p:nvSpPr>
          <p:cNvPr id="16" name="文字版面配置區 29"/>
          <p:cNvSpPr>
            <a:spLocks noGrp="1"/>
          </p:cNvSpPr>
          <p:nvPr>
            <p:ph type="body" sz="quarter" idx="27"/>
          </p:nvPr>
        </p:nvSpPr>
        <p:spPr>
          <a:xfrm>
            <a:off x="5289818" y="1410937"/>
            <a:ext cx="3460479" cy="3022602"/>
          </a:xfrm>
          <a:prstGeom prst="rect">
            <a:avLst/>
          </a:prstGeom>
        </p:spPr>
        <p:txBody>
          <a:bodyPr>
            <a:noAutofit/>
          </a:bodyPr>
          <a:lstStyle>
            <a:lvl1pPr marL="216000" indent="-252000" algn="l">
              <a:buFont typeface="Wingdings" pitchFamily="2" charset="2"/>
              <a:buChar char="l"/>
              <a:defRPr sz="1400" spc="0">
                <a:solidFill>
                  <a:schemeClr val="bg1"/>
                </a:solidFill>
                <a:latin typeface="Microsoft YaHei" pitchFamily="34" charset="-122"/>
                <a:ea typeface="Microsoft YaHei" pitchFamily="34" charset="-122"/>
              </a:defRPr>
            </a:lvl1pPr>
            <a:lvl2pPr marL="432000" indent="-180000" algn="l">
              <a:spcBef>
                <a:spcPts val="500"/>
              </a:spcBef>
              <a:buFont typeface="Wingdings" pitchFamily="2" charset="2"/>
              <a:buChar char="l"/>
              <a:defRPr sz="1100" spc="0">
                <a:solidFill>
                  <a:schemeClr val="bg1"/>
                </a:solidFill>
                <a:latin typeface="Microsoft YaHei" pitchFamily="34" charset="-122"/>
                <a:ea typeface="Microsoft YaHei" pitchFamily="34" charset="-122"/>
              </a:defRPr>
            </a:lvl2pPr>
            <a:lvl3pPr marL="648000" indent="-180000" algn="l">
              <a:buFont typeface="Microsoft YaHei" pitchFamily="34" charset="-122"/>
              <a:buChar char="◎"/>
              <a:defRPr sz="1050" spc="0">
                <a:solidFill>
                  <a:schemeClr val="bg1"/>
                </a:solidFill>
                <a:latin typeface="Microsoft YaHei" pitchFamily="34" charset="-122"/>
                <a:ea typeface="Microsoft YaHei" pitchFamily="34" charset="-122"/>
              </a:defRPr>
            </a:lvl3pPr>
            <a:lvl4pPr marL="720000" indent="-171450" algn="r">
              <a:buFont typeface="Microsoft YaHei" pitchFamily="34" charset="-122"/>
              <a:buChar char="▪"/>
              <a:defRPr sz="900">
                <a:solidFill>
                  <a:srgbClr val="8E8E8E"/>
                </a:solidFill>
                <a:latin typeface="Microsoft YaHei" pitchFamily="34" charset="-122"/>
                <a:ea typeface="Microsoft YaHei" pitchFamily="34" charset="-122"/>
              </a:defRPr>
            </a:lvl4pPr>
            <a:lvl5pPr marL="936000" indent="-180000" algn="r">
              <a:defRPr sz="800">
                <a:solidFill>
                  <a:srgbClr val="8E8E8E"/>
                </a:solidFill>
                <a:latin typeface="Microsoft YaHei" pitchFamily="34" charset="-122"/>
                <a:ea typeface="Microsoft YaHei" pitchFamily="34" charset="-122"/>
              </a:defRPr>
            </a:lvl5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</p:txBody>
      </p:sp>
      <p:sp>
        <p:nvSpPr>
          <p:cNvPr id="10" name="圖片版面配置區 8"/>
          <p:cNvSpPr>
            <a:spLocks noGrp="1"/>
          </p:cNvSpPr>
          <p:nvPr>
            <p:ph type="pic" sz="quarter" idx="28"/>
          </p:nvPr>
        </p:nvSpPr>
        <p:spPr>
          <a:xfrm>
            <a:off x="1540386" y="1567186"/>
            <a:ext cx="1331386" cy="932270"/>
          </a:xfrm>
          <a:prstGeom prst="parallelogram">
            <a:avLst>
              <a:gd name="adj" fmla="val 35923"/>
            </a:avLst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7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endParaRPr lang="zh-TW" altLang="en-US"/>
          </a:p>
        </p:txBody>
      </p:sp>
      <p:sp>
        <p:nvSpPr>
          <p:cNvPr id="11" name="圖片版面配置區 8"/>
          <p:cNvSpPr>
            <a:spLocks noGrp="1"/>
          </p:cNvSpPr>
          <p:nvPr>
            <p:ph type="pic" sz="quarter" idx="29"/>
          </p:nvPr>
        </p:nvSpPr>
        <p:spPr>
          <a:xfrm>
            <a:off x="2648406" y="1567202"/>
            <a:ext cx="1331386" cy="932270"/>
          </a:xfrm>
          <a:prstGeom prst="parallelogram">
            <a:avLst>
              <a:gd name="adj" fmla="val 35923"/>
            </a:avLst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7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endParaRPr lang="zh-TW" altLang="en-US"/>
          </a:p>
        </p:txBody>
      </p:sp>
      <p:sp>
        <p:nvSpPr>
          <p:cNvPr id="12" name="圖片版面配置區 8"/>
          <p:cNvSpPr>
            <a:spLocks noGrp="1"/>
          </p:cNvSpPr>
          <p:nvPr>
            <p:ph type="pic" sz="quarter" idx="30"/>
          </p:nvPr>
        </p:nvSpPr>
        <p:spPr>
          <a:xfrm>
            <a:off x="1793558" y="2598227"/>
            <a:ext cx="1331386" cy="932270"/>
          </a:xfrm>
          <a:prstGeom prst="parallelogram">
            <a:avLst>
              <a:gd name="adj" fmla="val 35923"/>
            </a:avLst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7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endParaRPr lang="zh-TW" altLang="en-US"/>
          </a:p>
        </p:txBody>
      </p:sp>
      <p:grpSp>
        <p:nvGrpSpPr>
          <p:cNvPr id="5" name="群組 4">
            <a:extLst>
              <a:ext uri="{FF2B5EF4-FFF2-40B4-BE49-F238E27FC236}">
                <a16:creationId xmlns:a16="http://schemas.microsoft.com/office/drawing/2014/main" id="{BAAE7CAC-E0E0-FD0C-DD22-0570F440AC2D}"/>
              </a:ext>
            </a:extLst>
          </p:cNvPr>
          <p:cNvGrpSpPr/>
          <p:nvPr userDrawn="1"/>
        </p:nvGrpSpPr>
        <p:grpSpPr>
          <a:xfrm>
            <a:off x="5829" y="-7144"/>
            <a:ext cx="2097881" cy="5150644"/>
            <a:chOff x="5829" y="-7144"/>
            <a:chExt cx="2097881" cy="5150644"/>
          </a:xfrm>
        </p:grpSpPr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9C245C2A-DB52-79C2-D859-D1DCE5057DD6}"/>
                </a:ext>
              </a:extLst>
            </p:cNvPr>
            <p:cNvSpPr/>
            <p:nvPr userDrawn="1"/>
          </p:nvSpPr>
          <p:spPr>
            <a:xfrm>
              <a:off x="5829" y="-7144"/>
              <a:ext cx="2097881" cy="5150644"/>
            </a:xfrm>
            <a:custGeom>
              <a:avLst/>
              <a:gdLst>
                <a:gd name="connsiteX0" fmla="*/ 0 w 231775"/>
                <a:gd name="connsiteY0" fmla="*/ 0 h 5143500"/>
                <a:gd name="connsiteX1" fmla="*/ 231775 w 231775"/>
                <a:gd name="connsiteY1" fmla="*/ 0 h 5143500"/>
                <a:gd name="connsiteX2" fmla="*/ 231775 w 231775"/>
                <a:gd name="connsiteY2" fmla="*/ 5143500 h 5143500"/>
                <a:gd name="connsiteX3" fmla="*/ 0 w 231775"/>
                <a:gd name="connsiteY3" fmla="*/ 5143500 h 5143500"/>
                <a:gd name="connsiteX4" fmla="*/ 0 w 231775"/>
                <a:gd name="connsiteY4" fmla="*/ 0 h 5143500"/>
                <a:gd name="connsiteX0" fmla="*/ 0 w 1743075"/>
                <a:gd name="connsiteY0" fmla="*/ 6350 h 5149850"/>
                <a:gd name="connsiteX1" fmla="*/ 1743075 w 1743075"/>
                <a:gd name="connsiteY1" fmla="*/ 0 h 5149850"/>
                <a:gd name="connsiteX2" fmla="*/ 231775 w 1743075"/>
                <a:gd name="connsiteY2" fmla="*/ 5149850 h 5149850"/>
                <a:gd name="connsiteX3" fmla="*/ 0 w 1743075"/>
                <a:gd name="connsiteY3" fmla="*/ 5149850 h 5149850"/>
                <a:gd name="connsiteX4" fmla="*/ 0 w 1743075"/>
                <a:gd name="connsiteY4" fmla="*/ 6350 h 5149850"/>
                <a:gd name="connsiteX0" fmla="*/ 365125 w 2108200"/>
                <a:gd name="connsiteY0" fmla="*/ 6350 h 5165725"/>
                <a:gd name="connsiteX1" fmla="*/ 2108200 w 2108200"/>
                <a:gd name="connsiteY1" fmla="*/ 0 h 5165725"/>
                <a:gd name="connsiteX2" fmla="*/ 596900 w 2108200"/>
                <a:gd name="connsiteY2" fmla="*/ 5149850 h 5165725"/>
                <a:gd name="connsiteX3" fmla="*/ 0 w 2108200"/>
                <a:gd name="connsiteY3" fmla="*/ 5165725 h 5165725"/>
                <a:gd name="connsiteX4" fmla="*/ 365125 w 2108200"/>
                <a:gd name="connsiteY4" fmla="*/ 6350 h 5165725"/>
                <a:gd name="connsiteX0" fmla="*/ 365125 w 2108200"/>
                <a:gd name="connsiteY0" fmla="*/ 6350 h 5165725"/>
                <a:gd name="connsiteX1" fmla="*/ 2108200 w 2108200"/>
                <a:gd name="connsiteY1" fmla="*/ 0 h 5165725"/>
                <a:gd name="connsiteX2" fmla="*/ 225425 w 2108200"/>
                <a:gd name="connsiteY2" fmla="*/ 5153025 h 5165725"/>
                <a:gd name="connsiteX3" fmla="*/ 0 w 2108200"/>
                <a:gd name="connsiteY3" fmla="*/ 5165725 h 5165725"/>
                <a:gd name="connsiteX4" fmla="*/ 365125 w 2108200"/>
                <a:gd name="connsiteY4" fmla="*/ 6350 h 5165725"/>
                <a:gd name="connsiteX0" fmla="*/ 365125 w 2108200"/>
                <a:gd name="connsiteY0" fmla="*/ 6350 h 5165725"/>
                <a:gd name="connsiteX1" fmla="*/ 2108200 w 2108200"/>
                <a:gd name="connsiteY1" fmla="*/ 0 h 5165725"/>
                <a:gd name="connsiteX2" fmla="*/ 250825 w 2108200"/>
                <a:gd name="connsiteY2" fmla="*/ 5162550 h 5165725"/>
                <a:gd name="connsiteX3" fmla="*/ 0 w 2108200"/>
                <a:gd name="connsiteY3" fmla="*/ 5165725 h 5165725"/>
                <a:gd name="connsiteX4" fmla="*/ 365125 w 2108200"/>
                <a:gd name="connsiteY4" fmla="*/ 6350 h 5165725"/>
                <a:gd name="connsiteX0" fmla="*/ 1854200 w 2108200"/>
                <a:gd name="connsiteY0" fmla="*/ 12700 h 5165725"/>
                <a:gd name="connsiteX1" fmla="*/ 2108200 w 2108200"/>
                <a:gd name="connsiteY1" fmla="*/ 0 h 5165725"/>
                <a:gd name="connsiteX2" fmla="*/ 250825 w 2108200"/>
                <a:gd name="connsiteY2" fmla="*/ 5162550 h 5165725"/>
                <a:gd name="connsiteX3" fmla="*/ 0 w 2108200"/>
                <a:gd name="connsiteY3" fmla="*/ 5165725 h 5165725"/>
                <a:gd name="connsiteX4" fmla="*/ 1854200 w 2108200"/>
                <a:gd name="connsiteY4" fmla="*/ 12700 h 5165725"/>
                <a:gd name="connsiteX0" fmla="*/ 1844675 w 2108200"/>
                <a:gd name="connsiteY0" fmla="*/ 3175 h 5165725"/>
                <a:gd name="connsiteX1" fmla="*/ 2108200 w 2108200"/>
                <a:gd name="connsiteY1" fmla="*/ 0 h 5165725"/>
                <a:gd name="connsiteX2" fmla="*/ 250825 w 2108200"/>
                <a:gd name="connsiteY2" fmla="*/ 5162550 h 5165725"/>
                <a:gd name="connsiteX3" fmla="*/ 0 w 2108200"/>
                <a:gd name="connsiteY3" fmla="*/ 5165725 h 5165725"/>
                <a:gd name="connsiteX4" fmla="*/ 1844675 w 2108200"/>
                <a:gd name="connsiteY4" fmla="*/ 3175 h 5165725"/>
                <a:gd name="connsiteX0" fmla="*/ 1854200 w 2117725"/>
                <a:gd name="connsiteY0" fmla="*/ 3175 h 5165725"/>
                <a:gd name="connsiteX1" fmla="*/ 2117725 w 2117725"/>
                <a:gd name="connsiteY1" fmla="*/ 0 h 5165725"/>
                <a:gd name="connsiteX2" fmla="*/ 260350 w 2117725"/>
                <a:gd name="connsiteY2" fmla="*/ 5162550 h 5165725"/>
                <a:gd name="connsiteX3" fmla="*/ 0 w 2117725"/>
                <a:gd name="connsiteY3" fmla="*/ 5165725 h 5165725"/>
                <a:gd name="connsiteX4" fmla="*/ 1854200 w 2117725"/>
                <a:gd name="connsiteY4" fmla="*/ 3175 h 5165725"/>
                <a:gd name="connsiteX0" fmla="*/ 1854200 w 2117725"/>
                <a:gd name="connsiteY0" fmla="*/ 3175 h 5165725"/>
                <a:gd name="connsiteX1" fmla="*/ 2117725 w 2117725"/>
                <a:gd name="connsiteY1" fmla="*/ 0 h 5165725"/>
                <a:gd name="connsiteX2" fmla="*/ 262732 w 2117725"/>
                <a:gd name="connsiteY2" fmla="*/ 5150644 h 5165725"/>
                <a:gd name="connsiteX3" fmla="*/ 0 w 2117725"/>
                <a:gd name="connsiteY3" fmla="*/ 5165725 h 5165725"/>
                <a:gd name="connsiteX4" fmla="*/ 1854200 w 2117725"/>
                <a:gd name="connsiteY4" fmla="*/ 3175 h 5165725"/>
                <a:gd name="connsiteX0" fmla="*/ 1849437 w 2112962"/>
                <a:gd name="connsiteY0" fmla="*/ 3175 h 5160963"/>
                <a:gd name="connsiteX1" fmla="*/ 2112962 w 2112962"/>
                <a:gd name="connsiteY1" fmla="*/ 0 h 5160963"/>
                <a:gd name="connsiteX2" fmla="*/ 257969 w 2112962"/>
                <a:gd name="connsiteY2" fmla="*/ 5150644 h 5160963"/>
                <a:gd name="connsiteX3" fmla="*/ 0 w 2112962"/>
                <a:gd name="connsiteY3" fmla="*/ 5160963 h 5160963"/>
                <a:gd name="connsiteX4" fmla="*/ 1849437 w 2112962"/>
                <a:gd name="connsiteY4" fmla="*/ 3175 h 5160963"/>
                <a:gd name="connsiteX0" fmla="*/ 1847056 w 2110581"/>
                <a:gd name="connsiteY0" fmla="*/ 3175 h 5150644"/>
                <a:gd name="connsiteX1" fmla="*/ 2110581 w 2110581"/>
                <a:gd name="connsiteY1" fmla="*/ 0 h 5150644"/>
                <a:gd name="connsiteX2" fmla="*/ 255588 w 2110581"/>
                <a:gd name="connsiteY2" fmla="*/ 5150644 h 5150644"/>
                <a:gd name="connsiteX3" fmla="*/ 0 w 2110581"/>
                <a:gd name="connsiteY3" fmla="*/ 5149056 h 5150644"/>
                <a:gd name="connsiteX4" fmla="*/ 1847056 w 2110581"/>
                <a:gd name="connsiteY4" fmla="*/ 3175 h 5150644"/>
                <a:gd name="connsiteX0" fmla="*/ 1847056 w 2113756"/>
                <a:gd name="connsiteY0" fmla="*/ 0 h 5147469"/>
                <a:gd name="connsiteX1" fmla="*/ 2113756 w 2113756"/>
                <a:gd name="connsiteY1" fmla="*/ 6350 h 5147469"/>
                <a:gd name="connsiteX2" fmla="*/ 255588 w 2113756"/>
                <a:gd name="connsiteY2" fmla="*/ 5147469 h 5147469"/>
                <a:gd name="connsiteX3" fmla="*/ 0 w 2113756"/>
                <a:gd name="connsiteY3" fmla="*/ 5145881 h 5147469"/>
                <a:gd name="connsiteX4" fmla="*/ 1847056 w 2113756"/>
                <a:gd name="connsiteY4" fmla="*/ 0 h 5147469"/>
                <a:gd name="connsiteX0" fmla="*/ 1847056 w 2082006"/>
                <a:gd name="connsiteY0" fmla="*/ 0 h 5147469"/>
                <a:gd name="connsiteX1" fmla="*/ 2082006 w 2082006"/>
                <a:gd name="connsiteY1" fmla="*/ 0 h 5147469"/>
                <a:gd name="connsiteX2" fmla="*/ 255588 w 2082006"/>
                <a:gd name="connsiteY2" fmla="*/ 5147469 h 5147469"/>
                <a:gd name="connsiteX3" fmla="*/ 0 w 2082006"/>
                <a:gd name="connsiteY3" fmla="*/ 5145881 h 5147469"/>
                <a:gd name="connsiteX4" fmla="*/ 1847056 w 2082006"/>
                <a:gd name="connsiteY4" fmla="*/ 0 h 5147469"/>
                <a:gd name="connsiteX0" fmla="*/ 1847056 w 2097881"/>
                <a:gd name="connsiteY0" fmla="*/ 3175 h 5150644"/>
                <a:gd name="connsiteX1" fmla="*/ 2097881 w 2097881"/>
                <a:gd name="connsiteY1" fmla="*/ 0 h 5150644"/>
                <a:gd name="connsiteX2" fmla="*/ 255588 w 2097881"/>
                <a:gd name="connsiteY2" fmla="*/ 5150644 h 5150644"/>
                <a:gd name="connsiteX3" fmla="*/ 0 w 2097881"/>
                <a:gd name="connsiteY3" fmla="*/ 5149056 h 5150644"/>
                <a:gd name="connsiteX4" fmla="*/ 1847056 w 2097881"/>
                <a:gd name="connsiteY4" fmla="*/ 3175 h 5150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7881" h="5150644">
                  <a:moveTo>
                    <a:pt x="1847056" y="3175"/>
                  </a:moveTo>
                  <a:lnTo>
                    <a:pt x="2097881" y="0"/>
                  </a:lnTo>
                  <a:lnTo>
                    <a:pt x="255588" y="5150644"/>
                  </a:lnTo>
                  <a:lnTo>
                    <a:pt x="0" y="5149056"/>
                  </a:lnTo>
                  <a:lnTo>
                    <a:pt x="1847056" y="3175"/>
                  </a:lnTo>
                  <a:close/>
                </a:path>
              </a:pathLst>
            </a:custGeom>
            <a:solidFill>
              <a:srgbClr val="E1E1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4" name="矩形 1">
              <a:extLst>
                <a:ext uri="{FF2B5EF4-FFF2-40B4-BE49-F238E27FC236}">
                  <a16:creationId xmlns:a16="http://schemas.microsoft.com/office/drawing/2014/main" id="{B914B32D-FAC5-873D-E098-BA1EA15A09EA}"/>
                </a:ext>
              </a:extLst>
            </p:cNvPr>
            <p:cNvSpPr/>
            <p:nvPr userDrawn="1"/>
          </p:nvSpPr>
          <p:spPr>
            <a:xfrm>
              <a:off x="728049" y="1124576"/>
              <a:ext cx="808071" cy="1799501"/>
            </a:xfrm>
            <a:custGeom>
              <a:avLst/>
              <a:gdLst>
                <a:gd name="connsiteX0" fmla="*/ 0 w 231775"/>
                <a:gd name="connsiteY0" fmla="*/ 0 h 5143500"/>
                <a:gd name="connsiteX1" fmla="*/ 231775 w 231775"/>
                <a:gd name="connsiteY1" fmla="*/ 0 h 5143500"/>
                <a:gd name="connsiteX2" fmla="*/ 231775 w 231775"/>
                <a:gd name="connsiteY2" fmla="*/ 5143500 h 5143500"/>
                <a:gd name="connsiteX3" fmla="*/ 0 w 231775"/>
                <a:gd name="connsiteY3" fmla="*/ 5143500 h 5143500"/>
                <a:gd name="connsiteX4" fmla="*/ 0 w 231775"/>
                <a:gd name="connsiteY4" fmla="*/ 0 h 5143500"/>
                <a:gd name="connsiteX0" fmla="*/ 0 w 1743075"/>
                <a:gd name="connsiteY0" fmla="*/ 6350 h 5149850"/>
                <a:gd name="connsiteX1" fmla="*/ 1743075 w 1743075"/>
                <a:gd name="connsiteY1" fmla="*/ 0 h 5149850"/>
                <a:gd name="connsiteX2" fmla="*/ 231775 w 1743075"/>
                <a:gd name="connsiteY2" fmla="*/ 5149850 h 5149850"/>
                <a:gd name="connsiteX3" fmla="*/ 0 w 1743075"/>
                <a:gd name="connsiteY3" fmla="*/ 5149850 h 5149850"/>
                <a:gd name="connsiteX4" fmla="*/ 0 w 1743075"/>
                <a:gd name="connsiteY4" fmla="*/ 6350 h 5149850"/>
                <a:gd name="connsiteX0" fmla="*/ 365125 w 2108200"/>
                <a:gd name="connsiteY0" fmla="*/ 6350 h 5165725"/>
                <a:gd name="connsiteX1" fmla="*/ 2108200 w 2108200"/>
                <a:gd name="connsiteY1" fmla="*/ 0 h 5165725"/>
                <a:gd name="connsiteX2" fmla="*/ 596900 w 2108200"/>
                <a:gd name="connsiteY2" fmla="*/ 5149850 h 5165725"/>
                <a:gd name="connsiteX3" fmla="*/ 0 w 2108200"/>
                <a:gd name="connsiteY3" fmla="*/ 5165725 h 5165725"/>
                <a:gd name="connsiteX4" fmla="*/ 365125 w 2108200"/>
                <a:gd name="connsiteY4" fmla="*/ 6350 h 5165725"/>
                <a:gd name="connsiteX0" fmla="*/ 365125 w 2108200"/>
                <a:gd name="connsiteY0" fmla="*/ 6350 h 5165725"/>
                <a:gd name="connsiteX1" fmla="*/ 2108200 w 2108200"/>
                <a:gd name="connsiteY1" fmla="*/ 0 h 5165725"/>
                <a:gd name="connsiteX2" fmla="*/ 225425 w 2108200"/>
                <a:gd name="connsiteY2" fmla="*/ 5153025 h 5165725"/>
                <a:gd name="connsiteX3" fmla="*/ 0 w 2108200"/>
                <a:gd name="connsiteY3" fmla="*/ 5165725 h 5165725"/>
                <a:gd name="connsiteX4" fmla="*/ 365125 w 2108200"/>
                <a:gd name="connsiteY4" fmla="*/ 6350 h 5165725"/>
                <a:gd name="connsiteX0" fmla="*/ 365125 w 2108200"/>
                <a:gd name="connsiteY0" fmla="*/ 6350 h 5165725"/>
                <a:gd name="connsiteX1" fmla="*/ 2108200 w 2108200"/>
                <a:gd name="connsiteY1" fmla="*/ 0 h 5165725"/>
                <a:gd name="connsiteX2" fmla="*/ 250825 w 2108200"/>
                <a:gd name="connsiteY2" fmla="*/ 5162550 h 5165725"/>
                <a:gd name="connsiteX3" fmla="*/ 0 w 2108200"/>
                <a:gd name="connsiteY3" fmla="*/ 5165725 h 5165725"/>
                <a:gd name="connsiteX4" fmla="*/ 365125 w 2108200"/>
                <a:gd name="connsiteY4" fmla="*/ 6350 h 5165725"/>
                <a:gd name="connsiteX0" fmla="*/ 1854200 w 2108200"/>
                <a:gd name="connsiteY0" fmla="*/ 12700 h 5165725"/>
                <a:gd name="connsiteX1" fmla="*/ 2108200 w 2108200"/>
                <a:gd name="connsiteY1" fmla="*/ 0 h 5165725"/>
                <a:gd name="connsiteX2" fmla="*/ 250825 w 2108200"/>
                <a:gd name="connsiteY2" fmla="*/ 5162550 h 5165725"/>
                <a:gd name="connsiteX3" fmla="*/ 0 w 2108200"/>
                <a:gd name="connsiteY3" fmla="*/ 5165725 h 5165725"/>
                <a:gd name="connsiteX4" fmla="*/ 1854200 w 2108200"/>
                <a:gd name="connsiteY4" fmla="*/ 12700 h 5165725"/>
                <a:gd name="connsiteX0" fmla="*/ 1844675 w 2108200"/>
                <a:gd name="connsiteY0" fmla="*/ 3175 h 5165725"/>
                <a:gd name="connsiteX1" fmla="*/ 2108200 w 2108200"/>
                <a:gd name="connsiteY1" fmla="*/ 0 h 5165725"/>
                <a:gd name="connsiteX2" fmla="*/ 250825 w 2108200"/>
                <a:gd name="connsiteY2" fmla="*/ 5162550 h 5165725"/>
                <a:gd name="connsiteX3" fmla="*/ 0 w 2108200"/>
                <a:gd name="connsiteY3" fmla="*/ 5165725 h 5165725"/>
                <a:gd name="connsiteX4" fmla="*/ 1844675 w 2108200"/>
                <a:gd name="connsiteY4" fmla="*/ 3175 h 5165725"/>
                <a:gd name="connsiteX0" fmla="*/ 1854200 w 2117725"/>
                <a:gd name="connsiteY0" fmla="*/ 3175 h 5165725"/>
                <a:gd name="connsiteX1" fmla="*/ 2117725 w 2117725"/>
                <a:gd name="connsiteY1" fmla="*/ 0 h 5165725"/>
                <a:gd name="connsiteX2" fmla="*/ 260350 w 2117725"/>
                <a:gd name="connsiteY2" fmla="*/ 5162550 h 5165725"/>
                <a:gd name="connsiteX3" fmla="*/ 0 w 2117725"/>
                <a:gd name="connsiteY3" fmla="*/ 5165725 h 5165725"/>
                <a:gd name="connsiteX4" fmla="*/ 1854200 w 2117725"/>
                <a:gd name="connsiteY4" fmla="*/ 3175 h 5165725"/>
                <a:gd name="connsiteX0" fmla="*/ 1854200 w 2117725"/>
                <a:gd name="connsiteY0" fmla="*/ 3175 h 5165725"/>
                <a:gd name="connsiteX1" fmla="*/ 2117725 w 2117725"/>
                <a:gd name="connsiteY1" fmla="*/ 0 h 5165725"/>
                <a:gd name="connsiteX2" fmla="*/ 262732 w 2117725"/>
                <a:gd name="connsiteY2" fmla="*/ 5150644 h 5165725"/>
                <a:gd name="connsiteX3" fmla="*/ 0 w 2117725"/>
                <a:gd name="connsiteY3" fmla="*/ 5165725 h 5165725"/>
                <a:gd name="connsiteX4" fmla="*/ 1854200 w 2117725"/>
                <a:gd name="connsiteY4" fmla="*/ 3175 h 5165725"/>
                <a:gd name="connsiteX0" fmla="*/ 1849437 w 2112962"/>
                <a:gd name="connsiteY0" fmla="*/ 3175 h 5160963"/>
                <a:gd name="connsiteX1" fmla="*/ 2112962 w 2112962"/>
                <a:gd name="connsiteY1" fmla="*/ 0 h 5160963"/>
                <a:gd name="connsiteX2" fmla="*/ 257969 w 2112962"/>
                <a:gd name="connsiteY2" fmla="*/ 5150644 h 5160963"/>
                <a:gd name="connsiteX3" fmla="*/ 0 w 2112962"/>
                <a:gd name="connsiteY3" fmla="*/ 5160963 h 5160963"/>
                <a:gd name="connsiteX4" fmla="*/ 1849437 w 2112962"/>
                <a:gd name="connsiteY4" fmla="*/ 3175 h 5160963"/>
                <a:gd name="connsiteX0" fmla="*/ 1847056 w 2110581"/>
                <a:gd name="connsiteY0" fmla="*/ 3175 h 5150644"/>
                <a:gd name="connsiteX1" fmla="*/ 2110581 w 2110581"/>
                <a:gd name="connsiteY1" fmla="*/ 0 h 5150644"/>
                <a:gd name="connsiteX2" fmla="*/ 255588 w 2110581"/>
                <a:gd name="connsiteY2" fmla="*/ 5150644 h 5150644"/>
                <a:gd name="connsiteX3" fmla="*/ 0 w 2110581"/>
                <a:gd name="connsiteY3" fmla="*/ 5149056 h 5150644"/>
                <a:gd name="connsiteX4" fmla="*/ 1847056 w 2110581"/>
                <a:gd name="connsiteY4" fmla="*/ 3175 h 5150644"/>
                <a:gd name="connsiteX0" fmla="*/ 1847056 w 2113756"/>
                <a:gd name="connsiteY0" fmla="*/ 0 h 5147469"/>
                <a:gd name="connsiteX1" fmla="*/ 2113756 w 2113756"/>
                <a:gd name="connsiteY1" fmla="*/ 6350 h 5147469"/>
                <a:gd name="connsiteX2" fmla="*/ 255588 w 2113756"/>
                <a:gd name="connsiteY2" fmla="*/ 5147469 h 5147469"/>
                <a:gd name="connsiteX3" fmla="*/ 0 w 2113756"/>
                <a:gd name="connsiteY3" fmla="*/ 5145881 h 5147469"/>
                <a:gd name="connsiteX4" fmla="*/ 1847056 w 2113756"/>
                <a:gd name="connsiteY4" fmla="*/ 0 h 5147469"/>
                <a:gd name="connsiteX0" fmla="*/ 1847056 w 2082006"/>
                <a:gd name="connsiteY0" fmla="*/ 0 h 5147469"/>
                <a:gd name="connsiteX1" fmla="*/ 2082006 w 2082006"/>
                <a:gd name="connsiteY1" fmla="*/ 0 h 5147469"/>
                <a:gd name="connsiteX2" fmla="*/ 255588 w 2082006"/>
                <a:gd name="connsiteY2" fmla="*/ 5147469 h 5147469"/>
                <a:gd name="connsiteX3" fmla="*/ 0 w 2082006"/>
                <a:gd name="connsiteY3" fmla="*/ 5145881 h 5147469"/>
                <a:gd name="connsiteX4" fmla="*/ 1847056 w 2082006"/>
                <a:gd name="connsiteY4" fmla="*/ 0 h 5147469"/>
                <a:gd name="connsiteX0" fmla="*/ 1847056 w 2097881"/>
                <a:gd name="connsiteY0" fmla="*/ 3175 h 5150644"/>
                <a:gd name="connsiteX1" fmla="*/ 2097881 w 2097881"/>
                <a:gd name="connsiteY1" fmla="*/ 0 h 5150644"/>
                <a:gd name="connsiteX2" fmla="*/ 255588 w 2097881"/>
                <a:gd name="connsiteY2" fmla="*/ 5150644 h 5150644"/>
                <a:gd name="connsiteX3" fmla="*/ 0 w 2097881"/>
                <a:gd name="connsiteY3" fmla="*/ 5149056 h 5150644"/>
                <a:gd name="connsiteX4" fmla="*/ 1847056 w 2097881"/>
                <a:gd name="connsiteY4" fmla="*/ 3175 h 5150644"/>
                <a:gd name="connsiteX0" fmla="*/ 1897856 w 2148681"/>
                <a:gd name="connsiteY0" fmla="*/ 3175 h 5150644"/>
                <a:gd name="connsiteX1" fmla="*/ 2148681 w 2148681"/>
                <a:gd name="connsiteY1" fmla="*/ 0 h 5150644"/>
                <a:gd name="connsiteX2" fmla="*/ 306388 w 2148681"/>
                <a:gd name="connsiteY2" fmla="*/ 5150644 h 5150644"/>
                <a:gd name="connsiteX3" fmla="*/ 0 w 2148681"/>
                <a:gd name="connsiteY3" fmla="*/ 3183731 h 5150644"/>
                <a:gd name="connsiteX4" fmla="*/ 1897856 w 2148681"/>
                <a:gd name="connsiteY4" fmla="*/ 3175 h 5150644"/>
                <a:gd name="connsiteX0" fmla="*/ 1897856 w 2148681"/>
                <a:gd name="connsiteY0" fmla="*/ 3175 h 3204369"/>
                <a:gd name="connsiteX1" fmla="*/ 2148681 w 2148681"/>
                <a:gd name="connsiteY1" fmla="*/ 0 h 3204369"/>
                <a:gd name="connsiteX2" fmla="*/ 163513 w 2148681"/>
                <a:gd name="connsiteY2" fmla="*/ 3204369 h 3204369"/>
                <a:gd name="connsiteX3" fmla="*/ 0 w 2148681"/>
                <a:gd name="connsiteY3" fmla="*/ 3183731 h 3204369"/>
                <a:gd name="connsiteX4" fmla="*/ 1897856 w 2148681"/>
                <a:gd name="connsiteY4" fmla="*/ 3175 h 3204369"/>
                <a:gd name="connsiteX0" fmla="*/ 1897856 w 2148681"/>
                <a:gd name="connsiteY0" fmla="*/ 3175 h 3183731"/>
                <a:gd name="connsiteX1" fmla="*/ 2148681 w 2148681"/>
                <a:gd name="connsiteY1" fmla="*/ 0 h 3183731"/>
                <a:gd name="connsiteX2" fmla="*/ 169863 w 2148681"/>
                <a:gd name="connsiteY2" fmla="*/ 3166269 h 3183731"/>
                <a:gd name="connsiteX3" fmla="*/ 0 w 2148681"/>
                <a:gd name="connsiteY3" fmla="*/ 3183731 h 3183731"/>
                <a:gd name="connsiteX4" fmla="*/ 1897856 w 2148681"/>
                <a:gd name="connsiteY4" fmla="*/ 3175 h 3183731"/>
                <a:gd name="connsiteX0" fmla="*/ 986631 w 2148681"/>
                <a:gd name="connsiteY0" fmla="*/ 339725 h 3183731"/>
                <a:gd name="connsiteX1" fmla="*/ 2148681 w 2148681"/>
                <a:gd name="connsiteY1" fmla="*/ 0 h 3183731"/>
                <a:gd name="connsiteX2" fmla="*/ 169863 w 2148681"/>
                <a:gd name="connsiteY2" fmla="*/ 3166269 h 3183731"/>
                <a:gd name="connsiteX3" fmla="*/ 0 w 2148681"/>
                <a:gd name="connsiteY3" fmla="*/ 3183731 h 3183731"/>
                <a:gd name="connsiteX4" fmla="*/ 986631 w 2148681"/>
                <a:gd name="connsiteY4" fmla="*/ 339725 h 3183731"/>
                <a:gd name="connsiteX0" fmla="*/ 986631 w 1139031"/>
                <a:gd name="connsiteY0" fmla="*/ 0 h 2844006"/>
                <a:gd name="connsiteX1" fmla="*/ 1139031 w 1139031"/>
                <a:gd name="connsiteY1" fmla="*/ 3175 h 2844006"/>
                <a:gd name="connsiteX2" fmla="*/ 169863 w 1139031"/>
                <a:gd name="connsiteY2" fmla="*/ 2826544 h 2844006"/>
                <a:gd name="connsiteX3" fmla="*/ 0 w 1139031"/>
                <a:gd name="connsiteY3" fmla="*/ 2844006 h 2844006"/>
                <a:gd name="connsiteX4" fmla="*/ 986631 w 1139031"/>
                <a:gd name="connsiteY4" fmla="*/ 0 h 2844006"/>
                <a:gd name="connsiteX0" fmla="*/ 816768 w 969168"/>
                <a:gd name="connsiteY0" fmla="*/ 0 h 2826544"/>
                <a:gd name="connsiteX1" fmla="*/ 969168 w 969168"/>
                <a:gd name="connsiteY1" fmla="*/ 3175 h 2826544"/>
                <a:gd name="connsiteX2" fmla="*/ 0 w 969168"/>
                <a:gd name="connsiteY2" fmla="*/ 2826544 h 2826544"/>
                <a:gd name="connsiteX3" fmla="*/ 166687 w 969168"/>
                <a:gd name="connsiteY3" fmla="*/ 1783556 h 2826544"/>
                <a:gd name="connsiteX4" fmla="*/ 816768 w 969168"/>
                <a:gd name="connsiteY4" fmla="*/ 0 h 2826544"/>
                <a:gd name="connsiteX0" fmla="*/ 650081 w 802481"/>
                <a:gd name="connsiteY0" fmla="*/ 0 h 1783556"/>
                <a:gd name="connsiteX1" fmla="*/ 802481 w 802481"/>
                <a:gd name="connsiteY1" fmla="*/ 3175 h 1783556"/>
                <a:gd name="connsiteX2" fmla="*/ 134938 w 802481"/>
                <a:gd name="connsiteY2" fmla="*/ 1772444 h 1783556"/>
                <a:gd name="connsiteX3" fmla="*/ 0 w 802481"/>
                <a:gd name="connsiteY3" fmla="*/ 1783556 h 1783556"/>
                <a:gd name="connsiteX4" fmla="*/ 650081 w 802481"/>
                <a:gd name="connsiteY4" fmla="*/ 0 h 1783556"/>
                <a:gd name="connsiteX0" fmla="*/ 650081 w 802481"/>
                <a:gd name="connsiteY0" fmla="*/ 0 h 1794433"/>
                <a:gd name="connsiteX1" fmla="*/ 802481 w 802481"/>
                <a:gd name="connsiteY1" fmla="*/ 3175 h 1794433"/>
                <a:gd name="connsiteX2" fmla="*/ 162425 w 802481"/>
                <a:gd name="connsiteY2" fmla="*/ 1794433 h 1794433"/>
                <a:gd name="connsiteX3" fmla="*/ 0 w 802481"/>
                <a:gd name="connsiteY3" fmla="*/ 1783556 h 1794433"/>
                <a:gd name="connsiteX4" fmla="*/ 650081 w 802481"/>
                <a:gd name="connsiteY4" fmla="*/ 0 h 1794433"/>
                <a:gd name="connsiteX0" fmla="*/ 642751 w 795151"/>
                <a:gd name="connsiteY0" fmla="*/ 0 h 1798216"/>
                <a:gd name="connsiteX1" fmla="*/ 795151 w 795151"/>
                <a:gd name="connsiteY1" fmla="*/ 3175 h 1798216"/>
                <a:gd name="connsiteX2" fmla="*/ 155095 w 795151"/>
                <a:gd name="connsiteY2" fmla="*/ 1794433 h 1798216"/>
                <a:gd name="connsiteX3" fmla="*/ 0 w 795151"/>
                <a:gd name="connsiteY3" fmla="*/ 1798216 h 1798216"/>
                <a:gd name="connsiteX4" fmla="*/ 642751 w 795151"/>
                <a:gd name="connsiteY4" fmla="*/ 0 h 1798216"/>
                <a:gd name="connsiteX0" fmla="*/ 653746 w 806146"/>
                <a:gd name="connsiteY0" fmla="*/ 0 h 1794433"/>
                <a:gd name="connsiteX1" fmla="*/ 806146 w 806146"/>
                <a:gd name="connsiteY1" fmla="*/ 3175 h 1794433"/>
                <a:gd name="connsiteX2" fmla="*/ 166090 w 806146"/>
                <a:gd name="connsiteY2" fmla="*/ 1794433 h 1794433"/>
                <a:gd name="connsiteX3" fmla="*/ 0 w 806146"/>
                <a:gd name="connsiteY3" fmla="*/ 1792719 h 1794433"/>
                <a:gd name="connsiteX4" fmla="*/ 653746 w 806146"/>
                <a:gd name="connsiteY4" fmla="*/ 0 h 1794433"/>
                <a:gd name="connsiteX0" fmla="*/ 653746 w 796983"/>
                <a:gd name="connsiteY0" fmla="*/ 0 h 1794433"/>
                <a:gd name="connsiteX1" fmla="*/ 796983 w 796983"/>
                <a:gd name="connsiteY1" fmla="*/ 61814 h 1794433"/>
                <a:gd name="connsiteX2" fmla="*/ 166090 w 796983"/>
                <a:gd name="connsiteY2" fmla="*/ 1794433 h 1794433"/>
                <a:gd name="connsiteX3" fmla="*/ 0 w 796983"/>
                <a:gd name="connsiteY3" fmla="*/ 1792719 h 1794433"/>
                <a:gd name="connsiteX4" fmla="*/ 653746 w 796983"/>
                <a:gd name="connsiteY4" fmla="*/ 0 h 1794433"/>
                <a:gd name="connsiteX0" fmla="*/ 653746 w 817140"/>
                <a:gd name="connsiteY0" fmla="*/ 2322 h 1796755"/>
                <a:gd name="connsiteX1" fmla="*/ 817140 w 817140"/>
                <a:gd name="connsiteY1" fmla="*/ 0 h 1796755"/>
                <a:gd name="connsiteX2" fmla="*/ 166090 w 817140"/>
                <a:gd name="connsiteY2" fmla="*/ 1796755 h 1796755"/>
                <a:gd name="connsiteX3" fmla="*/ 0 w 817140"/>
                <a:gd name="connsiteY3" fmla="*/ 1795041 h 1796755"/>
                <a:gd name="connsiteX4" fmla="*/ 653746 w 817140"/>
                <a:gd name="connsiteY4" fmla="*/ 2322 h 1796755"/>
                <a:gd name="connsiteX0" fmla="*/ 600605 w 817140"/>
                <a:gd name="connsiteY0" fmla="*/ 55463 h 1796755"/>
                <a:gd name="connsiteX1" fmla="*/ 817140 w 817140"/>
                <a:gd name="connsiteY1" fmla="*/ 0 h 1796755"/>
                <a:gd name="connsiteX2" fmla="*/ 166090 w 817140"/>
                <a:gd name="connsiteY2" fmla="*/ 1796755 h 1796755"/>
                <a:gd name="connsiteX3" fmla="*/ 0 w 817140"/>
                <a:gd name="connsiteY3" fmla="*/ 1795041 h 1796755"/>
                <a:gd name="connsiteX4" fmla="*/ 600605 w 817140"/>
                <a:gd name="connsiteY4" fmla="*/ 55463 h 1796755"/>
                <a:gd name="connsiteX0" fmla="*/ 653746 w 817140"/>
                <a:gd name="connsiteY0" fmla="*/ 0 h 1799931"/>
                <a:gd name="connsiteX1" fmla="*/ 817140 w 817140"/>
                <a:gd name="connsiteY1" fmla="*/ 3176 h 1799931"/>
                <a:gd name="connsiteX2" fmla="*/ 166090 w 817140"/>
                <a:gd name="connsiteY2" fmla="*/ 1799931 h 1799931"/>
                <a:gd name="connsiteX3" fmla="*/ 0 w 817140"/>
                <a:gd name="connsiteY3" fmla="*/ 1798217 h 1799931"/>
                <a:gd name="connsiteX4" fmla="*/ 653746 w 817140"/>
                <a:gd name="connsiteY4" fmla="*/ 0 h 1799931"/>
                <a:gd name="connsiteX0" fmla="*/ 657411 w 820805"/>
                <a:gd name="connsiteY0" fmla="*/ 0 h 1825704"/>
                <a:gd name="connsiteX1" fmla="*/ 820805 w 820805"/>
                <a:gd name="connsiteY1" fmla="*/ 3176 h 1825704"/>
                <a:gd name="connsiteX2" fmla="*/ 169755 w 820805"/>
                <a:gd name="connsiteY2" fmla="*/ 1799931 h 1825704"/>
                <a:gd name="connsiteX3" fmla="*/ 0 w 820805"/>
                <a:gd name="connsiteY3" fmla="*/ 1825704 h 1825704"/>
                <a:gd name="connsiteX4" fmla="*/ 657411 w 820805"/>
                <a:gd name="connsiteY4" fmla="*/ 0 h 1825704"/>
                <a:gd name="connsiteX0" fmla="*/ 633589 w 796983"/>
                <a:gd name="connsiteY0" fmla="*/ 0 h 1799931"/>
                <a:gd name="connsiteX1" fmla="*/ 796983 w 796983"/>
                <a:gd name="connsiteY1" fmla="*/ 3176 h 1799931"/>
                <a:gd name="connsiteX2" fmla="*/ 145933 w 796983"/>
                <a:gd name="connsiteY2" fmla="*/ 1799931 h 1799931"/>
                <a:gd name="connsiteX3" fmla="*/ 0 w 796983"/>
                <a:gd name="connsiteY3" fmla="*/ 1792720 h 1799931"/>
                <a:gd name="connsiteX4" fmla="*/ 633589 w 796983"/>
                <a:gd name="connsiteY4" fmla="*/ 0 h 1799931"/>
                <a:gd name="connsiteX0" fmla="*/ 648249 w 811643"/>
                <a:gd name="connsiteY0" fmla="*/ 0 h 1801882"/>
                <a:gd name="connsiteX1" fmla="*/ 811643 w 811643"/>
                <a:gd name="connsiteY1" fmla="*/ 3176 h 1801882"/>
                <a:gd name="connsiteX2" fmla="*/ 160593 w 811643"/>
                <a:gd name="connsiteY2" fmla="*/ 1799931 h 1801882"/>
                <a:gd name="connsiteX3" fmla="*/ 0 w 811643"/>
                <a:gd name="connsiteY3" fmla="*/ 1801882 h 1801882"/>
                <a:gd name="connsiteX4" fmla="*/ 648249 w 811643"/>
                <a:gd name="connsiteY4" fmla="*/ 0 h 1801882"/>
                <a:gd name="connsiteX0" fmla="*/ 648249 w 808071"/>
                <a:gd name="connsiteY0" fmla="*/ 0 h 1801882"/>
                <a:gd name="connsiteX1" fmla="*/ 808071 w 808071"/>
                <a:gd name="connsiteY1" fmla="*/ 3176 h 1801882"/>
                <a:gd name="connsiteX2" fmla="*/ 160593 w 808071"/>
                <a:gd name="connsiteY2" fmla="*/ 1799931 h 1801882"/>
                <a:gd name="connsiteX3" fmla="*/ 0 w 808071"/>
                <a:gd name="connsiteY3" fmla="*/ 1801882 h 1801882"/>
                <a:gd name="connsiteX4" fmla="*/ 648249 w 808071"/>
                <a:gd name="connsiteY4" fmla="*/ 0 h 1801882"/>
                <a:gd name="connsiteX0" fmla="*/ 645868 w 808071"/>
                <a:gd name="connsiteY0" fmla="*/ 0 h 1799501"/>
                <a:gd name="connsiteX1" fmla="*/ 808071 w 808071"/>
                <a:gd name="connsiteY1" fmla="*/ 795 h 1799501"/>
                <a:gd name="connsiteX2" fmla="*/ 160593 w 808071"/>
                <a:gd name="connsiteY2" fmla="*/ 1797550 h 1799501"/>
                <a:gd name="connsiteX3" fmla="*/ 0 w 808071"/>
                <a:gd name="connsiteY3" fmla="*/ 1799501 h 1799501"/>
                <a:gd name="connsiteX4" fmla="*/ 645868 w 808071"/>
                <a:gd name="connsiteY4" fmla="*/ 0 h 1799501"/>
                <a:gd name="connsiteX0" fmla="*/ 645868 w 808071"/>
                <a:gd name="connsiteY0" fmla="*/ 0 h 1799501"/>
                <a:gd name="connsiteX1" fmla="*/ 808071 w 808071"/>
                <a:gd name="connsiteY1" fmla="*/ 795 h 1799501"/>
                <a:gd name="connsiteX2" fmla="*/ 160593 w 808071"/>
                <a:gd name="connsiteY2" fmla="*/ 1798741 h 1799501"/>
                <a:gd name="connsiteX3" fmla="*/ 0 w 808071"/>
                <a:gd name="connsiteY3" fmla="*/ 1799501 h 1799501"/>
                <a:gd name="connsiteX4" fmla="*/ 645868 w 808071"/>
                <a:gd name="connsiteY4" fmla="*/ 0 h 1799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8071" h="1799501">
                  <a:moveTo>
                    <a:pt x="645868" y="0"/>
                  </a:moveTo>
                  <a:lnTo>
                    <a:pt x="808071" y="795"/>
                  </a:lnTo>
                  <a:lnTo>
                    <a:pt x="160593" y="1798741"/>
                  </a:lnTo>
                  <a:lnTo>
                    <a:pt x="0" y="1799501"/>
                  </a:lnTo>
                  <a:lnTo>
                    <a:pt x="645868" y="0"/>
                  </a:lnTo>
                  <a:close/>
                </a:path>
              </a:pathLst>
            </a:custGeom>
            <a:solidFill>
              <a:srgbClr val="5A5A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144714795"/>
      </p:ext>
    </p:extLst>
  </p:cSld>
  <p:clrMapOvr>
    <a:masterClrMapping/>
  </p:clrMapOvr>
  <p:transition>
    <p:cover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單元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群組 1">
            <a:extLst>
              <a:ext uri="{FF2B5EF4-FFF2-40B4-BE49-F238E27FC236}">
                <a16:creationId xmlns:a16="http://schemas.microsoft.com/office/drawing/2014/main" id="{8DF5B259-0BE6-FDD4-8BA8-579D1CD17BAC}"/>
              </a:ext>
            </a:extLst>
          </p:cNvPr>
          <p:cNvGrpSpPr/>
          <p:nvPr userDrawn="1"/>
        </p:nvGrpSpPr>
        <p:grpSpPr>
          <a:xfrm>
            <a:off x="4465921" y="-8383"/>
            <a:ext cx="4709829" cy="5160265"/>
            <a:chOff x="4454384" y="-10031"/>
            <a:chExt cx="4709829" cy="5160265"/>
          </a:xfrm>
        </p:grpSpPr>
        <p:sp>
          <p:nvSpPr>
            <p:cNvPr id="7" name="矩形 1">
              <a:extLst>
                <a:ext uri="{FF2B5EF4-FFF2-40B4-BE49-F238E27FC236}">
                  <a16:creationId xmlns:a16="http://schemas.microsoft.com/office/drawing/2014/main" id="{BE48744C-0E10-9B63-95C7-C791A376A2A4}"/>
                </a:ext>
              </a:extLst>
            </p:cNvPr>
            <p:cNvSpPr/>
            <p:nvPr userDrawn="1"/>
          </p:nvSpPr>
          <p:spPr>
            <a:xfrm>
              <a:off x="4704204" y="-10031"/>
              <a:ext cx="4460009" cy="5160265"/>
            </a:xfrm>
            <a:custGeom>
              <a:avLst/>
              <a:gdLst>
                <a:gd name="connsiteX0" fmla="*/ 0 w 1865745"/>
                <a:gd name="connsiteY0" fmla="*/ 0 h 5150644"/>
                <a:gd name="connsiteX1" fmla="*/ 1865745 w 1865745"/>
                <a:gd name="connsiteY1" fmla="*/ 0 h 5150644"/>
                <a:gd name="connsiteX2" fmla="*/ 1865745 w 1865745"/>
                <a:gd name="connsiteY2" fmla="*/ 5150644 h 5150644"/>
                <a:gd name="connsiteX3" fmla="*/ 0 w 1865745"/>
                <a:gd name="connsiteY3" fmla="*/ 5150644 h 5150644"/>
                <a:gd name="connsiteX4" fmla="*/ 0 w 1865745"/>
                <a:gd name="connsiteY4" fmla="*/ 0 h 5150644"/>
                <a:gd name="connsiteX0" fmla="*/ 0 w 1865745"/>
                <a:gd name="connsiteY0" fmla="*/ 0 h 5150644"/>
                <a:gd name="connsiteX1" fmla="*/ 1865745 w 1865745"/>
                <a:gd name="connsiteY1" fmla="*/ 0 h 5150644"/>
                <a:gd name="connsiteX2" fmla="*/ 24630 w 1865745"/>
                <a:gd name="connsiteY2" fmla="*/ 5129092 h 5150644"/>
                <a:gd name="connsiteX3" fmla="*/ 0 w 1865745"/>
                <a:gd name="connsiteY3" fmla="*/ 5150644 h 5150644"/>
                <a:gd name="connsiteX4" fmla="*/ 0 w 1865745"/>
                <a:gd name="connsiteY4" fmla="*/ 0 h 5150644"/>
                <a:gd name="connsiteX0" fmla="*/ 397164 w 2262909"/>
                <a:gd name="connsiteY0" fmla="*/ 0 h 5129092"/>
                <a:gd name="connsiteX1" fmla="*/ 2262909 w 2262909"/>
                <a:gd name="connsiteY1" fmla="*/ 0 h 5129092"/>
                <a:gd name="connsiteX2" fmla="*/ 421794 w 2262909"/>
                <a:gd name="connsiteY2" fmla="*/ 5129092 h 5129092"/>
                <a:gd name="connsiteX3" fmla="*/ 0 w 2262909"/>
                <a:gd name="connsiteY3" fmla="*/ 4944365 h 5129092"/>
                <a:gd name="connsiteX4" fmla="*/ 397164 w 2262909"/>
                <a:gd name="connsiteY4" fmla="*/ 0 h 5129092"/>
                <a:gd name="connsiteX0" fmla="*/ 397164 w 2262909"/>
                <a:gd name="connsiteY0" fmla="*/ 0 h 5159880"/>
                <a:gd name="connsiteX1" fmla="*/ 2262909 w 2262909"/>
                <a:gd name="connsiteY1" fmla="*/ 0 h 5159880"/>
                <a:gd name="connsiteX2" fmla="*/ 2250594 w 2262909"/>
                <a:gd name="connsiteY2" fmla="*/ 5159880 h 5159880"/>
                <a:gd name="connsiteX3" fmla="*/ 0 w 2262909"/>
                <a:gd name="connsiteY3" fmla="*/ 4944365 h 5159880"/>
                <a:gd name="connsiteX4" fmla="*/ 397164 w 2262909"/>
                <a:gd name="connsiteY4" fmla="*/ 0 h 5159880"/>
                <a:gd name="connsiteX0" fmla="*/ 2584739 w 4450484"/>
                <a:gd name="connsiteY0" fmla="*/ 0 h 5159880"/>
                <a:gd name="connsiteX1" fmla="*/ 4450484 w 4450484"/>
                <a:gd name="connsiteY1" fmla="*/ 0 h 5159880"/>
                <a:gd name="connsiteX2" fmla="*/ 4438169 w 4450484"/>
                <a:gd name="connsiteY2" fmla="*/ 5159880 h 5159880"/>
                <a:gd name="connsiteX3" fmla="*/ 0 w 4450484"/>
                <a:gd name="connsiteY3" fmla="*/ 5153915 h 5159880"/>
                <a:gd name="connsiteX4" fmla="*/ 2584739 w 4450484"/>
                <a:gd name="connsiteY4" fmla="*/ 0 h 5159880"/>
                <a:gd name="connsiteX0" fmla="*/ 1851314 w 4450484"/>
                <a:gd name="connsiteY0" fmla="*/ 0 h 5163055"/>
                <a:gd name="connsiteX1" fmla="*/ 4450484 w 4450484"/>
                <a:gd name="connsiteY1" fmla="*/ 3175 h 5163055"/>
                <a:gd name="connsiteX2" fmla="*/ 4438169 w 4450484"/>
                <a:gd name="connsiteY2" fmla="*/ 5163055 h 5163055"/>
                <a:gd name="connsiteX3" fmla="*/ 0 w 4450484"/>
                <a:gd name="connsiteY3" fmla="*/ 5157090 h 5163055"/>
                <a:gd name="connsiteX4" fmla="*/ 1851314 w 4450484"/>
                <a:gd name="connsiteY4" fmla="*/ 0 h 5163055"/>
                <a:gd name="connsiteX0" fmla="*/ 1860839 w 4460009"/>
                <a:gd name="connsiteY0" fmla="*/ 0 h 5163055"/>
                <a:gd name="connsiteX1" fmla="*/ 4460009 w 4460009"/>
                <a:gd name="connsiteY1" fmla="*/ 3175 h 5163055"/>
                <a:gd name="connsiteX2" fmla="*/ 4447694 w 4460009"/>
                <a:gd name="connsiteY2" fmla="*/ 5163055 h 5163055"/>
                <a:gd name="connsiteX3" fmla="*/ 0 w 4460009"/>
                <a:gd name="connsiteY3" fmla="*/ 5160265 h 5163055"/>
                <a:gd name="connsiteX4" fmla="*/ 1860839 w 4460009"/>
                <a:gd name="connsiteY4" fmla="*/ 0 h 5163055"/>
                <a:gd name="connsiteX0" fmla="*/ 1860839 w 4460009"/>
                <a:gd name="connsiteY0" fmla="*/ 0 h 5160265"/>
                <a:gd name="connsiteX1" fmla="*/ 4460009 w 4460009"/>
                <a:gd name="connsiteY1" fmla="*/ 3175 h 5160265"/>
                <a:gd name="connsiteX2" fmla="*/ 4454044 w 4460009"/>
                <a:gd name="connsiteY2" fmla="*/ 5159880 h 5160265"/>
                <a:gd name="connsiteX3" fmla="*/ 0 w 4460009"/>
                <a:gd name="connsiteY3" fmla="*/ 5160265 h 5160265"/>
                <a:gd name="connsiteX4" fmla="*/ 1860839 w 4460009"/>
                <a:gd name="connsiteY4" fmla="*/ 0 h 5160265"/>
                <a:gd name="connsiteX0" fmla="*/ 1851314 w 4460009"/>
                <a:gd name="connsiteY0" fmla="*/ 12700 h 5157090"/>
                <a:gd name="connsiteX1" fmla="*/ 4460009 w 4460009"/>
                <a:gd name="connsiteY1" fmla="*/ 0 h 5157090"/>
                <a:gd name="connsiteX2" fmla="*/ 4454044 w 4460009"/>
                <a:gd name="connsiteY2" fmla="*/ 5156705 h 5157090"/>
                <a:gd name="connsiteX3" fmla="*/ 0 w 4460009"/>
                <a:gd name="connsiteY3" fmla="*/ 5157090 h 5157090"/>
                <a:gd name="connsiteX4" fmla="*/ 1851314 w 4460009"/>
                <a:gd name="connsiteY4" fmla="*/ 12700 h 5157090"/>
                <a:gd name="connsiteX0" fmla="*/ 1851314 w 4460009"/>
                <a:gd name="connsiteY0" fmla="*/ 0 h 5160265"/>
                <a:gd name="connsiteX1" fmla="*/ 4460009 w 4460009"/>
                <a:gd name="connsiteY1" fmla="*/ 3175 h 5160265"/>
                <a:gd name="connsiteX2" fmla="*/ 4454044 w 4460009"/>
                <a:gd name="connsiteY2" fmla="*/ 5159880 h 5160265"/>
                <a:gd name="connsiteX3" fmla="*/ 0 w 4460009"/>
                <a:gd name="connsiteY3" fmla="*/ 5160265 h 5160265"/>
                <a:gd name="connsiteX4" fmla="*/ 1851314 w 4460009"/>
                <a:gd name="connsiteY4" fmla="*/ 0 h 5160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60009" h="5160265">
                  <a:moveTo>
                    <a:pt x="1851314" y="0"/>
                  </a:moveTo>
                  <a:lnTo>
                    <a:pt x="4460009" y="3175"/>
                  </a:lnTo>
                  <a:cubicBezTo>
                    <a:pt x="4458021" y="1722077"/>
                    <a:pt x="4456032" y="3440978"/>
                    <a:pt x="4454044" y="5159880"/>
                  </a:cubicBezTo>
                  <a:lnTo>
                    <a:pt x="0" y="5160265"/>
                  </a:lnTo>
                  <a:lnTo>
                    <a:pt x="1851314" y="0"/>
                  </a:lnTo>
                  <a:close/>
                </a:path>
              </a:pathLst>
            </a:custGeom>
            <a:solidFill>
              <a:srgbClr val="00509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" name="矩形 1">
              <a:extLst>
                <a:ext uri="{FF2B5EF4-FFF2-40B4-BE49-F238E27FC236}">
                  <a16:creationId xmlns:a16="http://schemas.microsoft.com/office/drawing/2014/main" id="{FD9EAD4D-2611-25BC-60BC-403F69B2B75B}"/>
                </a:ext>
              </a:extLst>
            </p:cNvPr>
            <p:cNvSpPr/>
            <p:nvPr userDrawn="1"/>
          </p:nvSpPr>
          <p:spPr>
            <a:xfrm>
              <a:off x="4454384" y="-3050"/>
              <a:ext cx="2097881" cy="5150644"/>
            </a:xfrm>
            <a:custGeom>
              <a:avLst/>
              <a:gdLst>
                <a:gd name="connsiteX0" fmla="*/ 0 w 231775"/>
                <a:gd name="connsiteY0" fmla="*/ 0 h 5143500"/>
                <a:gd name="connsiteX1" fmla="*/ 231775 w 231775"/>
                <a:gd name="connsiteY1" fmla="*/ 0 h 5143500"/>
                <a:gd name="connsiteX2" fmla="*/ 231775 w 231775"/>
                <a:gd name="connsiteY2" fmla="*/ 5143500 h 5143500"/>
                <a:gd name="connsiteX3" fmla="*/ 0 w 231775"/>
                <a:gd name="connsiteY3" fmla="*/ 5143500 h 5143500"/>
                <a:gd name="connsiteX4" fmla="*/ 0 w 231775"/>
                <a:gd name="connsiteY4" fmla="*/ 0 h 5143500"/>
                <a:gd name="connsiteX0" fmla="*/ 0 w 1743075"/>
                <a:gd name="connsiteY0" fmla="*/ 6350 h 5149850"/>
                <a:gd name="connsiteX1" fmla="*/ 1743075 w 1743075"/>
                <a:gd name="connsiteY1" fmla="*/ 0 h 5149850"/>
                <a:gd name="connsiteX2" fmla="*/ 231775 w 1743075"/>
                <a:gd name="connsiteY2" fmla="*/ 5149850 h 5149850"/>
                <a:gd name="connsiteX3" fmla="*/ 0 w 1743075"/>
                <a:gd name="connsiteY3" fmla="*/ 5149850 h 5149850"/>
                <a:gd name="connsiteX4" fmla="*/ 0 w 1743075"/>
                <a:gd name="connsiteY4" fmla="*/ 6350 h 5149850"/>
                <a:gd name="connsiteX0" fmla="*/ 365125 w 2108200"/>
                <a:gd name="connsiteY0" fmla="*/ 6350 h 5165725"/>
                <a:gd name="connsiteX1" fmla="*/ 2108200 w 2108200"/>
                <a:gd name="connsiteY1" fmla="*/ 0 h 5165725"/>
                <a:gd name="connsiteX2" fmla="*/ 596900 w 2108200"/>
                <a:gd name="connsiteY2" fmla="*/ 5149850 h 5165725"/>
                <a:gd name="connsiteX3" fmla="*/ 0 w 2108200"/>
                <a:gd name="connsiteY3" fmla="*/ 5165725 h 5165725"/>
                <a:gd name="connsiteX4" fmla="*/ 365125 w 2108200"/>
                <a:gd name="connsiteY4" fmla="*/ 6350 h 5165725"/>
                <a:gd name="connsiteX0" fmla="*/ 365125 w 2108200"/>
                <a:gd name="connsiteY0" fmla="*/ 6350 h 5165725"/>
                <a:gd name="connsiteX1" fmla="*/ 2108200 w 2108200"/>
                <a:gd name="connsiteY1" fmla="*/ 0 h 5165725"/>
                <a:gd name="connsiteX2" fmla="*/ 225425 w 2108200"/>
                <a:gd name="connsiteY2" fmla="*/ 5153025 h 5165725"/>
                <a:gd name="connsiteX3" fmla="*/ 0 w 2108200"/>
                <a:gd name="connsiteY3" fmla="*/ 5165725 h 5165725"/>
                <a:gd name="connsiteX4" fmla="*/ 365125 w 2108200"/>
                <a:gd name="connsiteY4" fmla="*/ 6350 h 5165725"/>
                <a:gd name="connsiteX0" fmla="*/ 365125 w 2108200"/>
                <a:gd name="connsiteY0" fmla="*/ 6350 h 5165725"/>
                <a:gd name="connsiteX1" fmla="*/ 2108200 w 2108200"/>
                <a:gd name="connsiteY1" fmla="*/ 0 h 5165725"/>
                <a:gd name="connsiteX2" fmla="*/ 250825 w 2108200"/>
                <a:gd name="connsiteY2" fmla="*/ 5162550 h 5165725"/>
                <a:gd name="connsiteX3" fmla="*/ 0 w 2108200"/>
                <a:gd name="connsiteY3" fmla="*/ 5165725 h 5165725"/>
                <a:gd name="connsiteX4" fmla="*/ 365125 w 2108200"/>
                <a:gd name="connsiteY4" fmla="*/ 6350 h 5165725"/>
                <a:gd name="connsiteX0" fmla="*/ 1854200 w 2108200"/>
                <a:gd name="connsiteY0" fmla="*/ 12700 h 5165725"/>
                <a:gd name="connsiteX1" fmla="*/ 2108200 w 2108200"/>
                <a:gd name="connsiteY1" fmla="*/ 0 h 5165725"/>
                <a:gd name="connsiteX2" fmla="*/ 250825 w 2108200"/>
                <a:gd name="connsiteY2" fmla="*/ 5162550 h 5165725"/>
                <a:gd name="connsiteX3" fmla="*/ 0 w 2108200"/>
                <a:gd name="connsiteY3" fmla="*/ 5165725 h 5165725"/>
                <a:gd name="connsiteX4" fmla="*/ 1854200 w 2108200"/>
                <a:gd name="connsiteY4" fmla="*/ 12700 h 5165725"/>
                <a:gd name="connsiteX0" fmla="*/ 1844675 w 2108200"/>
                <a:gd name="connsiteY0" fmla="*/ 3175 h 5165725"/>
                <a:gd name="connsiteX1" fmla="*/ 2108200 w 2108200"/>
                <a:gd name="connsiteY1" fmla="*/ 0 h 5165725"/>
                <a:gd name="connsiteX2" fmla="*/ 250825 w 2108200"/>
                <a:gd name="connsiteY2" fmla="*/ 5162550 h 5165725"/>
                <a:gd name="connsiteX3" fmla="*/ 0 w 2108200"/>
                <a:gd name="connsiteY3" fmla="*/ 5165725 h 5165725"/>
                <a:gd name="connsiteX4" fmla="*/ 1844675 w 2108200"/>
                <a:gd name="connsiteY4" fmla="*/ 3175 h 5165725"/>
                <a:gd name="connsiteX0" fmla="*/ 1854200 w 2117725"/>
                <a:gd name="connsiteY0" fmla="*/ 3175 h 5165725"/>
                <a:gd name="connsiteX1" fmla="*/ 2117725 w 2117725"/>
                <a:gd name="connsiteY1" fmla="*/ 0 h 5165725"/>
                <a:gd name="connsiteX2" fmla="*/ 260350 w 2117725"/>
                <a:gd name="connsiteY2" fmla="*/ 5162550 h 5165725"/>
                <a:gd name="connsiteX3" fmla="*/ 0 w 2117725"/>
                <a:gd name="connsiteY3" fmla="*/ 5165725 h 5165725"/>
                <a:gd name="connsiteX4" fmla="*/ 1854200 w 2117725"/>
                <a:gd name="connsiteY4" fmla="*/ 3175 h 5165725"/>
                <a:gd name="connsiteX0" fmla="*/ 1854200 w 2117725"/>
                <a:gd name="connsiteY0" fmla="*/ 3175 h 5165725"/>
                <a:gd name="connsiteX1" fmla="*/ 2117725 w 2117725"/>
                <a:gd name="connsiteY1" fmla="*/ 0 h 5165725"/>
                <a:gd name="connsiteX2" fmla="*/ 262732 w 2117725"/>
                <a:gd name="connsiteY2" fmla="*/ 5150644 h 5165725"/>
                <a:gd name="connsiteX3" fmla="*/ 0 w 2117725"/>
                <a:gd name="connsiteY3" fmla="*/ 5165725 h 5165725"/>
                <a:gd name="connsiteX4" fmla="*/ 1854200 w 2117725"/>
                <a:gd name="connsiteY4" fmla="*/ 3175 h 5165725"/>
                <a:gd name="connsiteX0" fmla="*/ 1849437 w 2112962"/>
                <a:gd name="connsiteY0" fmla="*/ 3175 h 5160963"/>
                <a:gd name="connsiteX1" fmla="*/ 2112962 w 2112962"/>
                <a:gd name="connsiteY1" fmla="*/ 0 h 5160963"/>
                <a:gd name="connsiteX2" fmla="*/ 257969 w 2112962"/>
                <a:gd name="connsiteY2" fmla="*/ 5150644 h 5160963"/>
                <a:gd name="connsiteX3" fmla="*/ 0 w 2112962"/>
                <a:gd name="connsiteY3" fmla="*/ 5160963 h 5160963"/>
                <a:gd name="connsiteX4" fmla="*/ 1849437 w 2112962"/>
                <a:gd name="connsiteY4" fmla="*/ 3175 h 5160963"/>
                <a:gd name="connsiteX0" fmla="*/ 1847056 w 2110581"/>
                <a:gd name="connsiteY0" fmla="*/ 3175 h 5150644"/>
                <a:gd name="connsiteX1" fmla="*/ 2110581 w 2110581"/>
                <a:gd name="connsiteY1" fmla="*/ 0 h 5150644"/>
                <a:gd name="connsiteX2" fmla="*/ 255588 w 2110581"/>
                <a:gd name="connsiteY2" fmla="*/ 5150644 h 5150644"/>
                <a:gd name="connsiteX3" fmla="*/ 0 w 2110581"/>
                <a:gd name="connsiteY3" fmla="*/ 5149056 h 5150644"/>
                <a:gd name="connsiteX4" fmla="*/ 1847056 w 2110581"/>
                <a:gd name="connsiteY4" fmla="*/ 3175 h 5150644"/>
                <a:gd name="connsiteX0" fmla="*/ 1847056 w 2113756"/>
                <a:gd name="connsiteY0" fmla="*/ 0 h 5147469"/>
                <a:gd name="connsiteX1" fmla="*/ 2113756 w 2113756"/>
                <a:gd name="connsiteY1" fmla="*/ 6350 h 5147469"/>
                <a:gd name="connsiteX2" fmla="*/ 255588 w 2113756"/>
                <a:gd name="connsiteY2" fmla="*/ 5147469 h 5147469"/>
                <a:gd name="connsiteX3" fmla="*/ 0 w 2113756"/>
                <a:gd name="connsiteY3" fmla="*/ 5145881 h 5147469"/>
                <a:gd name="connsiteX4" fmla="*/ 1847056 w 2113756"/>
                <a:gd name="connsiteY4" fmla="*/ 0 h 5147469"/>
                <a:gd name="connsiteX0" fmla="*/ 1847056 w 2082006"/>
                <a:gd name="connsiteY0" fmla="*/ 0 h 5147469"/>
                <a:gd name="connsiteX1" fmla="*/ 2082006 w 2082006"/>
                <a:gd name="connsiteY1" fmla="*/ 0 h 5147469"/>
                <a:gd name="connsiteX2" fmla="*/ 255588 w 2082006"/>
                <a:gd name="connsiteY2" fmla="*/ 5147469 h 5147469"/>
                <a:gd name="connsiteX3" fmla="*/ 0 w 2082006"/>
                <a:gd name="connsiteY3" fmla="*/ 5145881 h 5147469"/>
                <a:gd name="connsiteX4" fmla="*/ 1847056 w 2082006"/>
                <a:gd name="connsiteY4" fmla="*/ 0 h 5147469"/>
                <a:gd name="connsiteX0" fmla="*/ 1847056 w 2097881"/>
                <a:gd name="connsiteY0" fmla="*/ 3175 h 5150644"/>
                <a:gd name="connsiteX1" fmla="*/ 2097881 w 2097881"/>
                <a:gd name="connsiteY1" fmla="*/ 0 h 5150644"/>
                <a:gd name="connsiteX2" fmla="*/ 255588 w 2097881"/>
                <a:gd name="connsiteY2" fmla="*/ 5150644 h 5150644"/>
                <a:gd name="connsiteX3" fmla="*/ 0 w 2097881"/>
                <a:gd name="connsiteY3" fmla="*/ 5149056 h 5150644"/>
                <a:gd name="connsiteX4" fmla="*/ 1847056 w 2097881"/>
                <a:gd name="connsiteY4" fmla="*/ 3175 h 5150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7881" h="5150644">
                  <a:moveTo>
                    <a:pt x="1847056" y="3175"/>
                  </a:moveTo>
                  <a:lnTo>
                    <a:pt x="2097881" y="0"/>
                  </a:lnTo>
                  <a:lnTo>
                    <a:pt x="255588" y="5150644"/>
                  </a:lnTo>
                  <a:lnTo>
                    <a:pt x="0" y="5149056"/>
                  </a:lnTo>
                  <a:lnTo>
                    <a:pt x="1847056" y="3175"/>
                  </a:lnTo>
                  <a:close/>
                </a:path>
              </a:pathLst>
            </a:custGeom>
            <a:solidFill>
              <a:srgbClr val="E1E1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800"/>
            </a:lvl1pPr>
          </a:lstStyle>
          <a:p>
            <a:fld id="{A7F251BC-25A1-4AFB-A8BC-A0066751ACFC}" type="datetime1">
              <a:rPr lang="zh-TW" altLang="en-US" smtClean="0"/>
              <a:pPr/>
              <a:t>2026/4/20</a:t>
            </a:fld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5891837-7408-4C4A-8A96-70E8B1408A78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sz="800">
                <a:latin typeface="Microsoft YaHei" pitchFamily="34" charset="-122"/>
                <a:ea typeface="Microsoft YaHei" pitchFamily="34" charset="-122"/>
              </a:defRPr>
            </a:lvl1pPr>
          </a:lstStyle>
          <a:p>
            <a:endParaRPr lang="zh-TW" altLang="en-US"/>
          </a:p>
        </p:txBody>
      </p:sp>
      <p:sp>
        <p:nvSpPr>
          <p:cNvPr id="11" name="圖片版面配置區 10"/>
          <p:cNvSpPr>
            <a:spLocks noGrp="1"/>
          </p:cNvSpPr>
          <p:nvPr>
            <p:ph type="pic" sz="quarter" idx="13"/>
          </p:nvPr>
        </p:nvSpPr>
        <p:spPr>
          <a:xfrm>
            <a:off x="-1068" y="-1"/>
            <a:ext cx="6325289" cy="5147395"/>
          </a:xfrm>
          <a:custGeom>
            <a:avLst/>
            <a:gdLst>
              <a:gd name="connsiteX0" fmla="*/ 0 w 6335713"/>
              <a:gd name="connsiteY0" fmla="*/ 0 h 5148000"/>
              <a:gd name="connsiteX1" fmla="*/ 6335713 w 6335713"/>
              <a:gd name="connsiteY1" fmla="*/ 0 h 5148000"/>
              <a:gd name="connsiteX2" fmla="*/ 6335713 w 6335713"/>
              <a:gd name="connsiteY2" fmla="*/ 5148000 h 5148000"/>
              <a:gd name="connsiteX3" fmla="*/ 0 w 6335713"/>
              <a:gd name="connsiteY3" fmla="*/ 5148000 h 5148000"/>
              <a:gd name="connsiteX4" fmla="*/ 0 w 6335713"/>
              <a:gd name="connsiteY4" fmla="*/ 0 h 5148000"/>
              <a:gd name="connsiteX0" fmla="*/ 0 w 6335713"/>
              <a:gd name="connsiteY0" fmla="*/ 0 h 5157525"/>
              <a:gd name="connsiteX1" fmla="*/ 6335713 w 6335713"/>
              <a:gd name="connsiteY1" fmla="*/ 0 h 5157525"/>
              <a:gd name="connsiteX2" fmla="*/ 4452938 w 6335713"/>
              <a:gd name="connsiteY2" fmla="*/ 5157525 h 5157525"/>
              <a:gd name="connsiteX3" fmla="*/ 0 w 6335713"/>
              <a:gd name="connsiteY3" fmla="*/ 5148000 h 5157525"/>
              <a:gd name="connsiteX4" fmla="*/ 0 w 6335713"/>
              <a:gd name="connsiteY4" fmla="*/ 0 h 5157525"/>
              <a:gd name="connsiteX0" fmla="*/ 0 w 6319838"/>
              <a:gd name="connsiteY0" fmla="*/ 0 h 5157525"/>
              <a:gd name="connsiteX1" fmla="*/ 6319838 w 6319838"/>
              <a:gd name="connsiteY1" fmla="*/ 6350 h 5157525"/>
              <a:gd name="connsiteX2" fmla="*/ 4452938 w 6319838"/>
              <a:gd name="connsiteY2" fmla="*/ 5157525 h 5157525"/>
              <a:gd name="connsiteX3" fmla="*/ 0 w 6319838"/>
              <a:gd name="connsiteY3" fmla="*/ 5148000 h 5157525"/>
              <a:gd name="connsiteX4" fmla="*/ 0 w 6319838"/>
              <a:gd name="connsiteY4" fmla="*/ 0 h 5157525"/>
              <a:gd name="connsiteX0" fmla="*/ 0 w 6319838"/>
              <a:gd name="connsiteY0" fmla="*/ 0 h 5157525"/>
              <a:gd name="connsiteX1" fmla="*/ 6311900 w 6319838"/>
              <a:gd name="connsiteY1" fmla="*/ 0 h 5157525"/>
              <a:gd name="connsiteX2" fmla="*/ 6319838 w 6319838"/>
              <a:gd name="connsiteY2" fmla="*/ 6350 h 5157525"/>
              <a:gd name="connsiteX3" fmla="*/ 4452938 w 6319838"/>
              <a:gd name="connsiteY3" fmla="*/ 5157525 h 5157525"/>
              <a:gd name="connsiteX4" fmla="*/ 0 w 6319838"/>
              <a:gd name="connsiteY4" fmla="*/ 5148000 h 5157525"/>
              <a:gd name="connsiteX5" fmla="*/ 0 w 6319838"/>
              <a:gd name="connsiteY5" fmla="*/ 0 h 5157525"/>
              <a:gd name="connsiteX0" fmla="*/ 0 w 6319838"/>
              <a:gd name="connsiteY0" fmla="*/ 0 h 5157525"/>
              <a:gd name="connsiteX1" fmla="*/ 6311900 w 6319838"/>
              <a:gd name="connsiteY1" fmla="*/ 0 h 5157525"/>
              <a:gd name="connsiteX2" fmla="*/ 6319838 w 6319838"/>
              <a:gd name="connsiteY2" fmla="*/ 6350 h 5157525"/>
              <a:gd name="connsiteX3" fmla="*/ 5832475 w 6319838"/>
              <a:gd name="connsiteY3" fmla="*/ 1117600 h 5157525"/>
              <a:gd name="connsiteX4" fmla="*/ 4452938 w 6319838"/>
              <a:gd name="connsiteY4" fmla="*/ 5157525 h 5157525"/>
              <a:gd name="connsiteX5" fmla="*/ 0 w 6319838"/>
              <a:gd name="connsiteY5" fmla="*/ 5148000 h 5157525"/>
              <a:gd name="connsiteX6" fmla="*/ 0 w 6319838"/>
              <a:gd name="connsiteY6" fmla="*/ 0 h 5157525"/>
              <a:gd name="connsiteX0" fmla="*/ 0 w 6319838"/>
              <a:gd name="connsiteY0" fmla="*/ 0 h 5157525"/>
              <a:gd name="connsiteX1" fmla="*/ 6311900 w 6319838"/>
              <a:gd name="connsiteY1" fmla="*/ 0 h 5157525"/>
              <a:gd name="connsiteX2" fmla="*/ 6319838 w 6319838"/>
              <a:gd name="connsiteY2" fmla="*/ 6350 h 5157525"/>
              <a:gd name="connsiteX3" fmla="*/ 5921375 w 6319838"/>
              <a:gd name="connsiteY3" fmla="*/ 1117600 h 5157525"/>
              <a:gd name="connsiteX4" fmla="*/ 5832475 w 6319838"/>
              <a:gd name="connsiteY4" fmla="*/ 1117600 h 5157525"/>
              <a:gd name="connsiteX5" fmla="*/ 4452938 w 6319838"/>
              <a:gd name="connsiteY5" fmla="*/ 5157525 h 5157525"/>
              <a:gd name="connsiteX6" fmla="*/ 0 w 6319838"/>
              <a:gd name="connsiteY6" fmla="*/ 5148000 h 5157525"/>
              <a:gd name="connsiteX7" fmla="*/ 0 w 6319838"/>
              <a:gd name="connsiteY7" fmla="*/ 0 h 5157525"/>
              <a:gd name="connsiteX0" fmla="*/ 0 w 6319838"/>
              <a:gd name="connsiteY0" fmla="*/ 0 h 5157525"/>
              <a:gd name="connsiteX1" fmla="*/ 6311900 w 6319838"/>
              <a:gd name="connsiteY1" fmla="*/ 0 h 5157525"/>
              <a:gd name="connsiteX2" fmla="*/ 6319838 w 6319838"/>
              <a:gd name="connsiteY2" fmla="*/ 6350 h 5157525"/>
              <a:gd name="connsiteX3" fmla="*/ 5921375 w 6319838"/>
              <a:gd name="connsiteY3" fmla="*/ 1117600 h 5157525"/>
              <a:gd name="connsiteX4" fmla="*/ 5832475 w 6319838"/>
              <a:gd name="connsiteY4" fmla="*/ 1117600 h 5157525"/>
              <a:gd name="connsiteX5" fmla="*/ 4452938 w 6319838"/>
              <a:gd name="connsiteY5" fmla="*/ 5157525 h 5157525"/>
              <a:gd name="connsiteX6" fmla="*/ 0 w 6319838"/>
              <a:gd name="connsiteY6" fmla="*/ 5148000 h 5157525"/>
              <a:gd name="connsiteX7" fmla="*/ 0 w 6319838"/>
              <a:gd name="connsiteY7" fmla="*/ 0 h 5157525"/>
              <a:gd name="connsiteX0" fmla="*/ 0 w 6319838"/>
              <a:gd name="connsiteY0" fmla="*/ 0 h 5157525"/>
              <a:gd name="connsiteX1" fmla="*/ 6311900 w 6319838"/>
              <a:gd name="connsiteY1" fmla="*/ 0 h 5157525"/>
              <a:gd name="connsiteX2" fmla="*/ 6319838 w 6319838"/>
              <a:gd name="connsiteY2" fmla="*/ 6350 h 5157525"/>
              <a:gd name="connsiteX3" fmla="*/ 5921375 w 6319838"/>
              <a:gd name="connsiteY3" fmla="*/ 1117600 h 5157525"/>
              <a:gd name="connsiteX4" fmla="*/ 5832475 w 6319838"/>
              <a:gd name="connsiteY4" fmla="*/ 1117600 h 5157525"/>
              <a:gd name="connsiteX5" fmla="*/ 4452938 w 6319838"/>
              <a:gd name="connsiteY5" fmla="*/ 5157525 h 5157525"/>
              <a:gd name="connsiteX6" fmla="*/ 0 w 6319838"/>
              <a:gd name="connsiteY6" fmla="*/ 5148000 h 5157525"/>
              <a:gd name="connsiteX7" fmla="*/ 0 w 6319838"/>
              <a:gd name="connsiteY7" fmla="*/ 0 h 5157525"/>
              <a:gd name="connsiteX0" fmla="*/ 0 w 6319838"/>
              <a:gd name="connsiteY0" fmla="*/ 0 h 5157525"/>
              <a:gd name="connsiteX1" fmla="*/ 6311900 w 6319838"/>
              <a:gd name="connsiteY1" fmla="*/ 0 h 5157525"/>
              <a:gd name="connsiteX2" fmla="*/ 6319838 w 6319838"/>
              <a:gd name="connsiteY2" fmla="*/ 6350 h 5157525"/>
              <a:gd name="connsiteX3" fmla="*/ 5921375 w 6319838"/>
              <a:gd name="connsiteY3" fmla="*/ 1117600 h 5157525"/>
              <a:gd name="connsiteX4" fmla="*/ 5832475 w 6319838"/>
              <a:gd name="connsiteY4" fmla="*/ 1117600 h 5157525"/>
              <a:gd name="connsiteX5" fmla="*/ 4452938 w 6319838"/>
              <a:gd name="connsiteY5" fmla="*/ 5157525 h 5157525"/>
              <a:gd name="connsiteX6" fmla="*/ 0 w 6319838"/>
              <a:gd name="connsiteY6" fmla="*/ 5148000 h 5157525"/>
              <a:gd name="connsiteX7" fmla="*/ 0 w 6319838"/>
              <a:gd name="connsiteY7" fmla="*/ 0 h 5157525"/>
              <a:gd name="connsiteX0" fmla="*/ 0 w 6319838"/>
              <a:gd name="connsiteY0" fmla="*/ 0 h 5157525"/>
              <a:gd name="connsiteX1" fmla="*/ 6311900 w 6319838"/>
              <a:gd name="connsiteY1" fmla="*/ 0 h 5157525"/>
              <a:gd name="connsiteX2" fmla="*/ 6319838 w 6319838"/>
              <a:gd name="connsiteY2" fmla="*/ 6350 h 5157525"/>
              <a:gd name="connsiteX3" fmla="*/ 5921375 w 6319838"/>
              <a:gd name="connsiteY3" fmla="*/ 1117600 h 5157525"/>
              <a:gd name="connsiteX4" fmla="*/ 5832475 w 6319838"/>
              <a:gd name="connsiteY4" fmla="*/ 1117600 h 5157525"/>
              <a:gd name="connsiteX5" fmla="*/ 4452938 w 6319838"/>
              <a:gd name="connsiteY5" fmla="*/ 5157525 h 5157525"/>
              <a:gd name="connsiteX6" fmla="*/ 0 w 6319838"/>
              <a:gd name="connsiteY6" fmla="*/ 5148000 h 5157525"/>
              <a:gd name="connsiteX7" fmla="*/ 0 w 6319838"/>
              <a:gd name="connsiteY7" fmla="*/ 0 h 5157525"/>
              <a:gd name="connsiteX0" fmla="*/ 0 w 6319838"/>
              <a:gd name="connsiteY0" fmla="*/ 0 h 5157525"/>
              <a:gd name="connsiteX1" fmla="*/ 6311900 w 6319838"/>
              <a:gd name="connsiteY1" fmla="*/ 0 h 5157525"/>
              <a:gd name="connsiteX2" fmla="*/ 6319838 w 6319838"/>
              <a:gd name="connsiteY2" fmla="*/ 6350 h 5157525"/>
              <a:gd name="connsiteX3" fmla="*/ 5921375 w 6319838"/>
              <a:gd name="connsiteY3" fmla="*/ 1117600 h 5157525"/>
              <a:gd name="connsiteX4" fmla="*/ 5836140 w 6319838"/>
              <a:gd name="connsiteY4" fmla="*/ 1115768 h 5157525"/>
              <a:gd name="connsiteX5" fmla="*/ 4452938 w 6319838"/>
              <a:gd name="connsiteY5" fmla="*/ 5157525 h 5157525"/>
              <a:gd name="connsiteX6" fmla="*/ 0 w 6319838"/>
              <a:gd name="connsiteY6" fmla="*/ 5148000 h 5157525"/>
              <a:gd name="connsiteX7" fmla="*/ 0 w 6319838"/>
              <a:gd name="connsiteY7" fmla="*/ 0 h 5157525"/>
              <a:gd name="connsiteX0" fmla="*/ 0 w 6319838"/>
              <a:gd name="connsiteY0" fmla="*/ 0 h 5157525"/>
              <a:gd name="connsiteX1" fmla="*/ 6311900 w 6319838"/>
              <a:gd name="connsiteY1" fmla="*/ 0 h 5157525"/>
              <a:gd name="connsiteX2" fmla="*/ 6319838 w 6319838"/>
              <a:gd name="connsiteY2" fmla="*/ 6350 h 5157525"/>
              <a:gd name="connsiteX3" fmla="*/ 5921375 w 6319838"/>
              <a:gd name="connsiteY3" fmla="*/ 1117600 h 5157525"/>
              <a:gd name="connsiteX4" fmla="*/ 5832475 w 6319838"/>
              <a:gd name="connsiteY4" fmla="*/ 1121266 h 5157525"/>
              <a:gd name="connsiteX5" fmla="*/ 4452938 w 6319838"/>
              <a:gd name="connsiteY5" fmla="*/ 5157525 h 5157525"/>
              <a:gd name="connsiteX6" fmla="*/ 0 w 6319838"/>
              <a:gd name="connsiteY6" fmla="*/ 5148000 h 5157525"/>
              <a:gd name="connsiteX7" fmla="*/ 0 w 6319838"/>
              <a:gd name="connsiteY7" fmla="*/ 0 h 5157525"/>
              <a:gd name="connsiteX0" fmla="*/ 0 w 6319838"/>
              <a:gd name="connsiteY0" fmla="*/ 0 h 5157525"/>
              <a:gd name="connsiteX1" fmla="*/ 6311900 w 6319838"/>
              <a:gd name="connsiteY1" fmla="*/ 0 h 5157525"/>
              <a:gd name="connsiteX2" fmla="*/ 6319838 w 6319838"/>
              <a:gd name="connsiteY2" fmla="*/ 6350 h 5157525"/>
              <a:gd name="connsiteX3" fmla="*/ 5921375 w 6319838"/>
              <a:gd name="connsiteY3" fmla="*/ 1117600 h 5157525"/>
              <a:gd name="connsiteX4" fmla="*/ 5832475 w 6319838"/>
              <a:gd name="connsiteY4" fmla="*/ 1121266 h 5157525"/>
              <a:gd name="connsiteX5" fmla="*/ 4452938 w 6319838"/>
              <a:gd name="connsiteY5" fmla="*/ 5157525 h 5157525"/>
              <a:gd name="connsiteX6" fmla="*/ 0 w 6319838"/>
              <a:gd name="connsiteY6" fmla="*/ 5148000 h 5157525"/>
              <a:gd name="connsiteX7" fmla="*/ 0 w 6319838"/>
              <a:gd name="connsiteY7" fmla="*/ 0 h 5157525"/>
              <a:gd name="connsiteX0" fmla="*/ 0 w 6319838"/>
              <a:gd name="connsiteY0" fmla="*/ 0 h 5157525"/>
              <a:gd name="connsiteX1" fmla="*/ 6311900 w 6319838"/>
              <a:gd name="connsiteY1" fmla="*/ 0 h 5157525"/>
              <a:gd name="connsiteX2" fmla="*/ 6319838 w 6319838"/>
              <a:gd name="connsiteY2" fmla="*/ 6350 h 5157525"/>
              <a:gd name="connsiteX3" fmla="*/ 5921375 w 6319838"/>
              <a:gd name="connsiteY3" fmla="*/ 1117600 h 5157525"/>
              <a:gd name="connsiteX4" fmla="*/ 5832475 w 6319838"/>
              <a:gd name="connsiteY4" fmla="*/ 1121266 h 5157525"/>
              <a:gd name="connsiteX5" fmla="*/ 4452938 w 6319838"/>
              <a:gd name="connsiteY5" fmla="*/ 5157525 h 5157525"/>
              <a:gd name="connsiteX6" fmla="*/ 0 w 6319838"/>
              <a:gd name="connsiteY6" fmla="*/ 5148000 h 5157525"/>
              <a:gd name="connsiteX7" fmla="*/ 0 w 6319838"/>
              <a:gd name="connsiteY7" fmla="*/ 0 h 5157525"/>
              <a:gd name="connsiteX0" fmla="*/ 0 w 6319838"/>
              <a:gd name="connsiteY0" fmla="*/ 0 h 5157525"/>
              <a:gd name="connsiteX1" fmla="*/ 6311900 w 6319838"/>
              <a:gd name="connsiteY1" fmla="*/ 0 h 5157525"/>
              <a:gd name="connsiteX2" fmla="*/ 6319838 w 6319838"/>
              <a:gd name="connsiteY2" fmla="*/ 6350 h 5157525"/>
              <a:gd name="connsiteX3" fmla="*/ 5921375 w 6319838"/>
              <a:gd name="connsiteY3" fmla="*/ 1117600 h 5157525"/>
              <a:gd name="connsiteX4" fmla="*/ 5828810 w 6319838"/>
              <a:gd name="connsiteY4" fmla="*/ 1117601 h 5157525"/>
              <a:gd name="connsiteX5" fmla="*/ 4452938 w 6319838"/>
              <a:gd name="connsiteY5" fmla="*/ 5157525 h 5157525"/>
              <a:gd name="connsiteX6" fmla="*/ 0 w 6319838"/>
              <a:gd name="connsiteY6" fmla="*/ 5148000 h 5157525"/>
              <a:gd name="connsiteX7" fmla="*/ 0 w 6319838"/>
              <a:gd name="connsiteY7" fmla="*/ 0 h 5157525"/>
              <a:gd name="connsiteX0" fmla="*/ 0 w 6319838"/>
              <a:gd name="connsiteY0" fmla="*/ 0 h 5157525"/>
              <a:gd name="connsiteX1" fmla="*/ 6311900 w 6319838"/>
              <a:gd name="connsiteY1" fmla="*/ 0 h 5157525"/>
              <a:gd name="connsiteX2" fmla="*/ 6319838 w 6319838"/>
              <a:gd name="connsiteY2" fmla="*/ 6350 h 5157525"/>
              <a:gd name="connsiteX3" fmla="*/ 5921375 w 6319838"/>
              <a:gd name="connsiteY3" fmla="*/ 1117600 h 5157525"/>
              <a:gd name="connsiteX4" fmla="*/ 5828810 w 6319838"/>
              <a:gd name="connsiteY4" fmla="*/ 1117601 h 5157525"/>
              <a:gd name="connsiteX5" fmla="*/ 4452938 w 6319838"/>
              <a:gd name="connsiteY5" fmla="*/ 5157525 h 5157525"/>
              <a:gd name="connsiteX6" fmla="*/ 0 w 6319838"/>
              <a:gd name="connsiteY6" fmla="*/ 5148000 h 5157525"/>
              <a:gd name="connsiteX7" fmla="*/ 0 w 6319838"/>
              <a:gd name="connsiteY7" fmla="*/ 0 h 5157525"/>
              <a:gd name="connsiteX0" fmla="*/ 0 w 6319838"/>
              <a:gd name="connsiteY0" fmla="*/ 0 h 5157525"/>
              <a:gd name="connsiteX1" fmla="*/ 6311900 w 6319838"/>
              <a:gd name="connsiteY1" fmla="*/ 0 h 5157525"/>
              <a:gd name="connsiteX2" fmla="*/ 6319838 w 6319838"/>
              <a:gd name="connsiteY2" fmla="*/ 6350 h 5157525"/>
              <a:gd name="connsiteX3" fmla="*/ 5921375 w 6319838"/>
              <a:gd name="connsiteY3" fmla="*/ 1117600 h 5157525"/>
              <a:gd name="connsiteX4" fmla="*/ 5837972 w 6319838"/>
              <a:gd name="connsiteY4" fmla="*/ 1115769 h 5157525"/>
              <a:gd name="connsiteX5" fmla="*/ 4452938 w 6319838"/>
              <a:gd name="connsiteY5" fmla="*/ 5157525 h 5157525"/>
              <a:gd name="connsiteX6" fmla="*/ 0 w 6319838"/>
              <a:gd name="connsiteY6" fmla="*/ 5148000 h 5157525"/>
              <a:gd name="connsiteX7" fmla="*/ 0 w 6319838"/>
              <a:gd name="connsiteY7" fmla="*/ 0 h 5157525"/>
              <a:gd name="connsiteX0" fmla="*/ 0 w 6319838"/>
              <a:gd name="connsiteY0" fmla="*/ 0 h 5157525"/>
              <a:gd name="connsiteX1" fmla="*/ 6311900 w 6319838"/>
              <a:gd name="connsiteY1" fmla="*/ 0 h 5157525"/>
              <a:gd name="connsiteX2" fmla="*/ 6319838 w 6319838"/>
              <a:gd name="connsiteY2" fmla="*/ 6350 h 5157525"/>
              <a:gd name="connsiteX3" fmla="*/ 5921375 w 6319838"/>
              <a:gd name="connsiteY3" fmla="*/ 1117600 h 5157525"/>
              <a:gd name="connsiteX4" fmla="*/ 5837972 w 6319838"/>
              <a:gd name="connsiteY4" fmla="*/ 1115769 h 5157525"/>
              <a:gd name="connsiteX5" fmla="*/ 5195528 w 6319838"/>
              <a:gd name="connsiteY5" fmla="*/ 2915452 h 5157525"/>
              <a:gd name="connsiteX6" fmla="*/ 4452938 w 6319838"/>
              <a:gd name="connsiteY6" fmla="*/ 5157525 h 5157525"/>
              <a:gd name="connsiteX7" fmla="*/ 0 w 6319838"/>
              <a:gd name="connsiteY7" fmla="*/ 5148000 h 5157525"/>
              <a:gd name="connsiteX8" fmla="*/ 0 w 6319838"/>
              <a:gd name="connsiteY8" fmla="*/ 0 h 5157525"/>
              <a:gd name="connsiteX0" fmla="*/ 0 w 6319838"/>
              <a:gd name="connsiteY0" fmla="*/ 0 h 5157525"/>
              <a:gd name="connsiteX1" fmla="*/ 6311900 w 6319838"/>
              <a:gd name="connsiteY1" fmla="*/ 0 h 5157525"/>
              <a:gd name="connsiteX2" fmla="*/ 6319838 w 6319838"/>
              <a:gd name="connsiteY2" fmla="*/ 6350 h 5157525"/>
              <a:gd name="connsiteX3" fmla="*/ 5921375 w 6319838"/>
              <a:gd name="connsiteY3" fmla="*/ 1117600 h 5157525"/>
              <a:gd name="connsiteX4" fmla="*/ 5837972 w 6319838"/>
              <a:gd name="connsiteY4" fmla="*/ 1115769 h 5157525"/>
              <a:gd name="connsiteX5" fmla="*/ 5195528 w 6319838"/>
              <a:gd name="connsiteY5" fmla="*/ 2915452 h 5157525"/>
              <a:gd name="connsiteX6" fmla="*/ 5270659 w 6319838"/>
              <a:gd name="connsiteY6" fmla="*/ 2915452 h 5157525"/>
              <a:gd name="connsiteX7" fmla="*/ 4452938 w 6319838"/>
              <a:gd name="connsiteY7" fmla="*/ 5157525 h 5157525"/>
              <a:gd name="connsiteX8" fmla="*/ 0 w 6319838"/>
              <a:gd name="connsiteY8" fmla="*/ 5148000 h 5157525"/>
              <a:gd name="connsiteX9" fmla="*/ 0 w 6319838"/>
              <a:gd name="connsiteY9" fmla="*/ 0 h 5157525"/>
              <a:gd name="connsiteX0" fmla="*/ 0 w 6319838"/>
              <a:gd name="connsiteY0" fmla="*/ 0 h 5157525"/>
              <a:gd name="connsiteX1" fmla="*/ 6311900 w 6319838"/>
              <a:gd name="connsiteY1" fmla="*/ 0 h 5157525"/>
              <a:gd name="connsiteX2" fmla="*/ 6319838 w 6319838"/>
              <a:gd name="connsiteY2" fmla="*/ 6350 h 5157525"/>
              <a:gd name="connsiteX3" fmla="*/ 5921375 w 6319838"/>
              <a:gd name="connsiteY3" fmla="*/ 1117600 h 5157525"/>
              <a:gd name="connsiteX4" fmla="*/ 5837972 w 6319838"/>
              <a:gd name="connsiteY4" fmla="*/ 1115769 h 5157525"/>
              <a:gd name="connsiteX5" fmla="*/ 5195528 w 6319838"/>
              <a:gd name="connsiteY5" fmla="*/ 2915452 h 5157525"/>
              <a:gd name="connsiteX6" fmla="*/ 5270659 w 6319838"/>
              <a:gd name="connsiteY6" fmla="*/ 2915452 h 5157525"/>
              <a:gd name="connsiteX7" fmla="*/ 4452938 w 6319838"/>
              <a:gd name="connsiteY7" fmla="*/ 5157525 h 5157525"/>
              <a:gd name="connsiteX8" fmla="*/ 0 w 6319838"/>
              <a:gd name="connsiteY8" fmla="*/ 5148000 h 5157525"/>
              <a:gd name="connsiteX9" fmla="*/ 0 w 6319838"/>
              <a:gd name="connsiteY9" fmla="*/ 0 h 5157525"/>
              <a:gd name="connsiteX0" fmla="*/ 0 w 6319838"/>
              <a:gd name="connsiteY0" fmla="*/ 0 h 5157525"/>
              <a:gd name="connsiteX1" fmla="*/ 6311900 w 6319838"/>
              <a:gd name="connsiteY1" fmla="*/ 0 h 5157525"/>
              <a:gd name="connsiteX2" fmla="*/ 6319838 w 6319838"/>
              <a:gd name="connsiteY2" fmla="*/ 6350 h 5157525"/>
              <a:gd name="connsiteX3" fmla="*/ 5921375 w 6319838"/>
              <a:gd name="connsiteY3" fmla="*/ 1117600 h 5157525"/>
              <a:gd name="connsiteX4" fmla="*/ 5837972 w 6319838"/>
              <a:gd name="connsiteY4" fmla="*/ 1115769 h 5157525"/>
              <a:gd name="connsiteX5" fmla="*/ 5195528 w 6319838"/>
              <a:gd name="connsiteY5" fmla="*/ 2915452 h 5157525"/>
              <a:gd name="connsiteX6" fmla="*/ 5270659 w 6319838"/>
              <a:gd name="connsiteY6" fmla="*/ 2915452 h 5157525"/>
              <a:gd name="connsiteX7" fmla="*/ 4452938 w 6319838"/>
              <a:gd name="connsiteY7" fmla="*/ 5157525 h 5157525"/>
              <a:gd name="connsiteX8" fmla="*/ 0 w 6319838"/>
              <a:gd name="connsiteY8" fmla="*/ 5148000 h 5157525"/>
              <a:gd name="connsiteX9" fmla="*/ 0 w 6319838"/>
              <a:gd name="connsiteY9" fmla="*/ 0 h 5157525"/>
              <a:gd name="connsiteX0" fmla="*/ 0 w 6319838"/>
              <a:gd name="connsiteY0" fmla="*/ 0 h 5148000"/>
              <a:gd name="connsiteX1" fmla="*/ 6311900 w 6319838"/>
              <a:gd name="connsiteY1" fmla="*/ 0 h 5148000"/>
              <a:gd name="connsiteX2" fmla="*/ 6319838 w 6319838"/>
              <a:gd name="connsiteY2" fmla="*/ 6350 h 5148000"/>
              <a:gd name="connsiteX3" fmla="*/ 5921375 w 6319838"/>
              <a:gd name="connsiteY3" fmla="*/ 1117600 h 5148000"/>
              <a:gd name="connsiteX4" fmla="*/ 5837972 w 6319838"/>
              <a:gd name="connsiteY4" fmla="*/ 1115769 h 5148000"/>
              <a:gd name="connsiteX5" fmla="*/ 5195528 w 6319838"/>
              <a:gd name="connsiteY5" fmla="*/ 2915452 h 5148000"/>
              <a:gd name="connsiteX6" fmla="*/ 5270659 w 6319838"/>
              <a:gd name="connsiteY6" fmla="*/ 2915452 h 5148000"/>
              <a:gd name="connsiteX7" fmla="*/ 4460268 w 6319838"/>
              <a:gd name="connsiteY7" fmla="*/ 5142866 h 5148000"/>
              <a:gd name="connsiteX8" fmla="*/ 0 w 6319838"/>
              <a:gd name="connsiteY8" fmla="*/ 5148000 h 5148000"/>
              <a:gd name="connsiteX9" fmla="*/ 0 w 6319838"/>
              <a:gd name="connsiteY9" fmla="*/ 0 h 5148000"/>
              <a:gd name="connsiteX0" fmla="*/ 1832 w 6321670"/>
              <a:gd name="connsiteY0" fmla="*/ 0 h 5144335"/>
              <a:gd name="connsiteX1" fmla="*/ 6313732 w 6321670"/>
              <a:gd name="connsiteY1" fmla="*/ 0 h 5144335"/>
              <a:gd name="connsiteX2" fmla="*/ 6321670 w 6321670"/>
              <a:gd name="connsiteY2" fmla="*/ 6350 h 5144335"/>
              <a:gd name="connsiteX3" fmla="*/ 5923207 w 6321670"/>
              <a:gd name="connsiteY3" fmla="*/ 1117600 h 5144335"/>
              <a:gd name="connsiteX4" fmla="*/ 5839804 w 6321670"/>
              <a:gd name="connsiteY4" fmla="*/ 1115769 h 5144335"/>
              <a:gd name="connsiteX5" fmla="*/ 5197360 w 6321670"/>
              <a:gd name="connsiteY5" fmla="*/ 2915452 h 5144335"/>
              <a:gd name="connsiteX6" fmla="*/ 5272491 w 6321670"/>
              <a:gd name="connsiteY6" fmla="*/ 2915452 h 5144335"/>
              <a:gd name="connsiteX7" fmla="*/ 4462100 w 6321670"/>
              <a:gd name="connsiteY7" fmla="*/ 5142866 h 5144335"/>
              <a:gd name="connsiteX8" fmla="*/ 0 w 6321670"/>
              <a:gd name="connsiteY8" fmla="*/ 5144335 h 5144335"/>
              <a:gd name="connsiteX9" fmla="*/ 1832 w 6321670"/>
              <a:gd name="connsiteY9" fmla="*/ 0 h 5144335"/>
              <a:gd name="connsiteX0" fmla="*/ 1832 w 6321670"/>
              <a:gd name="connsiteY0" fmla="*/ 0 h 5147395"/>
              <a:gd name="connsiteX1" fmla="*/ 6313732 w 6321670"/>
              <a:gd name="connsiteY1" fmla="*/ 0 h 5147395"/>
              <a:gd name="connsiteX2" fmla="*/ 6321670 w 6321670"/>
              <a:gd name="connsiteY2" fmla="*/ 6350 h 5147395"/>
              <a:gd name="connsiteX3" fmla="*/ 5923207 w 6321670"/>
              <a:gd name="connsiteY3" fmla="*/ 1117600 h 5147395"/>
              <a:gd name="connsiteX4" fmla="*/ 5839804 w 6321670"/>
              <a:gd name="connsiteY4" fmla="*/ 1115769 h 5147395"/>
              <a:gd name="connsiteX5" fmla="*/ 5197360 w 6321670"/>
              <a:gd name="connsiteY5" fmla="*/ 2915452 h 5147395"/>
              <a:gd name="connsiteX6" fmla="*/ 5272491 w 6321670"/>
              <a:gd name="connsiteY6" fmla="*/ 2915452 h 5147395"/>
              <a:gd name="connsiteX7" fmla="*/ 4462100 w 6321670"/>
              <a:gd name="connsiteY7" fmla="*/ 5142866 h 5147395"/>
              <a:gd name="connsiteX8" fmla="*/ 1814630 w 6321670"/>
              <a:gd name="connsiteY8" fmla="*/ 5147395 h 5147395"/>
              <a:gd name="connsiteX9" fmla="*/ 0 w 6321670"/>
              <a:gd name="connsiteY9" fmla="*/ 5144335 h 5147395"/>
              <a:gd name="connsiteX10" fmla="*/ 1832 w 6321670"/>
              <a:gd name="connsiteY10" fmla="*/ 0 h 5147395"/>
              <a:gd name="connsiteX0" fmla="*/ 1832 w 6321670"/>
              <a:gd name="connsiteY0" fmla="*/ 0 h 5147395"/>
              <a:gd name="connsiteX1" fmla="*/ 6313732 w 6321670"/>
              <a:gd name="connsiteY1" fmla="*/ 0 h 5147395"/>
              <a:gd name="connsiteX2" fmla="*/ 6321670 w 6321670"/>
              <a:gd name="connsiteY2" fmla="*/ 6350 h 5147395"/>
              <a:gd name="connsiteX3" fmla="*/ 5923207 w 6321670"/>
              <a:gd name="connsiteY3" fmla="*/ 1117600 h 5147395"/>
              <a:gd name="connsiteX4" fmla="*/ 5839804 w 6321670"/>
              <a:gd name="connsiteY4" fmla="*/ 1115769 h 5147395"/>
              <a:gd name="connsiteX5" fmla="*/ 5197360 w 6321670"/>
              <a:gd name="connsiteY5" fmla="*/ 2915452 h 5147395"/>
              <a:gd name="connsiteX6" fmla="*/ 5272491 w 6321670"/>
              <a:gd name="connsiteY6" fmla="*/ 2915452 h 5147395"/>
              <a:gd name="connsiteX7" fmla="*/ 4462100 w 6321670"/>
              <a:gd name="connsiteY7" fmla="*/ 5142866 h 5147395"/>
              <a:gd name="connsiteX8" fmla="*/ 1814630 w 6321670"/>
              <a:gd name="connsiteY8" fmla="*/ 5147395 h 5147395"/>
              <a:gd name="connsiteX9" fmla="*/ 0 w 6321670"/>
              <a:gd name="connsiteY9" fmla="*/ 5144335 h 5147395"/>
              <a:gd name="connsiteX10" fmla="*/ 1832 w 6321670"/>
              <a:gd name="connsiteY10" fmla="*/ 0 h 5147395"/>
              <a:gd name="connsiteX0" fmla="*/ 1832 w 6321670"/>
              <a:gd name="connsiteY0" fmla="*/ 0 h 5147395"/>
              <a:gd name="connsiteX1" fmla="*/ 6313732 w 6321670"/>
              <a:gd name="connsiteY1" fmla="*/ 0 h 5147395"/>
              <a:gd name="connsiteX2" fmla="*/ 6321670 w 6321670"/>
              <a:gd name="connsiteY2" fmla="*/ 6350 h 5147395"/>
              <a:gd name="connsiteX3" fmla="*/ 5923207 w 6321670"/>
              <a:gd name="connsiteY3" fmla="*/ 1117600 h 5147395"/>
              <a:gd name="connsiteX4" fmla="*/ 5837391 w 6321670"/>
              <a:gd name="connsiteY4" fmla="*/ 1123007 h 5147395"/>
              <a:gd name="connsiteX5" fmla="*/ 5197360 w 6321670"/>
              <a:gd name="connsiteY5" fmla="*/ 2915452 h 5147395"/>
              <a:gd name="connsiteX6" fmla="*/ 5272491 w 6321670"/>
              <a:gd name="connsiteY6" fmla="*/ 2915452 h 5147395"/>
              <a:gd name="connsiteX7" fmla="*/ 4462100 w 6321670"/>
              <a:gd name="connsiteY7" fmla="*/ 5142866 h 5147395"/>
              <a:gd name="connsiteX8" fmla="*/ 1814630 w 6321670"/>
              <a:gd name="connsiteY8" fmla="*/ 5147395 h 5147395"/>
              <a:gd name="connsiteX9" fmla="*/ 0 w 6321670"/>
              <a:gd name="connsiteY9" fmla="*/ 5144335 h 5147395"/>
              <a:gd name="connsiteX10" fmla="*/ 1832 w 6321670"/>
              <a:gd name="connsiteY10" fmla="*/ 0 h 5147395"/>
              <a:gd name="connsiteX0" fmla="*/ 1832 w 6321670"/>
              <a:gd name="connsiteY0" fmla="*/ 0 h 5147395"/>
              <a:gd name="connsiteX1" fmla="*/ 6321670 w 6321670"/>
              <a:gd name="connsiteY1" fmla="*/ 6350 h 5147395"/>
              <a:gd name="connsiteX2" fmla="*/ 5923207 w 6321670"/>
              <a:gd name="connsiteY2" fmla="*/ 1117600 h 5147395"/>
              <a:gd name="connsiteX3" fmla="*/ 5837391 w 6321670"/>
              <a:gd name="connsiteY3" fmla="*/ 1123007 h 5147395"/>
              <a:gd name="connsiteX4" fmla="*/ 5197360 w 6321670"/>
              <a:gd name="connsiteY4" fmla="*/ 2915452 h 5147395"/>
              <a:gd name="connsiteX5" fmla="*/ 5272491 w 6321670"/>
              <a:gd name="connsiteY5" fmla="*/ 2915452 h 5147395"/>
              <a:gd name="connsiteX6" fmla="*/ 4462100 w 6321670"/>
              <a:gd name="connsiteY6" fmla="*/ 5142866 h 5147395"/>
              <a:gd name="connsiteX7" fmla="*/ 1814630 w 6321670"/>
              <a:gd name="connsiteY7" fmla="*/ 5147395 h 5147395"/>
              <a:gd name="connsiteX8" fmla="*/ 0 w 6321670"/>
              <a:gd name="connsiteY8" fmla="*/ 5144335 h 5147395"/>
              <a:gd name="connsiteX9" fmla="*/ 1832 w 6321670"/>
              <a:gd name="connsiteY9" fmla="*/ 0 h 5147395"/>
              <a:gd name="connsiteX0" fmla="*/ 1832 w 6325289"/>
              <a:gd name="connsiteY0" fmla="*/ 0 h 5147395"/>
              <a:gd name="connsiteX1" fmla="*/ 6325289 w 6325289"/>
              <a:gd name="connsiteY1" fmla="*/ 318 h 5147395"/>
              <a:gd name="connsiteX2" fmla="*/ 5923207 w 6325289"/>
              <a:gd name="connsiteY2" fmla="*/ 1117600 h 5147395"/>
              <a:gd name="connsiteX3" fmla="*/ 5837391 w 6325289"/>
              <a:gd name="connsiteY3" fmla="*/ 1123007 h 5147395"/>
              <a:gd name="connsiteX4" fmla="*/ 5197360 w 6325289"/>
              <a:gd name="connsiteY4" fmla="*/ 2915452 h 5147395"/>
              <a:gd name="connsiteX5" fmla="*/ 5272491 w 6325289"/>
              <a:gd name="connsiteY5" fmla="*/ 2915452 h 5147395"/>
              <a:gd name="connsiteX6" fmla="*/ 4462100 w 6325289"/>
              <a:gd name="connsiteY6" fmla="*/ 5142866 h 5147395"/>
              <a:gd name="connsiteX7" fmla="*/ 1814630 w 6325289"/>
              <a:gd name="connsiteY7" fmla="*/ 5147395 h 5147395"/>
              <a:gd name="connsiteX8" fmla="*/ 0 w 6325289"/>
              <a:gd name="connsiteY8" fmla="*/ 5144335 h 5147395"/>
              <a:gd name="connsiteX9" fmla="*/ 1832 w 6325289"/>
              <a:gd name="connsiteY9" fmla="*/ 0 h 5147395"/>
              <a:gd name="connsiteX0" fmla="*/ 1832 w 6325289"/>
              <a:gd name="connsiteY0" fmla="*/ 0 h 5147395"/>
              <a:gd name="connsiteX1" fmla="*/ 6325289 w 6325289"/>
              <a:gd name="connsiteY1" fmla="*/ 318 h 5147395"/>
              <a:gd name="connsiteX2" fmla="*/ 5922001 w 6325289"/>
              <a:gd name="connsiteY2" fmla="*/ 1120013 h 5147395"/>
              <a:gd name="connsiteX3" fmla="*/ 5837391 w 6325289"/>
              <a:gd name="connsiteY3" fmla="*/ 1123007 h 5147395"/>
              <a:gd name="connsiteX4" fmla="*/ 5197360 w 6325289"/>
              <a:gd name="connsiteY4" fmla="*/ 2915452 h 5147395"/>
              <a:gd name="connsiteX5" fmla="*/ 5272491 w 6325289"/>
              <a:gd name="connsiteY5" fmla="*/ 2915452 h 5147395"/>
              <a:gd name="connsiteX6" fmla="*/ 4462100 w 6325289"/>
              <a:gd name="connsiteY6" fmla="*/ 5142866 h 5147395"/>
              <a:gd name="connsiteX7" fmla="*/ 1814630 w 6325289"/>
              <a:gd name="connsiteY7" fmla="*/ 5147395 h 5147395"/>
              <a:gd name="connsiteX8" fmla="*/ 0 w 6325289"/>
              <a:gd name="connsiteY8" fmla="*/ 5144335 h 5147395"/>
              <a:gd name="connsiteX9" fmla="*/ 1832 w 6325289"/>
              <a:gd name="connsiteY9" fmla="*/ 0 h 5147395"/>
              <a:gd name="connsiteX0" fmla="*/ 1832 w 6687628"/>
              <a:gd name="connsiteY0" fmla="*/ 0 h 5147395"/>
              <a:gd name="connsiteX1" fmla="*/ 6325289 w 6687628"/>
              <a:gd name="connsiteY1" fmla="*/ 318 h 5147395"/>
              <a:gd name="connsiteX2" fmla="*/ 5837391 w 6687628"/>
              <a:gd name="connsiteY2" fmla="*/ 1123007 h 5147395"/>
              <a:gd name="connsiteX3" fmla="*/ 5197360 w 6687628"/>
              <a:gd name="connsiteY3" fmla="*/ 2915452 h 5147395"/>
              <a:gd name="connsiteX4" fmla="*/ 5272491 w 6687628"/>
              <a:gd name="connsiteY4" fmla="*/ 2915452 h 5147395"/>
              <a:gd name="connsiteX5" fmla="*/ 4462100 w 6687628"/>
              <a:gd name="connsiteY5" fmla="*/ 5142866 h 5147395"/>
              <a:gd name="connsiteX6" fmla="*/ 1814630 w 6687628"/>
              <a:gd name="connsiteY6" fmla="*/ 5147395 h 5147395"/>
              <a:gd name="connsiteX7" fmla="*/ 0 w 6687628"/>
              <a:gd name="connsiteY7" fmla="*/ 5144335 h 5147395"/>
              <a:gd name="connsiteX8" fmla="*/ 1832 w 6687628"/>
              <a:gd name="connsiteY8" fmla="*/ 0 h 5147395"/>
              <a:gd name="connsiteX0" fmla="*/ 1832 w 6716656"/>
              <a:gd name="connsiteY0" fmla="*/ 0 h 5147395"/>
              <a:gd name="connsiteX1" fmla="*/ 6325289 w 6716656"/>
              <a:gd name="connsiteY1" fmla="*/ 318 h 5147395"/>
              <a:gd name="connsiteX2" fmla="*/ 5925367 w 6716656"/>
              <a:gd name="connsiteY2" fmla="*/ 1118271 h 5147395"/>
              <a:gd name="connsiteX3" fmla="*/ 5837391 w 6716656"/>
              <a:gd name="connsiteY3" fmla="*/ 1123007 h 5147395"/>
              <a:gd name="connsiteX4" fmla="*/ 5197360 w 6716656"/>
              <a:gd name="connsiteY4" fmla="*/ 2915452 h 5147395"/>
              <a:gd name="connsiteX5" fmla="*/ 5272491 w 6716656"/>
              <a:gd name="connsiteY5" fmla="*/ 2915452 h 5147395"/>
              <a:gd name="connsiteX6" fmla="*/ 4462100 w 6716656"/>
              <a:gd name="connsiteY6" fmla="*/ 5142866 h 5147395"/>
              <a:gd name="connsiteX7" fmla="*/ 1814630 w 6716656"/>
              <a:gd name="connsiteY7" fmla="*/ 5147395 h 5147395"/>
              <a:gd name="connsiteX8" fmla="*/ 0 w 6716656"/>
              <a:gd name="connsiteY8" fmla="*/ 5144335 h 5147395"/>
              <a:gd name="connsiteX9" fmla="*/ 1832 w 6716656"/>
              <a:gd name="connsiteY9" fmla="*/ 0 h 5147395"/>
              <a:gd name="connsiteX0" fmla="*/ 1832 w 6692716"/>
              <a:gd name="connsiteY0" fmla="*/ 0 h 5147395"/>
              <a:gd name="connsiteX1" fmla="*/ 6325289 w 6692716"/>
              <a:gd name="connsiteY1" fmla="*/ 318 h 5147395"/>
              <a:gd name="connsiteX2" fmla="*/ 5925367 w 6692716"/>
              <a:gd name="connsiteY2" fmla="*/ 1118271 h 5147395"/>
              <a:gd name="connsiteX3" fmla="*/ 5837391 w 6692716"/>
              <a:gd name="connsiteY3" fmla="*/ 1123007 h 5147395"/>
              <a:gd name="connsiteX4" fmla="*/ 5197360 w 6692716"/>
              <a:gd name="connsiteY4" fmla="*/ 2915452 h 5147395"/>
              <a:gd name="connsiteX5" fmla="*/ 5272491 w 6692716"/>
              <a:gd name="connsiteY5" fmla="*/ 2915452 h 5147395"/>
              <a:gd name="connsiteX6" fmla="*/ 4462100 w 6692716"/>
              <a:gd name="connsiteY6" fmla="*/ 5142866 h 5147395"/>
              <a:gd name="connsiteX7" fmla="*/ 1814630 w 6692716"/>
              <a:gd name="connsiteY7" fmla="*/ 5147395 h 5147395"/>
              <a:gd name="connsiteX8" fmla="*/ 0 w 6692716"/>
              <a:gd name="connsiteY8" fmla="*/ 5144335 h 5147395"/>
              <a:gd name="connsiteX9" fmla="*/ 1832 w 6692716"/>
              <a:gd name="connsiteY9" fmla="*/ 0 h 5147395"/>
              <a:gd name="connsiteX0" fmla="*/ 1832 w 6692716"/>
              <a:gd name="connsiteY0" fmla="*/ 0 h 5147395"/>
              <a:gd name="connsiteX1" fmla="*/ 6325289 w 6692716"/>
              <a:gd name="connsiteY1" fmla="*/ 318 h 5147395"/>
              <a:gd name="connsiteX2" fmla="*/ 5925367 w 6692716"/>
              <a:gd name="connsiteY2" fmla="*/ 1118271 h 5147395"/>
              <a:gd name="connsiteX3" fmla="*/ 5837391 w 6692716"/>
              <a:gd name="connsiteY3" fmla="*/ 1123007 h 5147395"/>
              <a:gd name="connsiteX4" fmla="*/ 5197360 w 6692716"/>
              <a:gd name="connsiteY4" fmla="*/ 2915452 h 5147395"/>
              <a:gd name="connsiteX5" fmla="*/ 5272491 w 6692716"/>
              <a:gd name="connsiteY5" fmla="*/ 2915452 h 5147395"/>
              <a:gd name="connsiteX6" fmla="*/ 4462100 w 6692716"/>
              <a:gd name="connsiteY6" fmla="*/ 5142866 h 5147395"/>
              <a:gd name="connsiteX7" fmla="*/ 1814630 w 6692716"/>
              <a:gd name="connsiteY7" fmla="*/ 5147395 h 5147395"/>
              <a:gd name="connsiteX8" fmla="*/ 0 w 6692716"/>
              <a:gd name="connsiteY8" fmla="*/ 5144335 h 5147395"/>
              <a:gd name="connsiteX9" fmla="*/ 1832 w 6692716"/>
              <a:gd name="connsiteY9" fmla="*/ 0 h 5147395"/>
              <a:gd name="connsiteX0" fmla="*/ 1832 w 6692716"/>
              <a:gd name="connsiteY0" fmla="*/ 0 h 5147395"/>
              <a:gd name="connsiteX1" fmla="*/ 6325289 w 6692716"/>
              <a:gd name="connsiteY1" fmla="*/ 318 h 5147395"/>
              <a:gd name="connsiteX2" fmla="*/ 5925367 w 6692716"/>
              <a:gd name="connsiteY2" fmla="*/ 1118271 h 5147395"/>
              <a:gd name="connsiteX3" fmla="*/ 5837391 w 6692716"/>
              <a:gd name="connsiteY3" fmla="*/ 1123007 h 5147395"/>
              <a:gd name="connsiteX4" fmla="*/ 5197360 w 6692716"/>
              <a:gd name="connsiteY4" fmla="*/ 2915452 h 5147395"/>
              <a:gd name="connsiteX5" fmla="*/ 5272491 w 6692716"/>
              <a:gd name="connsiteY5" fmla="*/ 2915452 h 5147395"/>
              <a:gd name="connsiteX6" fmla="*/ 4462100 w 6692716"/>
              <a:gd name="connsiteY6" fmla="*/ 5142866 h 5147395"/>
              <a:gd name="connsiteX7" fmla="*/ 1814630 w 6692716"/>
              <a:gd name="connsiteY7" fmla="*/ 5147395 h 5147395"/>
              <a:gd name="connsiteX8" fmla="*/ 0 w 6692716"/>
              <a:gd name="connsiteY8" fmla="*/ 5144335 h 5147395"/>
              <a:gd name="connsiteX9" fmla="*/ 1832 w 6692716"/>
              <a:gd name="connsiteY9" fmla="*/ 0 h 5147395"/>
              <a:gd name="connsiteX0" fmla="*/ 1832 w 6687628"/>
              <a:gd name="connsiteY0" fmla="*/ 0 h 5147395"/>
              <a:gd name="connsiteX1" fmla="*/ 6325289 w 6687628"/>
              <a:gd name="connsiteY1" fmla="*/ 318 h 5147395"/>
              <a:gd name="connsiteX2" fmla="*/ 5837391 w 6687628"/>
              <a:gd name="connsiteY2" fmla="*/ 1123007 h 5147395"/>
              <a:gd name="connsiteX3" fmla="*/ 5197360 w 6687628"/>
              <a:gd name="connsiteY3" fmla="*/ 2915452 h 5147395"/>
              <a:gd name="connsiteX4" fmla="*/ 5272491 w 6687628"/>
              <a:gd name="connsiteY4" fmla="*/ 2915452 h 5147395"/>
              <a:gd name="connsiteX5" fmla="*/ 4462100 w 6687628"/>
              <a:gd name="connsiteY5" fmla="*/ 5142866 h 5147395"/>
              <a:gd name="connsiteX6" fmla="*/ 1814630 w 6687628"/>
              <a:gd name="connsiteY6" fmla="*/ 5147395 h 5147395"/>
              <a:gd name="connsiteX7" fmla="*/ 0 w 6687628"/>
              <a:gd name="connsiteY7" fmla="*/ 5144335 h 5147395"/>
              <a:gd name="connsiteX8" fmla="*/ 1832 w 6687628"/>
              <a:gd name="connsiteY8" fmla="*/ 0 h 5147395"/>
              <a:gd name="connsiteX0" fmla="*/ 1832 w 6709997"/>
              <a:gd name="connsiteY0" fmla="*/ 0 h 5147395"/>
              <a:gd name="connsiteX1" fmla="*/ 6325289 w 6709997"/>
              <a:gd name="connsiteY1" fmla="*/ 318 h 5147395"/>
              <a:gd name="connsiteX2" fmla="*/ 5991715 w 6709997"/>
              <a:gd name="connsiteY2" fmla="*/ 897512 h 5147395"/>
              <a:gd name="connsiteX3" fmla="*/ 5837391 w 6709997"/>
              <a:gd name="connsiteY3" fmla="*/ 1123007 h 5147395"/>
              <a:gd name="connsiteX4" fmla="*/ 5197360 w 6709997"/>
              <a:gd name="connsiteY4" fmla="*/ 2915452 h 5147395"/>
              <a:gd name="connsiteX5" fmla="*/ 5272491 w 6709997"/>
              <a:gd name="connsiteY5" fmla="*/ 2915452 h 5147395"/>
              <a:gd name="connsiteX6" fmla="*/ 4462100 w 6709997"/>
              <a:gd name="connsiteY6" fmla="*/ 5142866 h 5147395"/>
              <a:gd name="connsiteX7" fmla="*/ 1814630 w 6709997"/>
              <a:gd name="connsiteY7" fmla="*/ 5147395 h 5147395"/>
              <a:gd name="connsiteX8" fmla="*/ 0 w 6709997"/>
              <a:gd name="connsiteY8" fmla="*/ 5144335 h 5147395"/>
              <a:gd name="connsiteX9" fmla="*/ 1832 w 6709997"/>
              <a:gd name="connsiteY9" fmla="*/ 0 h 5147395"/>
              <a:gd name="connsiteX0" fmla="*/ 1832 w 6709997"/>
              <a:gd name="connsiteY0" fmla="*/ 0 h 5147395"/>
              <a:gd name="connsiteX1" fmla="*/ 6325289 w 6709997"/>
              <a:gd name="connsiteY1" fmla="*/ 318 h 5147395"/>
              <a:gd name="connsiteX2" fmla="*/ 5991715 w 6709997"/>
              <a:gd name="connsiteY2" fmla="*/ 897512 h 5147395"/>
              <a:gd name="connsiteX3" fmla="*/ 5837391 w 6709997"/>
              <a:gd name="connsiteY3" fmla="*/ 1123007 h 5147395"/>
              <a:gd name="connsiteX4" fmla="*/ 5197360 w 6709997"/>
              <a:gd name="connsiteY4" fmla="*/ 2915452 h 5147395"/>
              <a:gd name="connsiteX5" fmla="*/ 5272491 w 6709997"/>
              <a:gd name="connsiteY5" fmla="*/ 2915452 h 5147395"/>
              <a:gd name="connsiteX6" fmla="*/ 4462100 w 6709997"/>
              <a:gd name="connsiteY6" fmla="*/ 5142866 h 5147395"/>
              <a:gd name="connsiteX7" fmla="*/ 1814630 w 6709997"/>
              <a:gd name="connsiteY7" fmla="*/ 5147395 h 5147395"/>
              <a:gd name="connsiteX8" fmla="*/ 0 w 6709997"/>
              <a:gd name="connsiteY8" fmla="*/ 5144335 h 5147395"/>
              <a:gd name="connsiteX9" fmla="*/ 1832 w 6709997"/>
              <a:gd name="connsiteY9" fmla="*/ 0 h 5147395"/>
              <a:gd name="connsiteX0" fmla="*/ 1832 w 6712834"/>
              <a:gd name="connsiteY0" fmla="*/ 0 h 5147395"/>
              <a:gd name="connsiteX1" fmla="*/ 6325289 w 6712834"/>
              <a:gd name="connsiteY1" fmla="*/ 318 h 5147395"/>
              <a:gd name="connsiteX2" fmla="*/ 6006191 w 6712834"/>
              <a:gd name="connsiteY2" fmla="*/ 1117065 h 5147395"/>
              <a:gd name="connsiteX3" fmla="*/ 5837391 w 6712834"/>
              <a:gd name="connsiteY3" fmla="*/ 1123007 h 5147395"/>
              <a:gd name="connsiteX4" fmla="*/ 5197360 w 6712834"/>
              <a:gd name="connsiteY4" fmla="*/ 2915452 h 5147395"/>
              <a:gd name="connsiteX5" fmla="*/ 5272491 w 6712834"/>
              <a:gd name="connsiteY5" fmla="*/ 2915452 h 5147395"/>
              <a:gd name="connsiteX6" fmla="*/ 4462100 w 6712834"/>
              <a:gd name="connsiteY6" fmla="*/ 5142866 h 5147395"/>
              <a:gd name="connsiteX7" fmla="*/ 1814630 w 6712834"/>
              <a:gd name="connsiteY7" fmla="*/ 5147395 h 5147395"/>
              <a:gd name="connsiteX8" fmla="*/ 0 w 6712834"/>
              <a:gd name="connsiteY8" fmla="*/ 5144335 h 5147395"/>
              <a:gd name="connsiteX9" fmla="*/ 1832 w 6712834"/>
              <a:gd name="connsiteY9" fmla="*/ 0 h 5147395"/>
              <a:gd name="connsiteX0" fmla="*/ 1832 w 6696184"/>
              <a:gd name="connsiteY0" fmla="*/ 0 h 5147395"/>
              <a:gd name="connsiteX1" fmla="*/ 6325289 w 6696184"/>
              <a:gd name="connsiteY1" fmla="*/ 318 h 5147395"/>
              <a:gd name="connsiteX2" fmla="*/ 5918129 w 6696184"/>
              <a:gd name="connsiteY2" fmla="*/ 1121890 h 5147395"/>
              <a:gd name="connsiteX3" fmla="*/ 5837391 w 6696184"/>
              <a:gd name="connsiteY3" fmla="*/ 1123007 h 5147395"/>
              <a:gd name="connsiteX4" fmla="*/ 5197360 w 6696184"/>
              <a:gd name="connsiteY4" fmla="*/ 2915452 h 5147395"/>
              <a:gd name="connsiteX5" fmla="*/ 5272491 w 6696184"/>
              <a:gd name="connsiteY5" fmla="*/ 2915452 h 5147395"/>
              <a:gd name="connsiteX6" fmla="*/ 4462100 w 6696184"/>
              <a:gd name="connsiteY6" fmla="*/ 5142866 h 5147395"/>
              <a:gd name="connsiteX7" fmla="*/ 1814630 w 6696184"/>
              <a:gd name="connsiteY7" fmla="*/ 5147395 h 5147395"/>
              <a:gd name="connsiteX8" fmla="*/ 0 w 6696184"/>
              <a:gd name="connsiteY8" fmla="*/ 5144335 h 5147395"/>
              <a:gd name="connsiteX9" fmla="*/ 1832 w 6696184"/>
              <a:gd name="connsiteY9" fmla="*/ 0 h 5147395"/>
              <a:gd name="connsiteX0" fmla="*/ 1832 w 6683530"/>
              <a:gd name="connsiteY0" fmla="*/ 0 h 5147395"/>
              <a:gd name="connsiteX1" fmla="*/ 6325289 w 6683530"/>
              <a:gd name="connsiteY1" fmla="*/ 318 h 5147395"/>
              <a:gd name="connsiteX2" fmla="*/ 5918129 w 6683530"/>
              <a:gd name="connsiteY2" fmla="*/ 1121890 h 5147395"/>
              <a:gd name="connsiteX3" fmla="*/ 5837391 w 6683530"/>
              <a:gd name="connsiteY3" fmla="*/ 1123007 h 5147395"/>
              <a:gd name="connsiteX4" fmla="*/ 5197360 w 6683530"/>
              <a:gd name="connsiteY4" fmla="*/ 2915452 h 5147395"/>
              <a:gd name="connsiteX5" fmla="*/ 5272491 w 6683530"/>
              <a:gd name="connsiteY5" fmla="*/ 2915452 h 5147395"/>
              <a:gd name="connsiteX6" fmla="*/ 4462100 w 6683530"/>
              <a:gd name="connsiteY6" fmla="*/ 5142866 h 5147395"/>
              <a:gd name="connsiteX7" fmla="*/ 1814630 w 6683530"/>
              <a:gd name="connsiteY7" fmla="*/ 5147395 h 5147395"/>
              <a:gd name="connsiteX8" fmla="*/ 0 w 6683530"/>
              <a:gd name="connsiteY8" fmla="*/ 5144335 h 5147395"/>
              <a:gd name="connsiteX9" fmla="*/ 1832 w 6683530"/>
              <a:gd name="connsiteY9" fmla="*/ 0 h 5147395"/>
              <a:gd name="connsiteX0" fmla="*/ 1832 w 6683530"/>
              <a:gd name="connsiteY0" fmla="*/ 0 h 5147395"/>
              <a:gd name="connsiteX1" fmla="*/ 6325289 w 6683530"/>
              <a:gd name="connsiteY1" fmla="*/ 318 h 5147395"/>
              <a:gd name="connsiteX2" fmla="*/ 5918129 w 6683530"/>
              <a:gd name="connsiteY2" fmla="*/ 1121890 h 5147395"/>
              <a:gd name="connsiteX3" fmla="*/ 5837391 w 6683530"/>
              <a:gd name="connsiteY3" fmla="*/ 1123007 h 5147395"/>
              <a:gd name="connsiteX4" fmla="*/ 5197360 w 6683530"/>
              <a:gd name="connsiteY4" fmla="*/ 2915452 h 5147395"/>
              <a:gd name="connsiteX5" fmla="*/ 5272491 w 6683530"/>
              <a:gd name="connsiteY5" fmla="*/ 2915452 h 5147395"/>
              <a:gd name="connsiteX6" fmla="*/ 4462100 w 6683530"/>
              <a:gd name="connsiteY6" fmla="*/ 5142866 h 5147395"/>
              <a:gd name="connsiteX7" fmla="*/ 1814630 w 6683530"/>
              <a:gd name="connsiteY7" fmla="*/ 5147395 h 5147395"/>
              <a:gd name="connsiteX8" fmla="*/ 0 w 6683530"/>
              <a:gd name="connsiteY8" fmla="*/ 5144335 h 5147395"/>
              <a:gd name="connsiteX9" fmla="*/ 1832 w 6683530"/>
              <a:gd name="connsiteY9" fmla="*/ 0 h 5147395"/>
              <a:gd name="connsiteX0" fmla="*/ 1832 w 6683530"/>
              <a:gd name="connsiteY0" fmla="*/ 0 h 5147395"/>
              <a:gd name="connsiteX1" fmla="*/ 6325289 w 6683530"/>
              <a:gd name="connsiteY1" fmla="*/ 318 h 5147395"/>
              <a:gd name="connsiteX2" fmla="*/ 5918129 w 6683530"/>
              <a:gd name="connsiteY2" fmla="*/ 1121890 h 5147395"/>
              <a:gd name="connsiteX3" fmla="*/ 5837391 w 6683530"/>
              <a:gd name="connsiteY3" fmla="*/ 1123007 h 5147395"/>
              <a:gd name="connsiteX4" fmla="*/ 5197360 w 6683530"/>
              <a:gd name="connsiteY4" fmla="*/ 2915452 h 5147395"/>
              <a:gd name="connsiteX5" fmla="*/ 5272491 w 6683530"/>
              <a:gd name="connsiteY5" fmla="*/ 2915452 h 5147395"/>
              <a:gd name="connsiteX6" fmla="*/ 4462100 w 6683530"/>
              <a:gd name="connsiteY6" fmla="*/ 5142866 h 5147395"/>
              <a:gd name="connsiteX7" fmla="*/ 1814630 w 6683530"/>
              <a:gd name="connsiteY7" fmla="*/ 5147395 h 5147395"/>
              <a:gd name="connsiteX8" fmla="*/ 0 w 6683530"/>
              <a:gd name="connsiteY8" fmla="*/ 5144335 h 5147395"/>
              <a:gd name="connsiteX9" fmla="*/ 1832 w 6683530"/>
              <a:gd name="connsiteY9" fmla="*/ 0 h 5147395"/>
              <a:gd name="connsiteX0" fmla="*/ 1832 w 6683778"/>
              <a:gd name="connsiteY0" fmla="*/ 0 h 5147395"/>
              <a:gd name="connsiteX1" fmla="*/ 6325289 w 6683778"/>
              <a:gd name="connsiteY1" fmla="*/ 318 h 5147395"/>
              <a:gd name="connsiteX2" fmla="*/ 5918129 w 6683778"/>
              <a:gd name="connsiteY2" fmla="*/ 1121890 h 5147395"/>
              <a:gd name="connsiteX3" fmla="*/ 5837391 w 6683778"/>
              <a:gd name="connsiteY3" fmla="*/ 1123007 h 5147395"/>
              <a:gd name="connsiteX4" fmla="*/ 5197360 w 6683778"/>
              <a:gd name="connsiteY4" fmla="*/ 2915452 h 5147395"/>
              <a:gd name="connsiteX5" fmla="*/ 5272491 w 6683778"/>
              <a:gd name="connsiteY5" fmla="*/ 2915452 h 5147395"/>
              <a:gd name="connsiteX6" fmla="*/ 4462100 w 6683778"/>
              <a:gd name="connsiteY6" fmla="*/ 5142866 h 5147395"/>
              <a:gd name="connsiteX7" fmla="*/ 1814630 w 6683778"/>
              <a:gd name="connsiteY7" fmla="*/ 5147395 h 5147395"/>
              <a:gd name="connsiteX8" fmla="*/ 0 w 6683778"/>
              <a:gd name="connsiteY8" fmla="*/ 5144335 h 5147395"/>
              <a:gd name="connsiteX9" fmla="*/ 1832 w 6683778"/>
              <a:gd name="connsiteY9" fmla="*/ 0 h 5147395"/>
              <a:gd name="connsiteX0" fmla="*/ 1832 w 6325289"/>
              <a:gd name="connsiteY0" fmla="*/ 0 h 5147395"/>
              <a:gd name="connsiteX1" fmla="*/ 6325289 w 6325289"/>
              <a:gd name="connsiteY1" fmla="*/ 318 h 5147395"/>
              <a:gd name="connsiteX2" fmla="*/ 5918129 w 6325289"/>
              <a:gd name="connsiteY2" fmla="*/ 1121890 h 5147395"/>
              <a:gd name="connsiteX3" fmla="*/ 5837391 w 6325289"/>
              <a:gd name="connsiteY3" fmla="*/ 1123007 h 5147395"/>
              <a:gd name="connsiteX4" fmla="*/ 5197360 w 6325289"/>
              <a:gd name="connsiteY4" fmla="*/ 2915452 h 5147395"/>
              <a:gd name="connsiteX5" fmla="*/ 5272491 w 6325289"/>
              <a:gd name="connsiteY5" fmla="*/ 2915452 h 5147395"/>
              <a:gd name="connsiteX6" fmla="*/ 4462100 w 6325289"/>
              <a:gd name="connsiteY6" fmla="*/ 5142866 h 5147395"/>
              <a:gd name="connsiteX7" fmla="*/ 1814630 w 6325289"/>
              <a:gd name="connsiteY7" fmla="*/ 5147395 h 5147395"/>
              <a:gd name="connsiteX8" fmla="*/ 0 w 6325289"/>
              <a:gd name="connsiteY8" fmla="*/ 5144335 h 5147395"/>
              <a:gd name="connsiteX9" fmla="*/ 1832 w 6325289"/>
              <a:gd name="connsiteY9" fmla="*/ 0 h 5147395"/>
              <a:gd name="connsiteX0" fmla="*/ 1832 w 6325289"/>
              <a:gd name="connsiteY0" fmla="*/ 0 h 5147395"/>
              <a:gd name="connsiteX1" fmla="*/ 6325289 w 6325289"/>
              <a:gd name="connsiteY1" fmla="*/ 318 h 5147395"/>
              <a:gd name="connsiteX2" fmla="*/ 5918129 w 6325289"/>
              <a:gd name="connsiteY2" fmla="*/ 1121890 h 5147395"/>
              <a:gd name="connsiteX3" fmla="*/ 5527364 w 6325289"/>
              <a:gd name="connsiteY3" fmla="*/ 1083198 h 5147395"/>
              <a:gd name="connsiteX4" fmla="*/ 5197360 w 6325289"/>
              <a:gd name="connsiteY4" fmla="*/ 2915452 h 5147395"/>
              <a:gd name="connsiteX5" fmla="*/ 5272491 w 6325289"/>
              <a:gd name="connsiteY5" fmla="*/ 2915452 h 5147395"/>
              <a:gd name="connsiteX6" fmla="*/ 4462100 w 6325289"/>
              <a:gd name="connsiteY6" fmla="*/ 5142866 h 5147395"/>
              <a:gd name="connsiteX7" fmla="*/ 1814630 w 6325289"/>
              <a:gd name="connsiteY7" fmla="*/ 5147395 h 5147395"/>
              <a:gd name="connsiteX8" fmla="*/ 0 w 6325289"/>
              <a:gd name="connsiteY8" fmla="*/ 5144335 h 5147395"/>
              <a:gd name="connsiteX9" fmla="*/ 1832 w 6325289"/>
              <a:gd name="connsiteY9" fmla="*/ 0 h 5147395"/>
              <a:gd name="connsiteX0" fmla="*/ 1832 w 6325289"/>
              <a:gd name="connsiteY0" fmla="*/ 0 h 5147395"/>
              <a:gd name="connsiteX1" fmla="*/ 6325289 w 6325289"/>
              <a:gd name="connsiteY1" fmla="*/ 318 h 5147395"/>
              <a:gd name="connsiteX2" fmla="*/ 5918129 w 6325289"/>
              <a:gd name="connsiteY2" fmla="*/ 1121890 h 5147395"/>
              <a:gd name="connsiteX3" fmla="*/ 5527364 w 6325289"/>
              <a:gd name="connsiteY3" fmla="*/ 1083198 h 5147395"/>
              <a:gd name="connsiteX4" fmla="*/ 5197360 w 6325289"/>
              <a:gd name="connsiteY4" fmla="*/ 2915452 h 5147395"/>
              <a:gd name="connsiteX5" fmla="*/ 5272491 w 6325289"/>
              <a:gd name="connsiteY5" fmla="*/ 2915452 h 5147395"/>
              <a:gd name="connsiteX6" fmla="*/ 4462100 w 6325289"/>
              <a:gd name="connsiteY6" fmla="*/ 5142866 h 5147395"/>
              <a:gd name="connsiteX7" fmla="*/ 1814630 w 6325289"/>
              <a:gd name="connsiteY7" fmla="*/ 5147395 h 5147395"/>
              <a:gd name="connsiteX8" fmla="*/ 0 w 6325289"/>
              <a:gd name="connsiteY8" fmla="*/ 5144335 h 5147395"/>
              <a:gd name="connsiteX9" fmla="*/ 1832 w 6325289"/>
              <a:gd name="connsiteY9" fmla="*/ 0 h 5147395"/>
              <a:gd name="connsiteX0" fmla="*/ 1832 w 6325289"/>
              <a:gd name="connsiteY0" fmla="*/ 0 h 5147395"/>
              <a:gd name="connsiteX1" fmla="*/ 6325289 w 6325289"/>
              <a:gd name="connsiteY1" fmla="*/ 318 h 5147395"/>
              <a:gd name="connsiteX2" fmla="*/ 5918129 w 6325289"/>
              <a:gd name="connsiteY2" fmla="*/ 1121890 h 5147395"/>
              <a:gd name="connsiteX3" fmla="*/ 5841010 w 6325289"/>
              <a:gd name="connsiteY3" fmla="*/ 1112150 h 5147395"/>
              <a:gd name="connsiteX4" fmla="*/ 5197360 w 6325289"/>
              <a:gd name="connsiteY4" fmla="*/ 2915452 h 5147395"/>
              <a:gd name="connsiteX5" fmla="*/ 5272491 w 6325289"/>
              <a:gd name="connsiteY5" fmla="*/ 2915452 h 5147395"/>
              <a:gd name="connsiteX6" fmla="*/ 4462100 w 6325289"/>
              <a:gd name="connsiteY6" fmla="*/ 5142866 h 5147395"/>
              <a:gd name="connsiteX7" fmla="*/ 1814630 w 6325289"/>
              <a:gd name="connsiteY7" fmla="*/ 5147395 h 5147395"/>
              <a:gd name="connsiteX8" fmla="*/ 0 w 6325289"/>
              <a:gd name="connsiteY8" fmla="*/ 5144335 h 5147395"/>
              <a:gd name="connsiteX9" fmla="*/ 1832 w 6325289"/>
              <a:gd name="connsiteY9" fmla="*/ 0 h 5147395"/>
              <a:gd name="connsiteX0" fmla="*/ 1832 w 6325289"/>
              <a:gd name="connsiteY0" fmla="*/ 0 h 5147395"/>
              <a:gd name="connsiteX1" fmla="*/ 6325289 w 6325289"/>
              <a:gd name="connsiteY1" fmla="*/ 318 h 5147395"/>
              <a:gd name="connsiteX2" fmla="*/ 5918129 w 6325289"/>
              <a:gd name="connsiteY2" fmla="*/ 1121890 h 5147395"/>
              <a:gd name="connsiteX3" fmla="*/ 5841010 w 6325289"/>
              <a:gd name="connsiteY3" fmla="*/ 1112150 h 5147395"/>
              <a:gd name="connsiteX4" fmla="*/ 5197360 w 6325289"/>
              <a:gd name="connsiteY4" fmla="*/ 2915452 h 5147395"/>
              <a:gd name="connsiteX5" fmla="*/ 5272491 w 6325289"/>
              <a:gd name="connsiteY5" fmla="*/ 2915452 h 5147395"/>
              <a:gd name="connsiteX6" fmla="*/ 4462100 w 6325289"/>
              <a:gd name="connsiteY6" fmla="*/ 5142866 h 5147395"/>
              <a:gd name="connsiteX7" fmla="*/ 1814630 w 6325289"/>
              <a:gd name="connsiteY7" fmla="*/ 5147395 h 5147395"/>
              <a:gd name="connsiteX8" fmla="*/ 0 w 6325289"/>
              <a:gd name="connsiteY8" fmla="*/ 5144335 h 5147395"/>
              <a:gd name="connsiteX9" fmla="*/ 1832 w 6325289"/>
              <a:gd name="connsiteY9" fmla="*/ 0 h 5147395"/>
              <a:gd name="connsiteX0" fmla="*/ 1832 w 6325289"/>
              <a:gd name="connsiteY0" fmla="*/ 0 h 5147395"/>
              <a:gd name="connsiteX1" fmla="*/ 6325289 w 6325289"/>
              <a:gd name="connsiteY1" fmla="*/ 318 h 5147395"/>
              <a:gd name="connsiteX2" fmla="*/ 5918129 w 6325289"/>
              <a:gd name="connsiteY2" fmla="*/ 1121890 h 5147395"/>
              <a:gd name="connsiteX3" fmla="*/ 5841010 w 6325289"/>
              <a:gd name="connsiteY3" fmla="*/ 1112150 h 5147395"/>
              <a:gd name="connsiteX4" fmla="*/ 5197360 w 6325289"/>
              <a:gd name="connsiteY4" fmla="*/ 2915452 h 5147395"/>
              <a:gd name="connsiteX5" fmla="*/ 5272491 w 6325289"/>
              <a:gd name="connsiteY5" fmla="*/ 2915452 h 5147395"/>
              <a:gd name="connsiteX6" fmla="*/ 4462100 w 6325289"/>
              <a:gd name="connsiteY6" fmla="*/ 5142866 h 5147395"/>
              <a:gd name="connsiteX7" fmla="*/ 1814630 w 6325289"/>
              <a:gd name="connsiteY7" fmla="*/ 5147395 h 5147395"/>
              <a:gd name="connsiteX8" fmla="*/ 0 w 6325289"/>
              <a:gd name="connsiteY8" fmla="*/ 5144335 h 5147395"/>
              <a:gd name="connsiteX9" fmla="*/ 1832 w 6325289"/>
              <a:gd name="connsiteY9" fmla="*/ 0 h 5147395"/>
              <a:gd name="connsiteX0" fmla="*/ 1832 w 6325289"/>
              <a:gd name="connsiteY0" fmla="*/ 0 h 5147395"/>
              <a:gd name="connsiteX1" fmla="*/ 6325289 w 6325289"/>
              <a:gd name="connsiteY1" fmla="*/ 318 h 5147395"/>
              <a:gd name="connsiteX2" fmla="*/ 5918129 w 6325289"/>
              <a:gd name="connsiteY2" fmla="*/ 1121890 h 5147395"/>
              <a:gd name="connsiteX3" fmla="*/ 5837391 w 6325289"/>
              <a:gd name="connsiteY3" fmla="*/ 1123007 h 5147395"/>
              <a:gd name="connsiteX4" fmla="*/ 5197360 w 6325289"/>
              <a:gd name="connsiteY4" fmla="*/ 2915452 h 5147395"/>
              <a:gd name="connsiteX5" fmla="*/ 5272491 w 6325289"/>
              <a:gd name="connsiteY5" fmla="*/ 2915452 h 5147395"/>
              <a:gd name="connsiteX6" fmla="*/ 4462100 w 6325289"/>
              <a:gd name="connsiteY6" fmla="*/ 5142866 h 5147395"/>
              <a:gd name="connsiteX7" fmla="*/ 1814630 w 6325289"/>
              <a:gd name="connsiteY7" fmla="*/ 5147395 h 5147395"/>
              <a:gd name="connsiteX8" fmla="*/ 0 w 6325289"/>
              <a:gd name="connsiteY8" fmla="*/ 5144335 h 5147395"/>
              <a:gd name="connsiteX9" fmla="*/ 1832 w 6325289"/>
              <a:gd name="connsiteY9" fmla="*/ 0 h 5147395"/>
              <a:gd name="connsiteX0" fmla="*/ 1832 w 6325289"/>
              <a:gd name="connsiteY0" fmla="*/ 0 h 5147395"/>
              <a:gd name="connsiteX1" fmla="*/ 6325289 w 6325289"/>
              <a:gd name="connsiteY1" fmla="*/ 318 h 5147395"/>
              <a:gd name="connsiteX2" fmla="*/ 5918129 w 6325289"/>
              <a:gd name="connsiteY2" fmla="*/ 1121890 h 5147395"/>
              <a:gd name="connsiteX3" fmla="*/ 5837391 w 6325289"/>
              <a:gd name="connsiteY3" fmla="*/ 1123007 h 5147395"/>
              <a:gd name="connsiteX4" fmla="*/ 5197360 w 6325289"/>
              <a:gd name="connsiteY4" fmla="*/ 2915452 h 5147395"/>
              <a:gd name="connsiteX5" fmla="*/ 5272491 w 6325289"/>
              <a:gd name="connsiteY5" fmla="*/ 2915452 h 5147395"/>
              <a:gd name="connsiteX6" fmla="*/ 4462100 w 6325289"/>
              <a:gd name="connsiteY6" fmla="*/ 5142866 h 5147395"/>
              <a:gd name="connsiteX7" fmla="*/ 1814630 w 6325289"/>
              <a:gd name="connsiteY7" fmla="*/ 5147395 h 5147395"/>
              <a:gd name="connsiteX8" fmla="*/ 0 w 6325289"/>
              <a:gd name="connsiteY8" fmla="*/ 5144335 h 5147395"/>
              <a:gd name="connsiteX9" fmla="*/ 1832 w 6325289"/>
              <a:gd name="connsiteY9" fmla="*/ 0 h 5147395"/>
              <a:gd name="connsiteX0" fmla="*/ 1832 w 6325289"/>
              <a:gd name="connsiteY0" fmla="*/ 0 h 5147395"/>
              <a:gd name="connsiteX1" fmla="*/ 6325289 w 6325289"/>
              <a:gd name="connsiteY1" fmla="*/ 318 h 5147395"/>
              <a:gd name="connsiteX2" fmla="*/ 5918129 w 6325289"/>
              <a:gd name="connsiteY2" fmla="*/ 1121890 h 5147395"/>
              <a:gd name="connsiteX3" fmla="*/ 5837391 w 6325289"/>
              <a:gd name="connsiteY3" fmla="*/ 1123007 h 5147395"/>
              <a:gd name="connsiteX4" fmla="*/ 5197360 w 6325289"/>
              <a:gd name="connsiteY4" fmla="*/ 2915452 h 5147395"/>
              <a:gd name="connsiteX5" fmla="*/ 5272491 w 6325289"/>
              <a:gd name="connsiteY5" fmla="*/ 2915452 h 5147395"/>
              <a:gd name="connsiteX6" fmla="*/ 4462100 w 6325289"/>
              <a:gd name="connsiteY6" fmla="*/ 5142866 h 5147395"/>
              <a:gd name="connsiteX7" fmla="*/ 1814630 w 6325289"/>
              <a:gd name="connsiteY7" fmla="*/ 5147395 h 5147395"/>
              <a:gd name="connsiteX8" fmla="*/ 0 w 6325289"/>
              <a:gd name="connsiteY8" fmla="*/ 5144335 h 5147395"/>
              <a:gd name="connsiteX9" fmla="*/ 1832 w 6325289"/>
              <a:gd name="connsiteY9" fmla="*/ 0 h 5147395"/>
              <a:gd name="connsiteX0" fmla="*/ 1832 w 6325289"/>
              <a:gd name="connsiteY0" fmla="*/ 0 h 5147395"/>
              <a:gd name="connsiteX1" fmla="*/ 6325289 w 6325289"/>
              <a:gd name="connsiteY1" fmla="*/ 318 h 5147395"/>
              <a:gd name="connsiteX2" fmla="*/ 5918129 w 6325289"/>
              <a:gd name="connsiteY2" fmla="*/ 1121890 h 5147395"/>
              <a:gd name="connsiteX3" fmla="*/ 5838597 w 6325289"/>
              <a:gd name="connsiteY3" fmla="*/ 1119388 h 5147395"/>
              <a:gd name="connsiteX4" fmla="*/ 5197360 w 6325289"/>
              <a:gd name="connsiteY4" fmla="*/ 2915452 h 5147395"/>
              <a:gd name="connsiteX5" fmla="*/ 5272491 w 6325289"/>
              <a:gd name="connsiteY5" fmla="*/ 2915452 h 5147395"/>
              <a:gd name="connsiteX6" fmla="*/ 4462100 w 6325289"/>
              <a:gd name="connsiteY6" fmla="*/ 5142866 h 5147395"/>
              <a:gd name="connsiteX7" fmla="*/ 1814630 w 6325289"/>
              <a:gd name="connsiteY7" fmla="*/ 5147395 h 5147395"/>
              <a:gd name="connsiteX8" fmla="*/ 0 w 6325289"/>
              <a:gd name="connsiteY8" fmla="*/ 5144335 h 5147395"/>
              <a:gd name="connsiteX9" fmla="*/ 1832 w 6325289"/>
              <a:gd name="connsiteY9" fmla="*/ 0 h 5147395"/>
              <a:gd name="connsiteX0" fmla="*/ 1832 w 6325289"/>
              <a:gd name="connsiteY0" fmla="*/ 0 h 5147395"/>
              <a:gd name="connsiteX1" fmla="*/ 6325289 w 6325289"/>
              <a:gd name="connsiteY1" fmla="*/ 318 h 5147395"/>
              <a:gd name="connsiteX2" fmla="*/ 5918129 w 6325289"/>
              <a:gd name="connsiteY2" fmla="*/ 1121890 h 5147395"/>
              <a:gd name="connsiteX3" fmla="*/ 5838597 w 6325289"/>
              <a:gd name="connsiteY3" fmla="*/ 1119388 h 5147395"/>
              <a:gd name="connsiteX4" fmla="*/ 5197360 w 6325289"/>
              <a:gd name="connsiteY4" fmla="*/ 2915452 h 5147395"/>
              <a:gd name="connsiteX5" fmla="*/ 5272491 w 6325289"/>
              <a:gd name="connsiteY5" fmla="*/ 2915452 h 5147395"/>
              <a:gd name="connsiteX6" fmla="*/ 4462100 w 6325289"/>
              <a:gd name="connsiteY6" fmla="*/ 5142866 h 5147395"/>
              <a:gd name="connsiteX7" fmla="*/ 1814630 w 6325289"/>
              <a:gd name="connsiteY7" fmla="*/ 5147395 h 5147395"/>
              <a:gd name="connsiteX8" fmla="*/ 0 w 6325289"/>
              <a:gd name="connsiteY8" fmla="*/ 5144335 h 5147395"/>
              <a:gd name="connsiteX9" fmla="*/ 1832 w 6325289"/>
              <a:gd name="connsiteY9" fmla="*/ 0 h 5147395"/>
              <a:gd name="connsiteX0" fmla="*/ 1832 w 6325289"/>
              <a:gd name="connsiteY0" fmla="*/ 0 h 5147395"/>
              <a:gd name="connsiteX1" fmla="*/ 6325289 w 6325289"/>
              <a:gd name="connsiteY1" fmla="*/ 318 h 5147395"/>
              <a:gd name="connsiteX2" fmla="*/ 5918129 w 6325289"/>
              <a:gd name="connsiteY2" fmla="*/ 1121890 h 5147395"/>
              <a:gd name="connsiteX3" fmla="*/ 5838597 w 6325289"/>
              <a:gd name="connsiteY3" fmla="*/ 1119388 h 5147395"/>
              <a:gd name="connsiteX4" fmla="*/ 5197360 w 6325289"/>
              <a:gd name="connsiteY4" fmla="*/ 2915452 h 5147395"/>
              <a:gd name="connsiteX5" fmla="*/ 5272491 w 6325289"/>
              <a:gd name="connsiteY5" fmla="*/ 2915452 h 5147395"/>
              <a:gd name="connsiteX6" fmla="*/ 4462100 w 6325289"/>
              <a:gd name="connsiteY6" fmla="*/ 5142866 h 5147395"/>
              <a:gd name="connsiteX7" fmla="*/ 1814630 w 6325289"/>
              <a:gd name="connsiteY7" fmla="*/ 5147395 h 5147395"/>
              <a:gd name="connsiteX8" fmla="*/ 0 w 6325289"/>
              <a:gd name="connsiteY8" fmla="*/ 5144335 h 5147395"/>
              <a:gd name="connsiteX9" fmla="*/ 1832 w 6325289"/>
              <a:gd name="connsiteY9" fmla="*/ 0 h 5147395"/>
              <a:gd name="connsiteX0" fmla="*/ 1832 w 6325289"/>
              <a:gd name="connsiteY0" fmla="*/ 0 h 5147395"/>
              <a:gd name="connsiteX1" fmla="*/ 6325289 w 6325289"/>
              <a:gd name="connsiteY1" fmla="*/ 318 h 5147395"/>
              <a:gd name="connsiteX2" fmla="*/ 5918129 w 6325289"/>
              <a:gd name="connsiteY2" fmla="*/ 1121890 h 5147395"/>
              <a:gd name="connsiteX3" fmla="*/ 5838597 w 6325289"/>
              <a:gd name="connsiteY3" fmla="*/ 1119388 h 5147395"/>
              <a:gd name="connsiteX4" fmla="*/ 5197360 w 6325289"/>
              <a:gd name="connsiteY4" fmla="*/ 2915452 h 5147395"/>
              <a:gd name="connsiteX5" fmla="*/ 5272491 w 6325289"/>
              <a:gd name="connsiteY5" fmla="*/ 2915452 h 5147395"/>
              <a:gd name="connsiteX6" fmla="*/ 4465719 w 6325289"/>
              <a:gd name="connsiteY6" fmla="*/ 5142866 h 5147395"/>
              <a:gd name="connsiteX7" fmla="*/ 1814630 w 6325289"/>
              <a:gd name="connsiteY7" fmla="*/ 5147395 h 5147395"/>
              <a:gd name="connsiteX8" fmla="*/ 0 w 6325289"/>
              <a:gd name="connsiteY8" fmla="*/ 5144335 h 5147395"/>
              <a:gd name="connsiteX9" fmla="*/ 1832 w 6325289"/>
              <a:gd name="connsiteY9" fmla="*/ 0 h 5147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325289" h="5147395">
                <a:moveTo>
                  <a:pt x="1832" y="0"/>
                </a:moveTo>
                <a:lnTo>
                  <a:pt x="6325289" y="318"/>
                </a:lnTo>
                <a:cubicBezTo>
                  <a:pt x="6322347" y="5143"/>
                  <a:pt x="5918553" y="1123953"/>
                  <a:pt x="5918129" y="1121890"/>
                </a:cubicBezTo>
                <a:cubicBezTo>
                  <a:pt x="5917677" y="1119690"/>
                  <a:pt x="5832482" y="1118626"/>
                  <a:pt x="5838597" y="1119388"/>
                </a:cubicBezTo>
                <a:cubicBezTo>
                  <a:pt x="5841086" y="1119698"/>
                  <a:pt x="5404789" y="2313725"/>
                  <a:pt x="5197360" y="2915452"/>
                </a:cubicBezTo>
                <a:cubicBezTo>
                  <a:pt x="5193695" y="2911787"/>
                  <a:pt x="5268826" y="2915452"/>
                  <a:pt x="5272491" y="2915452"/>
                </a:cubicBezTo>
                <a:lnTo>
                  <a:pt x="4465719" y="5142866"/>
                </a:lnTo>
                <a:lnTo>
                  <a:pt x="1814630" y="5147395"/>
                </a:lnTo>
                <a:lnTo>
                  <a:pt x="0" y="5144335"/>
                </a:lnTo>
                <a:cubicBezTo>
                  <a:pt x="611" y="3429557"/>
                  <a:pt x="1221" y="1714778"/>
                  <a:pt x="1832" y="0"/>
                </a:cubicBezTo>
                <a:close/>
              </a:path>
            </a:pathLst>
          </a:custGeom>
        </p:spPr>
        <p:txBody>
          <a:bodyPr/>
          <a:lstStyle>
            <a:lvl1pPr marL="0" indent="0">
              <a:buNone/>
              <a:defRPr sz="1400">
                <a:latin typeface="Microsoft YaHei" pitchFamily="34" charset="-122"/>
                <a:ea typeface="Microsoft YaHei" pitchFamily="34" charset="-122"/>
              </a:defRPr>
            </a:lvl1pPr>
          </a:lstStyle>
          <a:p>
            <a:endParaRPr lang="zh-TW" altLang="en-US"/>
          </a:p>
        </p:txBody>
      </p:sp>
      <p:sp>
        <p:nvSpPr>
          <p:cNvPr id="21" name="矩形 20"/>
          <p:cNvSpPr/>
          <p:nvPr userDrawn="1"/>
        </p:nvSpPr>
        <p:spPr>
          <a:xfrm>
            <a:off x="8347604" y="3739740"/>
            <a:ext cx="432000" cy="216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22" name="標題 25"/>
          <p:cNvSpPr>
            <a:spLocks noGrp="1"/>
          </p:cNvSpPr>
          <p:nvPr>
            <p:ph type="title" hasCustomPrompt="1"/>
          </p:nvPr>
        </p:nvSpPr>
        <p:spPr>
          <a:xfrm>
            <a:off x="5413375" y="3340301"/>
            <a:ext cx="3444406" cy="387350"/>
          </a:xfrm>
          <a:prstGeom prst="rect">
            <a:avLst/>
          </a:prstGeom>
        </p:spPr>
        <p:txBody>
          <a:bodyPr anchor="b">
            <a:noAutofit/>
          </a:bodyPr>
          <a:lstStyle>
            <a:lvl1pPr algn="r">
              <a:defRPr sz="2400" b="1" spc="0" baseline="0">
                <a:solidFill>
                  <a:schemeClr val="bg1"/>
                </a:solidFill>
                <a:latin typeface="Microsoft YaHei" pitchFamily="34" charset="-122"/>
                <a:ea typeface="Microsoft YaHei" pitchFamily="34" charset="-122"/>
              </a:defRPr>
            </a:lvl1pPr>
          </a:lstStyle>
          <a:p>
            <a:r>
              <a:rPr lang="zh-TW" altLang="en-US"/>
              <a:t>按一下以編輯標題樣式</a:t>
            </a:r>
          </a:p>
        </p:txBody>
      </p:sp>
      <p:sp>
        <p:nvSpPr>
          <p:cNvPr id="23" name="文字版面配置區 29"/>
          <p:cNvSpPr>
            <a:spLocks noGrp="1"/>
          </p:cNvSpPr>
          <p:nvPr>
            <p:ph type="body" sz="quarter" idx="27"/>
          </p:nvPr>
        </p:nvSpPr>
        <p:spPr>
          <a:xfrm>
            <a:off x="5375275" y="3879850"/>
            <a:ext cx="3495675" cy="8255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None/>
              <a:defRPr sz="1200" spc="0">
                <a:solidFill>
                  <a:schemeClr val="bg1"/>
                </a:solidFill>
                <a:latin typeface="Microsoft YaHei" pitchFamily="34" charset="-122"/>
                <a:ea typeface="Microsoft YaHei" pitchFamily="34" charset="-122"/>
              </a:defRPr>
            </a:lvl1pPr>
            <a:lvl2pPr algn="r">
              <a:defRPr sz="1200" spc="0">
                <a:solidFill>
                  <a:schemeClr val="bg1"/>
                </a:solidFill>
                <a:latin typeface="Microsoft YaHei" pitchFamily="34" charset="-122"/>
                <a:ea typeface="Microsoft YaHei" pitchFamily="34" charset="-122"/>
              </a:defRPr>
            </a:lvl2pPr>
            <a:lvl3pPr algn="r">
              <a:defRPr sz="1100" spc="0">
                <a:solidFill>
                  <a:schemeClr val="bg1"/>
                </a:solidFill>
                <a:latin typeface="Microsoft YaHei" pitchFamily="34" charset="-122"/>
                <a:ea typeface="Microsoft YaHei" pitchFamily="34" charset="-122"/>
              </a:defRPr>
            </a:lvl3pPr>
            <a:lvl4pPr algn="r">
              <a:defRPr sz="1050" spc="0">
                <a:solidFill>
                  <a:schemeClr val="bg1"/>
                </a:solidFill>
                <a:latin typeface="Microsoft YaHei" pitchFamily="34" charset="-122"/>
                <a:ea typeface="Microsoft YaHei" pitchFamily="34" charset="-122"/>
              </a:defRPr>
            </a:lvl4pPr>
            <a:lvl5pPr algn="r">
              <a:defRPr sz="1050" spc="0">
                <a:solidFill>
                  <a:schemeClr val="bg1"/>
                </a:solidFill>
                <a:latin typeface="Microsoft YaHei" pitchFamily="34" charset="-122"/>
                <a:ea typeface="Microsoft YaHei" pitchFamily="34" charset="-122"/>
              </a:defRPr>
            </a:lvl5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矩形 1">
            <a:extLst>
              <a:ext uri="{FF2B5EF4-FFF2-40B4-BE49-F238E27FC236}">
                <a16:creationId xmlns:a16="http://schemas.microsoft.com/office/drawing/2014/main" id="{527B3E19-8125-BF42-DA6B-28F101565AA9}"/>
              </a:ext>
            </a:extLst>
          </p:cNvPr>
          <p:cNvSpPr/>
          <p:nvPr userDrawn="1"/>
        </p:nvSpPr>
        <p:spPr>
          <a:xfrm>
            <a:off x="5195854" y="1118169"/>
            <a:ext cx="808071" cy="1799501"/>
          </a:xfrm>
          <a:custGeom>
            <a:avLst/>
            <a:gdLst>
              <a:gd name="connsiteX0" fmla="*/ 0 w 231775"/>
              <a:gd name="connsiteY0" fmla="*/ 0 h 5143500"/>
              <a:gd name="connsiteX1" fmla="*/ 231775 w 231775"/>
              <a:gd name="connsiteY1" fmla="*/ 0 h 5143500"/>
              <a:gd name="connsiteX2" fmla="*/ 231775 w 231775"/>
              <a:gd name="connsiteY2" fmla="*/ 5143500 h 5143500"/>
              <a:gd name="connsiteX3" fmla="*/ 0 w 231775"/>
              <a:gd name="connsiteY3" fmla="*/ 5143500 h 5143500"/>
              <a:gd name="connsiteX4" fmla="*/ 0 w 231775"/>
              <a:gd name="connsiteY4" fmla="*/ 0 h 5143500"/>
              <a:gd name="connsiteX0" fmla="*/ 0 w 1743075"/>
              <a:gd name="connsiteY0" fmla="*/ 6350 h 5149850"/>
              <a:gd name="connsiteX1" fmla="*/ 1743075 w 1743075"/>
              <a:gd name="connsiteY1" fmla="*/ 0 h 5149850"/>
              <a:gd name="connsiteX2" fmla="*/ 231775 w 1743075"/>
              <a:gd name="connsiteY2" fmla="*/ 5149850 h 5149850"/>
              <a:gd name="connsiteX3" fmla="*/ 0 w 1743075"/>
              <a:gd name="connsiteY3" fmla="*/ 5149850 h 5149850"/>
              <a:gd name="connsiteX4" fmla="*/ 0 w 1743075"/>
              <a:gd name="connsiteY4" fmla="*/ 6350 h 5149850"/>
              <a:gd name="connsiteX0" fmla="*/ 365125 w 2108200"/>
              <a:gd name="connsiteY0" fmla="*/ 6350 h 5165725"/>
              <a:gd name="connsiteX1" fmla="*/ 2108200 w 2108200"/>
              <a:gd name="connsiteY1" fmla="*/ 0 h 5165725"/>
              <a:gd name="connsiteX2" fmla="*/ 596900 w 2108200"/>
              <a:gd name="connsiteY2" fmla="*/ 5149850 h 5165725"/>
              <a:gd name="connsiteX3" fmla="*/ 0 w 2108200"/>
              <a:gd name="connsiteY3" fmla="*/ 5165725 h 5165725"/>
              <a:gd name="connsiteX4" fmla="*/ 365125 w 2108200"/>
              <a:gd name="connsiteY4" fmla="*/ 6350 h 5165725"/>
              <a:gd name="connsiteX0" fmla="*/ 365125 w 2108200"/>
              <a:gd name="connsiteY0" fmla="*/ 6350 h 5165725"/>
              <a:gd name="connsiteX1" fmla="*/ 2108200 w 2108200"/>
              <a:gd name="connsiteY1" fmla="*/ 0 h 5165725"/>
              <a:gd name="connsiteX2" fmla="*/ 225425 w 2108200"/>
              <a:gd name="connsiteY2" fmla="*/ 5153025 h 5165725"/>
              <a:gd name="connsiteX3" fmla="*/ 0 w 2108200"/>
              <a:gd name="connsiteY3" fmla="*/ 5165725 h 5165725"/>
              <a:gd name="connsiteX4" fmla="*/ 365125 w 2108200"/>
              <a:gd name="connsiteY4" fmla="*/ 6350 h 5165725"/>
              <a:gd name="connsiteX0" fmla="*/ 365125 w 2108200"/>
              <a:gd name="connsiteY0" fmla="*/ 6350 h 5165725"/>
              <a:gd name="connsiteX1" fmla="*/ 2108200 w 2108200"/>
              <a:gd name="connsiteY1" fmla="*/ 0 h 5165725"/>
              <a:gd name="connsiteX2" fmla="*/ 250825 w 2108200"/>
              <a:gd name="connsiteY2" fmla="*/ 5162550 h 5165725"/>
              <a:gd name="connsiteX3" fmla="*/ 0 w 2108200"/>
              <a:gd name="connsiteY3" fmla="*/ 5165725 h 5165725"/>
              <a:gd name="connsiteX4" fmla="*/ 365125 w 2108200"/>
              <a:gd name="connsiteY4" fmla="*/ 6350 h 5165725"/>
              <a:gd name="connsiteX0" fmla="*/ 1854200 w 2108200"/>
              <a:gd name="connsiteY0" fmla="*/ 12700 h 5165725"/>
              <a:gd name="connsiteX1" fmla="*/ 2108200 w 2108200"/>
              <a:gd name="connsiteY1" fmla="*/ 0 h 5165725"/>
              <a:gd name="connsiteX2" fmla="*/ 250825 w 2108200"/>
              <a:gd name="connsiteY2" fmla="*/ 5162550 h 5165725"/>
              <a:gd name="connsiteX3" fmla="*/ 0 w 2108200"/>
              <a:gd name="connsiteY3" fmla="*/ 5165725 h 5165725"/>
              <a:gd name="connsiteX4" fmla="*/ 1854200 w 2108200"/>
              <a:gd name="connsiteY4" fmla="*/ 12700 h 5165725"/>
              <a:gd name="connsiteX0" fmla="*/ 1844675 w 2108200"/>
              <a:gd name="connsiteY0" fmla="*/ 3175 h 5165725"/>
              <a:gd name="connsiteX1" fmla="*/ 2108200 w 2108200"/>
              <a:gd name="connsiteY1" fmla="*/ 0 h 5165725"/>
              <a:gd name="connsiteX2" fmla="*/ 250825 w 2108200"/>
              <a:gd name="connsiteY2" fmla="*/ 5162550 h 5165725"/>
              <a:gd name="connsiteX3" fmla="*/ 0 w 2108200"/>
              <a:gd name="connsiteY3" fmla="*/ 5165725 h 5165725"/>
              <a:gd name="connsiteX4" fmla="*/ 1844675 w 2108200"/>
              <a:gd name="connsiteY4" fmla="*/ 3175 h 5165725"/>
              <a:gd name="connsiteX0" fmla="*/ 1854200 w 2117725"/>
              <a:gd name="connsiteY0" fmla="*/ 3175 h 5165725"/>
              <a:gd name="connsiteX1" fmla="*/ 2117725 w 2117725"/>
              <a:gd name="connsiteY1" fmla="*/ 0 h 5165725"/>
              <a:gd name="connsiteX2" fmla="*/ 260350 w 2117725"/>
              <a:gd name="connsiteY2" fmla="*/ 5162550 h 5165725"/>
              <a:gd name="connsiteX3" fmla="*/ 0 w 2117725"/>
              <a:gd name="connsiteY3" fmla="*/ 5165725 h 5165725"/>
              <a:gd name="connsiteX4" fmla="*/ 1854200 w 2117725"/>
              <a:gd name="connsiteY4" fmla="*/ 3175 h 5165725"/>
              <a:gd name="connsiteX0" fmla="*/ 1854200 w 2117725"/>
              <a:gd name="connsiteY0" fmla="*/ 3175 h 5165725"/>
              <a:gd name="connsiteX1" fmla="*/ 2117725 w 2117725"/>
              <a:gd name="connsiteY1" fmla="*/ 0 h 5165725"/>
              <a:gd name="connsiteX2" fmla="*/ 262732 w 2117725"/>
              <a:gd name="connsiteY2" fmla="*/ 5150644 h 5165725"/>
              <a:gd name="connsiteX3" fmla="*/ 0 w 2117725"/>
              <a:gd name="connsiteY3" fmla="*/ 5165725 h 5165725"/>
              <a:gd name="connsiteX4" fmla="*/ 1854200 w 2117725"/>
              <a:gd name="connsiteY4" fmla="*/ 3175 h 5165725"/>
              <a:gd name="connsiteX0" fmla="*/ 1849437 w 2112962"/>
              <a:gd name="connsiteY0" fmla="*/ 3175 h 5160963"/>
              <a:gd name="connsiteX1" fmla="*/ 2112962 w 2112962"/>
              <a:gd name="connsiteY1" fmla="*/ 0 h 5160963"/>
              <a:gd name="connsiteX2" fmla="*/ 257969 w 2112962"/>
              <a:gd name="connsiteY2" fmla="*/ 5150644 h 5160963"/>
              <a:gd name="connsiteX3" fmla="*/ 0 w 2112962"/>
              <a:gd name="connsiteY3" fmla="*/ 5160963 h 5160963"/>
              <a:gd name="connsiteX4" fmla="*/ 1849437 w 2112962"/>
              <a:gd name="connsiteY4" fmla="*/ 3175 h 5160963"/>
              <a:gd name="connsiteX0" fmla="*/ 1847056 w 2110581"/>
              <a:gd name="connsiteY0" fmla="*/ 3175 h 5150644"/>
              <a:gd name="connsiteX1" fmla="*/ 2110581 w 2110581"/>
              <a:gd name="connsiteY1" fmla="*/ 0 h 5150644"/>
              <a:gd name="connsiteX2" fmla="*/ 255588 w 2110581"/>
              <a:gd name="connsiteY2" fmla="*/ 5150644 h 5150644"/>
              <a:gd name="connsiteX3" fmla="*/ 0 w 2110581"/>
              <a:gd name="connsiteY3" fmla="*/ 5149056 h 5150644"/>
              <a:gd name="connsiteX4" fmla="*/ 1847056 w 2110581"/>
              <a:gd name="connsiteY4" fmla="*/ 3175 h 5150644"/>
              <a:gd name="connsiteX0" fmla="*/ 1847056 w 2113756"/>
              <a:gd name="connsiteY0" fmla="*/ 0 h 5147469"/>
              <a:gd name="connsiteX1" fmla="*/ 2113756 w 2113756"/>
              <a:gd name="connsiteY1" fmla="*/ 6350 h 5147469"/>
              <a:gd name="connsiteX2" fmla="*/ 255588 w 2113756"/>
              <a:gd name="connsiteY2" fmla="*/ 5147469 h 5147469"/>
              <a:gd name="connsiteX3" fmla="*/ 0 w 2113756"/>
              <a:gd name="connsiteY3" fmla="*/ 5145881 h 5147469"/>
              <a:gd name="connsiteX4" fmla="*/ 1847056 w 2113756"/>
              <a:gd name="connsiteY4" fmla="*/ 0 h 5147469"/>
              <a:gd name="connsiteX0" fmla="*/ 1847056 w 2082006"/>
              <a:gd name="connsiteY0" fmla="*/ 0 h 5147469"/>
              <a:gd name="connsiteX1" fmla="*/ 2082006 w 2082006"/>
              <a:gd name="connsiteY1" fmla="*/ 0 h 5147469"/>
              <a:gd name="connsiteX2" fmla="*/ 255588 w 2082006"/>
              <a:gd name="connsiteY2" fmla="*/ 5147469 h 5147469"/>
              <a:gd name="connsiteX3" fmla="*/ 0 w 2082006"/>
              <a:gd name="connsiteY3" fmla="*/ 5145881 h 5147469"/>
              <a:gd name="connsiteX4" fmla="*/ 1847056 w 2082006"/>
              <a:gd name="connsiteY4" fmla="*/ 0 h 5147469"/>
              <a:gd name="connsiteX0" fmla="*/ 1847056 w 2097881"/>
              <a:gd name="connsiteY0" fmla="*/ 3175 h 5150644"/>
              <a:gd name="connsiteX1" fmla="*/ 2097881 w 2097881"/>
              <a:gd name="connsiteY1" fmla="*/ 0 h 5150644"/>
              <a:gd name="connsiteX2" fmla="*/ 255588 w 2097881"/>
              <a:gd name="connsiteY2" fmla="*/ 5150644 h 5150644"/>
              <a:gd name="connsiteX3" fmla="*/ 0 w 2097881"/>
              <a:gd name="connsiteY3" fmla="*/ 5149056 h 5150644"/>
              <a:gd name="connsiteX4" fmla="*/ 1847056 w 2097881"/>
              <a:gd name="connsiteY4" fmla="*/ 3175 h 5150644"/>
              <a:gd name="connsiteX0" fmla="*/ 1897856 w 2148681"/>
              <a:gd name="connsiteY0" fmla="*/ 3175 h 5150644"/>
              <a:gd name="connsiteX1" fmla="*/ 2148681 w 2148681"/>
              <a:gd name="connsiteY1" fmla="*/ 0 h 5150644"/>
              <a:gd name="connsiteX2" fmla="*/ 306388 w 2148681"/>
              <a:gd name="connsiteY2" fmla="*/ 5150644 h 5150644"/>
              <a:gd name="connsiteX3" fmla="*/ 0 w 2148681"/>
              <a:gd name="connsiteY3" fmla="*/ 3183731 h 5150644"/>
              <a:gd name="connsiteX4" fmla="*/ 1897856 w 2148681"/>
              <a:gd name="connsiteY4" fmla="*/ 3175 h 5150644"/>
              <a:gd name="connsiteX0" fmla="*/ 1897856 w 2148681"/>
              <a:gd name="connsiteY0" fmla="*/ 3175 h 3204369"/>
              <a:gd name="connsiteX1" fmla="*/ 2148681 w 2148681"/>
              <a:gd name="connsiteY1" fmla="*/ 0 h 3204369"/>
              <a:gd name="connsiteX2" fmla="*/ 163513 w 2148681"/>
              <a:gd name="connsiteY2" fmla="*/ 3204369 h 3204369"/>
              <a:gd name="connsiteX3" fmla="*/ 0 w 2148681"/>
              <a:gd name="connsiteY3" fmla="*/ 3183731 h 3204369"/>
              <a:gd name="connsiteX4" fmla="*/ 1897856 w 2148681"/>
              <a:gd name="connsiteY4" fmla="*/ 3175 h 3204369"/>
              <a:gd name="connsiteX0" fmla="*/ 1897856 w 2148681"/>
              <a:gd name="connsiteY0" fmla="*/ 3175 h 3183731"/>
              <a:gd name="connsiteX1" fmla="*/ 2148681 w 2148681"/>
              <a:gd name="connsiteY1" fmla="*/ 0 h 3183731"/>
              <a:gd name="connsiteX2" fmla="*/ 169863 w 2148681"/>
              <a:gd name="connsiteY2" fmla="*/ 3166269 h 3183731"/>
              <a:gd name="connsiteX3" fmla="*/ 0 w 2148681"/>
              <a:gd name="connsiteY3" fmla="*/ 3183731 h 3183731"/>
              <a:gd name="connsiteX4" fmla="*/ 1897856 w 2148681"/>
              <a:gd name="connsiteY4" fmla="*/ 3175 h 3183731"/>
              <a:gd name="connsiteX0" fmla="*/ 986631 w 2148681"/>
              <a:gd name="connsiteY0" fmla="*/ 339725 h 3183731"/>
              <a:gd name="connsiteX1" fmla="*/ 2148681 w 2148681"/>
              <a:gd name="connsiteY1" fmla="*/ 0 h 3183731"/>
              <a:gd name="connsiteX2" fmla="*/ 169863 w 2148681"/>
              <a:gd name="connsiteY2" fmla="*/ 3166269 h 3183731"/>
              <a:gd name="connsiteX3" fmla="*/ 0 w 2148681"/>
              <a:gd name="connsiteY3" fmla="*/ 3183731 h 3183731"/>
              <a:gd name="connsiteX4" fmla="*/ 986631 w 2148681"/>
              <a:gd name="connsiteY4" fmla="*/ 339725 h 3183731"/>
              <a:gd name="connsiteX0" fmla="*/ 986631 w 1139031"/>
              <a:gd name="connsiteY0" fmla="*/ 0 h 2844006"/>
              <a:gd name="connsiteX1" fmla="*/ 1139031 w 1139031"/>
              <a:gd name="connsiteY1" fmla="*/ 3175 h 2844006"/>
              <a:gd name="connsiteX2" fmla="*/ 169863 w 1139031"/>
              <a:gd name="connsiteY2" fmla="*/ 2826544 h 2844006"/>
              <a:gd name="connsiteX3" fmla="*/ 0 w 1139031"/>
              <a:gd name="connsiteY3" fmla="*/ 2844006 h 2844006"/>
              <a:gd name="connsiteX4" fmla="*/ 986631 w 1139031"/>
              <a:gd name="connsiteY4" fmla="*/ 0 h 2844006"/>
              <a:gd name="connsiteX0" fmla="*/ 816768 w 969168"/>
              <a:gd name="connsiteY0" fmla="*/ 0 h 2826544"/>
              <a:gd name="connsiteX1" fmla="*/ 969168 w 969168"/>
              <a:gd name="connsiteY1" fmla="*/ 3175 h 2826544"/>
              <a:gd name="connsiteX2" fmla="*/ 0 w 969168"/>
              <a:gd name="connsiteY2" fmla="*/ 2826544 h 2826544"/>
              <a:gd name="connsiteX3" fmla="*/ 166687 w 969168"/>
              <a:gd name="connsiteY3" fmla="*/ 1783556 h 2826544"/>
              <a:gd name="connsiteX4" fmla="*/ 816768 w 969168"/>
              <a:gd name="connsiteY4" fmla="*/ 0 h 2826544"/>
              <a:gd name="connsiteX0" fmla="*/ 650081 w 802481"/>
              <a:gd name="connsiteY0" fmla="*/ 0 h 1783556"/>
              <a:gd name="connsiteX1" fmla="*/ 802481 w 802481"/>
              <a:gd name="connsiteY1" fmla="*/ 3175 h 1783556"/>
              <a:gd name="connsiteX2" fmla="*/ 134938 w 802481"/>
              <a:gd name="connsiteY2" fmla="*/ 1772444 h 1783556"/>
              <a:gd name="connsiteX3" fmla="*/ 0 w 802481"/>
              <a:gd name="connsiteY3" fmla="*/ 1783556 h 1783556"/>
              <a:gd name="connsiteX4" fmla="*/ 650081 w 802481"/>
              <a:gd name="connsiteY4" fmla="*/ 0 h 1783556"/>
              <a:gd name="connsiteX0" fmla="*/ 650081 w 802481"/>
              <a:gd name="connsiteY0" fmla="*/ 0 h 1794433"/>
              <a:gd name="connsiteX1" fmla="*/ 802481 w 802481"/>
              <a:gd name="connsiteY1" fmla="*/ 3175 h 1794433"/>
              <a:gd name="connsiteX2" fmla="*/ 162425 w 802481"/>
              <a:gd name="connsiteY2" fmla="*/ 1794433 h 1794433"/>
              <a:gd name="connsiteX3" fmla="*/ 0 w 802481"/>
              <a:gd name="connsiteY3" fmla="*/ 1783556 h 1794433"/>
              <a:gd name="connsiteX4" fmla="*/ 650081 w 802481"/>
              <a:gd name="connsiteY4" fmla="*/ 0 h 1794433"/>
              <a:gd name="connsiteX0" fmla="*/ 642751 w 795151"/>
              <a:gd name="connsiteY0" fmla="*/ 0 h 1798216"/>
              <a:gd name="connsiteX1" fmla="*/ 795151 w 795151"/>
              <a:gd name="connsiteY1" fmla="*/ 3175 h 1798216"/>
              <a:gd name="connsiteX2" fmla="*/ 155095 w 795151"/>
              <a:gd name="connsiteY2" fmla="*/ 1794433 h 1798216"/>
              <a:gd name="connsiteX3" fmla="*/ 0 w 795151"/>
              <a:gd name="connsiteY3" fmla="*/ 1798216 h 1798216"/>
              <a:gd name="connsiteX4" fmla="*/ 642751 w 795151"/>
              <a:gd name="connsiteY4" fmla="*/ 0 h 1798216"/>
              <a:gd name="connsiteX0" fmla="*/ 653746 w 806146"/>
              <a:gd name="connsiteY0" fmla="*/ 0 h 1794433"/>
              <a:gd name="connsiteX1" fmla="*/ 806146 w 806146"/>
              <a:gd name="connsiteY1" fmla="*/ 3175 h 1794433"/>
              <a:gd name="connsiteX2" fmla="*/ 166090 w 806146"/>
              <a:gd name="connsiteY2" fmla="*/ 1794433 h 1794433"/>
              <a:gd name="connsiteX3" fmla="*/ 0 w 806146"/>
              <a:gd name="connsiteY3" fmla="*/ 1792719 h 1794433"/>
              <a:gd name="connsiteX4" fmla="*/ 653746 w 806146"/>
              <a:gd name="connsiteY4" fmla="*/ 0 h 1794433"/>
              <a:gd name="connsiteX0" fmla="*/ 653746 w 796983"/>
              <a:gd name="connsiteY0" fmla="*/ 0 h 1794433"/>
              <a:gd name="connsiteX1" fmla="*/ 796983 w 796983"/>
              <a:gd name="connsiteY1" fmla="*/ 61814 h 1794433"/>
              <a:gd name="connsiteX2" fmla="*/ 166090 w 796983"/>
              <a:gd name="connsiteY2" fmla="*/ 1794433 h 1794433"/>
              <a:gd name="connsiteX3" fmla="*/ 0 w 796983"/>
              <a:gd name="connsiteY3" fmla="*/ 1792719 h 1794433"/>
              <a:gd name="connsiteX4" fmla="*/ 653746 w 796983"/>
              <a:gd name="connsiteY4" fmla="*/ 0 h 1794433"/>
              <a:gd name="connsiteX0" fmla="*/ 653746 w 817140"/>
              <a:gd name="connsiteY0" fmla="*/ 2322 h 1796755"/>
              <a:gd name="connsiteX1" fmla="*/ 817140 w 817140"/>
              <a:gd name="connsiteY1" fmla="*/ 0 h 1796755"/>
              <a:gd name="connsiteX2" fmla="*/ 166090 w 817140"/>
              <a:gd name="connsiteY2" fmla="*/ 1796755 h 1796755"/>
              <a:gd name="connsiteX3" fmla="*/ 0 w 817140"/>
              <a:gd name="connsiteY3" fmla="*/ 1795041 h 1796755"/>
              <a:gd name="connsiteX4" fmla="*/ 653746 w 817140"/>
              <a:gd name="connsiteY4" fmla="*/ 2322 h 1796755"/>
              <a:gd name="connsiteX0" fmla="*/ 600605 w 817140"/>
              <a:gd name="connsiteY0" fmla="*/ 55463 h 1796755"/>
              <a:gd name="connsiteX1" fmla="*/ 817140 w 817140"/>
              <a:gd name="connsiteY1" fmla="*/ 0 h 1796755"/>
              <a:gd name="connsiteX2" fmla="*/ 166090 w 817140"/>
              <a:gd name="connsiteY2" fmla="*/ 1796755 h 1796755"/>
              <a:gd name="connsiteX3" fmla="*/ 0 w 817140"/>
              <a:gd name="connsiteY3" fmla="*/ 1795041 h 1796755"/>
              <a:gd name="connsiteX4" fmla="*/ 600605 w 817140"/>
              <a:gd name="connsiteY4" fmla="*/ 55463 h 1796755"/>
              <a:gd name="connsiteX0" fmla="*/ 653746 w 817140"/>
              <a:gd name="connsiteY0" fmla="*/ 0 h 1799931"/>
              <a:gd name="connsiteX1" fmla="*/ 817140 w 817140"/>
              <a:gd name="connsiteY1" fmla="*/ 3176 h 1799931"/>
              <a:gd name="connsiteX2" fmla="*/ 166090 w 817140"/>
              <a:gd name="connsiteY2" fmla="*/ 1799931 h 1799931"/>
              <a:gd name="connsiteX3" fmla="*/ 0 w 817140"/>
              <a:gd name="connsiteY3" fmla="*/ 1798217 h 1799931"/>
              <a:gd name="connsiteX4" fmla="*/ 653746 w 817140"/>
              <a:gd name="connsiteY4" fmla="*/ 0 h 1799931"/>
              <a:gd name="connsiteX0" fmla="*/ 657411 w 820805"/>
              <a:gd name="connsiteY0" fmla="*/ 0 h 1825704"/>
              <a:gd name="connsiteX1" fmla="*/ 820805 w 820805"/>
              <a:gd name="connsiteY1" fmla="*/ 3176 h 1825704"/>
              <a:gd name="connsiteX2" fmla="*/ 169755 w 820805"/>
              <a:gd name="connsiteY2" fmla="*/ 1799931 h 1825704"/>
              <a:gd name="connsiteX3" fmla="*/ 0 w 820805"/>
              <a:gd name="connsiteY3" fmla="*/ 1825704 h 1825704"/>
              <a:gd name="connsiteX4" fmla="*/ 657411 w 820805"/>
              <a:gd name="connsiteY4" fmla="*/ 0 h 1825704"/>
              <a:gd name="connsiteX0" fmla="*/ 633589 w 796983"/>
              <a:gd name="connsiteY0" fmla="*/ 0 h 1799931"/>
              <a:gd name="connsiteX1" fmla="*/ 796983 w 796983"/>
              <a:gd name="connsiteY1" fmla="*/ 3176 h 1799931"/>
              <a:gd name="connsiteX2" fmla="*/ 145933 w 796983"/>
              <a:gd name="connsiteY2" fmla="*/ 1799931 h 1799931"/>
              <a:gd name="connsiteX3" fmla="*/ 0 w 796983"/>
              <a:gd name="connsiteY3" fmla="*/ 1792720 h 1799931"/>
              <a:gd name="connsiteX4" fmla="*/ 633589 w 796983"/>
              <a:gd name="connsiteY4" fmla="*/ 0 h 1799931"/>
              <a:gd name="connsiteX0" fmla="*/ 648249 w 811643"/>
              <a:gd name="connsiteY0" fmla="*/ 0 h 1801882"/>
              <a:gd name="connsiteX1" fmla="*/ 811643 w 811643"/>
              <a:gd name="connsiteY1" fmla="*/ 3176 h 1801882"/>
              <a:gd name="connsiteX2" fmla="*/ 160593 w 811643"/>
              <a:gd name="connsiteY2" fmla="*/ 1799931 h 1801882"/>
              <a:gd name="connsiteX3" fmla="*/ 0 w 811643"/>
              <a:gd name="connsiteY3" fmla="*/ 1801882 h 1801882"/>
              <a:gd name="connsiteX4" fmla="*/ 648249 w 811643"/>
              <a:gd name="connsiteY4" fmla="*/ 0 h 1801882"/>
              <a:gd name="connsiteX0" fmla="*/ 648249 w 808071"/>
              <a:gd name="connsiteY0" fmla="*/ 0 h 1801882"/>
              <a:gd name="connsiteX1" fmla="*/ 808071 w 808071"/>
              <a:gd name="connsiteY1" fmla="*/ 3176 h 1801882"/>
              <a:gd name="connsiteX2" fmla="*/ 160593 w 808071"/>
              <a:gd name="connsiteY2" fmla="*/ 1799931 h 1801882"/>
              <a:gd name="connsiteX3" fmla="*/ 0 w 808071"/>
              <a:gd name="connsiteY3" fmla="*/ 1801882 h 1801882"/>
              <a:gd name="connsiteX4" fmla="*/ 648249 w 808071"/>
              <a:gd name="connsiteY4" fmla="*/ 0 h 1801882"/>
              <a:gd name="connsiteX0" fmla="*/ 645868 w 808071"/>
              <a:gd name="connsiteY0" fmla="*/ 0 h 1799501"/>
              <a:gd name="connsiteX1" fmla="*/ 808071 w 808071"/>
              <a:gd name="connsiteY1" fmla="*/ 795 h 1799501"/>
              <a:gd name="connsiteX2" fmla="*/ 160593 w 808071"/>
              <a:gd name="connsiteY2" fmla="*/ 1797550 h 1799501"/>
              <a:gd name="connsiteX3" fmla="*/ 0 w 808071"/>
              <a:gd name="connsiteY3" fmla="*/ 1799501 h 1799501"/>
              <a:gd name="connsiteX4" fmla="*/ 645868 w 808071"/>
              <a:gd name="connsiteY4" fmla="*/ 0 h 1799501"/>
              <a:gd name="connsiteX0" fmla="*/ 645868 w 808071"/>
              <a:gd name="connsiteY0" fmla="*/ 0 h 1799501"/>
              <a:gd name="connsiteX1" fmla="*/ 808071 w 808071"/>
              <a:gd name="connsiteY1" fmla="*/ 795 h 1799501"/>
              <a:gd name="connsiteX2" fmla="*/ 160593 w 808071"/>
              <a:gd name="connsiteY2" fmla="*/ 1798741 h 1799501"/>
              <a:gd name="connsiteX3" fmla="*/ 0 w 808071"/>
              <a:gd name="connsiteY3" fmla="*/ 1799501 h 1799501"/>
              <a:gd name="connsiteX4" fmla="*/ 645868 w 808071"/>
              <a:gd name="connsiteY4" fmla="*/ 0 h 1799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08071" h="1799501">
                <a:moveTo>
                  <a:pt x="645868" y="0"/>
                </a:moveTo>
                <a:lnTo>
                  <a:pt x="808071" y="795"/>
                </a:lnTo>
                <a:lnTo>
                  <a:pt x="160593" y="1798741"/>
                </a:lnTo>
                <a:lnTo>
                  <a:pt x="0" y="1799501"/>
                </a:lnTo>
                <a:lnTo>
                  <a:pt x="645868" y="0"/>
                </a:lnTo>
                <a:close/>
              </a:path>
            </a:pathLst>
          </a:custGeom>
          <a:solidFill>
            <a:srgbClr val="5A5A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51217935"/>
      </p:ext>
    </p:extLst>
  </p:cSld>
  <p:clrMapOvr>
    <a:masterClrMapping/>
  </p:clrMapOvr>
  <p:transition>
    <p:cover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單元封面(右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群組 12">
            <a:extLst>
              <a:ext uri="{FF2B5EF4-FFF2-40B4-BE49-F238E27FC236}">
                <a16:creationId xmlns:a16="http://schemas.microsoft.com/office/drawing/2014/main" id="{81339FDA-6BDB-D802-EF79-1BA90B5EF0ED}"/>
              </a:ext>
            </a:extLst>
          </p:cNvPr>
          <p:cNvGrpSpPr/>
          <p:nvPr userDrawn="1"/>
        </p:nvGrpSpPr>
        <p:grpSpPr>
          <a:xfrm flipH="1">
            <a:off x="0" y="-9241"/>
            <a:ext cx="4709829" cy="5160265"/>
            <a:chOff x="4465921" y="-8383"/>
            <a:chExt cx="4709829" cy="5160265"/>
          </a:xfrm>
        </p:grpSpPr>
        <p:grpSp>
          <p:nvGrpSpPr>
            <p:cNvPr id="8" name="群組 7">
              <a:extLst>
                <a:ext uri="{FF2B5EF4-FFF2-40B4-BE49-F238E27FC236}">
                  <a16:creationId xmlns:a16="http://schemas.microsoft.com/office/drawing/2014/main" id="{607CA180-B510-ACF7-39CB-B263F220DD98}"/>
                </a:ext>
              </a:extLst>
            </p:cNvPr>
            <p:cNvGrpSpPr/>
            <p:nvPr userDrawn="1"/>
          </p:nvGrpSpPr>
          <p:grpSpPr>
            <a:xfrm>
              <a:off x="4465921" y="-8383"/>
              <a:ext cx="4709829" cy="5160265"/>
              <a:chOff x="4454384" y="-10031"/>
              <a:chExt cx="4709829" cy="5160265"/>
            </a:xfrm>
          </p:grpSpPr>
          <p:sp>
            <p:nvSpPr>
              <p:cNvPr id="9" name="矩形 1">
                <a:extLst>
                  <a:ext uri="{FF2B5EF4-FFF2-40B4-BE49-F238E27FC236}">
                    <a16:creationId xmlns:a16="http://schemas.microsoft.com/office/drawing/2014/main" id="{C05BF308-6714-3EC9-F0F0-508DCD5A35F6}"/>
                  </a:ext>
                </a:extLst>
              </p:cNvPr>
              <p:cNvSpPr/>
              <p:nvPr userDrawn="1"/>
            </p:nvSpPr>
            <p:spPr>
              <a:xfrm>
                <a:off x="4704204" y="-10031"/>
                <a:ext cx="4460009" cy="5160265"/>
              </a:xfrm>
              <a:custGeom>
                <a:avLst/>
                <a:gdLst>
                  <a:gd name="connsiteX0" fmla="*/ 0 w 1865745"/>
                  <a:gd name="connsiteY0" fmla="*/ 0 h 5150644"/>
                  <a:gd name="connsiteX1" fmla="*/ 1865745 w 1865745"/>
                  <a:gd name="connsiteY1" fmla="*/ 0 h 5150644"/>
                  <a:gd name="connsiteX2" fmla="*/ 1865745 w 1865745"/>
                  <a:gd name="connsiteY2" fmla="*/ 5150644 h 5150644"/>
                  <a:gd name="connsiteX3" fmla="*/ 0 w 1865745"/>
                  <a:gd name="connsiteY3" fmla="*/ 5150644 h 5150644"/>
                  <a:gd name="connsiteX4" fmla="*/ 0 w 1865745"/>
                  <a:gd name="connsiteY4" fmla="*/ 0 h 5150644"/>
                  <a:gd name="connsiteX0" fmla="*/ 0 w 1865745"/>
                  <a:gd name="connsiteY0" fmla="*/ 0 h 5150644"/>
                  <a:gd name="connsiteX1" fmla="*/ 1865745 w 1865745"/>
                  <a:gd name="connsiteY1" fmla="*/ 0 h 5150644"/>
                  <a:gd name="connsiteX2" fmla="*/ 24630 w 1865745"/>
                  <a:gd name="connsiteY2" fmla="*/ 5129092 h 5150644"/>
                  <a:gd name="connsiteX3" fmla="*/ 0 w 1865745"/>
                  <a:gd name="connsiteY3" fmla="*/ 5150644 h 5150644"/>
                  <a:gd name="connsiteX4" fmla="*/ 0 w 1865745"/>
                  <a:gd name="connsiteY4" fmla="*/ 0 h 5150644"/>
                  <a:gd name="connsiteX0" fmla="*/ 397164 w 2262909"/>
                  <a:gd name="connsiteY0" fmla="*/ 0 h 5129092"/>
                  <a:gd name="connsiteX1" fmla="*/ 2262909 w 2262909"/>
                  <a:gd name="connsiteY1" fmla="*/ 0 h 5129092"/>
                  <a:gd name="connsiteX2" fmla="*/ 421794 w 2262909"/>
                  <a:gd name="connsiteY2" fmla="*/ 5129092 h 5129092"/>
                  <a:gd name="connsiteX3" fmla="*/ 0 w 2262909"/>
                  <a:gd name="connsiteY3" fmla="*/ 4944365 h 5129092"/>
                  <a:gd name="connsiteX4" fmla="*/ 397164 w 2262909"/>
                  <a:gd name="connsiteY4" fmla="*/ 0 h 5129092"/>
                  <a:gd name="connsiteX0" fmla="*/ 397164 w 2262909"/>
                  <a:gd name="connsiteY0" fmla="*/ 0 h 5159880"/>
                  <a:gd name="connsiteX1" fmla="*/ 2262909 w 2262909"/>
                  <a:gd name="connsiteY1" fmla="*/ 0 h 5159880"/>
                  <a:gd name="connsiteX2" fmla="*/ 2250594 w 2262909"/>
                  <a:gd name="connsiteY2" fmla="*/ 5159880 h 5159880"/>
                  <a:gd name="connsiteX3" fmla="*/ 0 w 2262909"/>
                  <a:gd name="connsiteY3" fmla="*/ 4944365 h 5159880"/>
                  <a:gd name="connsiteX4" fmla="*/ 397164 w 2262909"/>
                  <a:gd name="connsiteY4" fmla="*/ 0 h 5159880"/>
                  <a:gd name="connsiteX0" fmla="*/ 2584739 w 4450484"/>
                  <a:gd name="connsiteY0" fmla="*/ 0 h 5159880"/>
                  <a:gd name="connsiteX1" fmla="*/ 4450484 w 4450484"/>
                  <a:gd name="connsiteY1" fmla="*/ 0 h 5159880"/>
                  <a:gd name="connsiteX2" fmla="*/ 4438169 w 4450484"/>
                  <a:gd name="connsiteY2" fmla="*/ 5159880 h 5159880"/>
                  <a:gd name="connsiteX3" fmla="*/ 0 w 4450484"/>
                  <a:gd name="connsiteY3" fmla="*/ 5153915 h 5159880"/>
                  <a:gd name="connsiteX4" fmla="*/ 2584739 w 4450484"/>
                  <a:gd name="connsiteY4" fmla="*/ 0 h 5159880"/>
                  <a:gd name="connsiteX0" fmla="*/ 1851314 w 4450484"/>
                  <a:gd name="connsiteY0" fmla="*/ 0 h 5163055"/>
                  <a:gd name="connsiteX1" fmla="*/ 4450484 w 4450484"/>
                  <a:gd name="connsiteY1" fmla="*/ 3175 h 5163055"/>
                  <a:gd name="connsiteX2" fmla="*/ 4438169 w 4450484"/>
                  <a:gd name="connsiteY2" fmla="*/ 5163055 h 5163055"/>
                  <a:gd name="connsiteX3" fmla="*/ 0 w 4450484"/>
                  <a:gd name="connsiteY3" fmla="*/ 5157090 h 5163055"/>
                  <a:gd name="connsiteX4" fmla="*/ 1851314 w 4450484"/>
                  <a:gd name="connsiteY4" fmla="*/ 0 h 5163055"/>
                  <a:gd name="connsiteX0" fmla="*/ 1860839 w 4460009"/>
                  <a:gd name="connsiteY0" fmla="*/ 0 h 5163055"/>
                  <a:gd name="connsiteX1" fmla="*/ 4460009 w 4460009"/>
                  <a:gd name="connsiteY1" fmla="*/ 3175 h 5163055"/>
                  <a:gd name="connsiteX2" fmla="*/ 4447694 w 4460009"/>
                  <a:gd name="connsiteY2" fmla="*/ 5163055 h 5163055"/>
                  <a:gd name="connsiteX3" fmla="*/ 0 w 4460009"/>
                  <a:gd name="connsiteY3" fmla="*/ 5160265 h 5163055"/>
                  <a:gd name="connsiteX4" fmla="*/ 1860839 w 4460009"/>
                  <a:gd name="connsiteY4" fmla="*/ 0 h 5163055"/>
                  <a:gd name="connsiteX0" fmla="*/ 1860839 w 4460009"/>
                  <a:gd name="connsiteY0" fmla="*/ 0 h 5160265"/>
                  <a:gd name="connsiteX1" fmla="*/ 4460009 w 4460009"/>
                  <a:gd name="connsiteY1" fmla="*/ 3175 h 5160265"/>
                  <a:gd name="connsiteX2" fmla="*/ 4454044 w 4460009"/>
                  <a:gd name="connsiteY2" fmla="*/ 5159880 h 5160265"/>
                  <a:gd name="connsiteX3" fmla="*/ 0 w 4460009"/>
                  <a:gd name="connsiteY3" fmla="*/ 5160265 h 5160265"/>
                  <a:gd name="connsiteX4" fmla="*/ 1860839 w 4460009"/>
                  <a:gd name="connsiteY4" fmla="*/ 0 h 5160265"/>
                  <a:gd name="connsiteX0" fmla="*/ 1851314 w 4460009"/>
                  <a:gd name="connsiteY0" fmla="*/ 12700 h 5157090"/>
                  <a:gd name="connsiteX1" fmla="*/ 4460009 w 4460009"/>
                  <a:gd name="connsiteY1" fmla="*/ 0 h 5157090"/>
                  <a:gd name="connsiteX2" fmla="*/ 4454044 w 4460009"/>
                  <a:gd name="connsiteY2" fmla="*/ 5156705 h 5157090"/>
                  <a:gd name="connsiteX3" fmla="*/ 0 w 4460009"/>
                  <a:gd name="connsiteY3" fmla="*/ 5157090 h 5157090"/>
                  <a:gd name="connsiteX4" fmla="*/ 1851314 w 4460009"/>
                  <a:gd name="connsiteY4" fmla="*/ 12700 h 5157090"/>
                  <a:gd name="connsiteX0" fmla="*/ 1851314 w 4460009"/>
                  <a:gd name="connsiteY0" fmla="*/ 0 h 5160265"/>
                  <a:gd name="connsiteX1" fmla="*/ 4460009 w 4460009"/>
                  <a:gd name="connsiteY1" fmla="*/ 3175 h 5160265"/>
                  <a:gd name="connsiteX2" fmla="*/ 4454044 w 4460009"/>
                  <a:gd name="connsiteY2" fmla="*/ 5159880 h 5160265"/>
                  <a:gd name="connsiteX3" fmla="*/ 0 w 4460009"/>
                  <a:gd name="connsiteY3" fmla="*/ 5160265 h 5160265"/>
                  <a:gd name="connsiteX4" fmla="*/ 1851314 w 4460009"/>
                  <a:gd name="connsiteY4" fmla="*/ 0 h 5160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60009" h="5160265">
                    <a:moveTo>
                      <a:pt x="1851314" y="0"/>
                    </a:moveTo>
                    <a:lnTo>
                      <a:pt x="4460009" y="3175"/>
                    </a:lnTo>
                    <a:cubicBezTo>
                      <a:pt x="4458021" y="1722077"/>
                      <a:pt x="4456032" y="3440978"/>
                      <a:pt x="4454044" y="5159880"/>
                    </a:cubicBezTo>
                    <a:lnTo>
                      <a:pt x="0" y="5160265"/>
                    </a:lnTo>
                    <a:lnTo>
                      <a:pt x="1851314" y="0"/>
                    </a:lnTo>
                    <a:close/>
                  </a:path>
                </a:pathLst>
              </a:custGeom>
              <a:solidFill>
                <a:srgbClr val="005097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0" name="矩形 1">
                <a:extLst>
                  <a:ext uri="{FF2B5EF4-FFF2-40B4-BE49-F238E27FC236}">
                    <a16:creationId xmlns:a16="http://schemas.microsoft.com/office/drawing/2014/main" id="{FACC6E83-863A-2D0B-7CBD-F3B045E5F4D7}"/>
                  </a:ext>
                </a:extLst>
              </p:cNvPr>
              <p:cNvSpPr/>
              <p:nvPr userDrawn="1"/>
            </p:nvSpPr>
            <p:spPr>
              <a:xfrm>
                <a:off x="4454384" y="-3050"/>
                <a:ext cx="2097881" cy="5150644"/>
              </a:xfrm>
              <a:custGeom>
                <a:avLst/>
                <a:gdLst>
                  <a:gd name="connsiteX0" fmla="*/ 0 w 231775"/>
                  <a:gd name="connsiteY0" fmla="*/ 0 h 5143500"/>
                  <a:gd name="connsiteX1" fmla="*/ 231775 w 231775"/>
                  <a:gd name="connsiteY1" fmla="*/ 0 h 5143500"/>
                  <a:gd name="connsiteX2" fmla="*/ 231775 w 231775"/>
                  <a:gd name="connsiteY2" fmla="*/ 5143500 h 5143500"/>
                  <a:gd name="connsiteX3" fmla="*/ 0 w 231775"/>
                  <a:gd name="connsiteY3" fmla="*/ 5143500 h 5143500"/>
                  <a:gd name="connsiteX4" fmla="*/ 0 w 231775"/>
                  <a:gd name="connsiteY4" fmla="*/ 0 h 5143500"/>
                  <a:gd name="connsiteX0" fmla="*/ 0 w 1743075"/>
                  <a:gd name="connsiteY0" fmla="*/ 6350 h 5149850"/>
                  <a:gd name="connsiteX1" fmla="*/ 1743075 w 1743075"/>
                  <a:gd name="connsiteY1" fmla="*/ 0 h 5149850"/>
                  <a:gd name="connsiteX2" fmla="*/ 231775 w 1743075"/>
                  <a:gd name="connsiteY2" fmla="*/ 5149850 h 5149850"/>
                  <a:gd name="connsiteX3" fmla="*/ 0 w 1743075"/>
                  <a:gd name="connsiteY3" fmla="*/ 5149850 h 5149850"/>
                  <a:gd name="connsiteX4" fmla="*/ 0 w 1743075"/>
                  <a:gd name="connsiteY4" fmla="*/ 6350 h 5149850"/>
                  <a:gd name="connsiteX0" fmla="*/ 365125 w 2108200"/>
                  <a:gd name="connsiteY0" fmla="*/ 6350 h 5165725"/>
                  <a:gd name="connsiteX1" fmla="*/ 2108200 w 2108200"/>
                  <a:gd name="connsiteY1" fmla="*/ 0 h 5165725"/>
                  <a:gd name="connsiteX2" fmla="*/ 596900 w 2108200"/>
                  <a:gd name="connsiteY2" fmla="*/ 5149850 h 5165725"/>
                  <a:gd name="connsiteX3" fmla="*/ 0 w 2108200"/>
                  <a:gd name="connsiteY3" fmla="*/ 5165725 h 5165725"/>
                  <a:gd name="connsiteX4" fmla="*/ 365125 w 2108200"/>
                  <a:gd name="connsiteY4" fmla="*/ 6350 h 5165725"/>
                  <a:gd name="connsiteX0" fmla="*/ 365125 w 2108200"/>
                  <a:gd name="connsiteY0" fmla="*/ 6350 h 5165725"/>
                  <a:gd name="connsiteX1" fmla="*/ 2108200 w 2108200"/>
                  <a:gd name="connsiteY1" fmla="*/ 0 h 5165725"/>
                  <a:gd name="connsiteX2" fmla="*/ 225425 w 2108200"/>
                  <a:gd name="connsiteY2" fmla="*/ 5153025 h 5165725"/>
                  <a:gd name="connsiteX3" fmla="*/ 0 w 2108200"/>
                  <a:gd name="connsiteY3" fmla="*/ 5165725 h 5165725"/>
                  <a:gd name="connsiteX4" fmla="*/ 365125 w 2108200"/>
                  <a:gd name="connsiteY4" fmla="*/ 6350 h 5165725"/>
                  <a:gd name="connsiteX0" fmla="*/ 365125 w 2108200"/>
                  <a:gd name="connsiteY0" fmla="*/ 6350 h 5165725"/>
                  <a:gd name="connsiteX1" fmla="*/ 2108200 w 2108200"/>
                  <a:gd name="connsiteY1" fmla="*/ 0 h 5165725"/>
                  <a:gd name="connsiteX2" fmla="*/ 250825 w 2108200"/>
                  <a:gd name="connsiteY2" fmla="*/ 5162550 h 5165725"/>
                  <a:gd name="connsiteX3" fmla="*/ 0 w 2108200"/>
                  <a:gd name="connsiteY3" fmla="*/ 5165725 h 5165725"/>
                  <a:gd name="connsiteX4" fmla="*/ 365125 w 2108200"/>
                  <a:gd name="connsiteY4" fmla="*/ 6350 h 5165725"/>
                  <a:gd name="connsiteX0" fmla="*/ 1854200 w 2108200"/>
                  <a:gd name="connsiteY0" fmla="*/ 12700 h 5165725"/>
                  <a:gd name="connsiteX1" fmla="*/ 2108200 w 2108200"/>
                  <a:gd name="connsiteY1" fmla="*/ 0 h 5165725"/>
                  <a:gd name="connsiteX2" fmla="*/ 250825 w 2108200"/>
                  <a:gd name="connsiteY2" fmla="*/ 5162550 h 5165725"/>
                  <a:gd name="connsiteX3" fmla="*/ 0 w 2108200"/>
                  <a:gd name="connsiteY3" fmla="*/ 5165725 h 5165725"/>
                  <a:gd name="connsiteX4" fmla="*/ 1854200 w 2108200"/>
                  <a:gd name="connsiteY4" fmla="*/ 12700 h 5165725"/>
                  <a:gd name="connsiteX0" fmla="*/ 1844675 w 2108200"/>
                  <a:gd name="connsiteY0" fmla="*/ 3175 h 5165725"/>
                  <a:gd name="connsiteX1" fmla="*/ 2108200 w 2108200"/>
                  <a:gd name="connsiteY1" fmla="*/ 0 h 5165725"/>
                  <a:gd name="connsiteX2" fmla="*/ 250825 w 2108200"/>
                  <a:gd name="connsiteY2" fmla="*/ 5162550 h 5165725"/>
                  <a:gd name="connsiteX3" fmla="*/ 0 w 2108200"/>
                  <a:gd name="connsiteY3" fmla="*/ 5165725 h 5165725"/>
                  <a:gd name="connsiteX4" fmla="*/ 1844675 w 2108200"/>
                  <a:gd name="connsiteY4" fmla="*/ 3175 h 5165725"/>
                  <a:gd name="connsiteX0" fmla="*/ 1854200 w 2117725"/>
                  <a:gd name="connsiteY0" fmla="*/ 3175 h 5165725"/>
                  <a:gd name="connsiteX1" fmla="*/ 2117725 w 2117725"/>
                  <a:gd name="connsiteY1" fmla="*/ 0 h 5165725"/>
                  <a:gd name="connsiteX2" fmla="*/ 260350 w 2117725"/>
                  <a:gd name="connsiteY2" fmla="*/ 5162550 h 5165725"/>
                  <a:gd name="connsiteX3" fmla="*/ 0 w 2117725"/>
                  <a:gd name="connsiteY3" fmla="*/ 5165725 h 5165725"/>
                  <a:gd name="connsiteX4" fmla="*/ 1854200 w 2117725"/>
                  <a:gd name="connsiteY4" fmla="*/ 3175 h 5165725"/>
                  <a:gd name="connsiteX0" fmla="*/ 1854200 w 2117725"/>
                  <a:gd name="connsiteY0" fmla="*/ 3175 h 5165725"/>
                  <a:gd name="connsiteX1" fmla="*/ 2117725 w 2117725"/>
                  <a:gd name="connsiteY1" fmla="*/ 0 h 5165725"/>
                  <a:gd name="connsiteX2" fmla="*/ 262732 w 2117725"/>
                  <a:gd name="connsiteY2" fmla="*/ 5150644 h 5165725"/>
                  <a:gd name="connsiteX3" fmla="*/ 0 w 2117725"/>
                  <a:gd name="connsiteY3" fmla="*/ 5165725 h 5165725"/>
                  <a:gd name="connsiteX4" fmla="*/ 1854200 w 2117725"/>
                  <a:gd name="connsiteY4" fmla="*/ 3175 h 5165725"/>
                  <a:gd name="connsiteX0" fmla="*/ 1849437 w 2112962"/>
                  <a:gd name="connsiteY0" fmla="*/ 3175 h 5160963"/>
                  <a:gd name="connsiteX1" fmla="*/ 2112962 w 2112962"/>
                  <a:gd name="connsiteY1" fmla="*/ 0 h 5160963"/>
                  <a:gd name="connsiteX2" fmla="*/ 257969 w 2112962"/>
                  <a:gd name="connsiteY2" fmla="*/ 5150644 h 5160963"/>
                  <a:gd name="connsiteX3" fmla="*/ 0 w 2112962"/>
                  <a:gd name="connsiteY3" fmla="*/ 5160963 h 5160963"/>
                  <a:gd name="connsiteX4" fmla="*/ 1849437 w 2112962"/>
                  <a:gd name="connsiteY4" fmla="*/ 3175 h 5160963"/>
                  <a:gd name="connsiteX0" fmla="*/ 1847056 w 2110581"/>
                  <a:gd name="connsiteY0" fmla="*/ 3175 h 5150644"/>
                  <a:gd name="connsiteX1" fmla="*/ 2110581 w 2110581"/>
                  <a:gd name="connsiteY1" fmla="*/ 0 h 5150644"/>
                  <a:gd name="connsiteX2" fmla="*/ 255588 w 2110581"/>
                  <a:gd name="connsiteY2" fmla="*/ 5150644 h 5150644"/>
                  <a:gd name="connsiteX3" fmla="*/ 0 w 2110581"/>
                  <a:gd name="connsiteY3" fmla="*/ 5149056 h 5150644"/>
                  <a:gd name="connsiteX4" fmla="*/ 1847056 w 2110581"/>
                  <a:gd name="connsiteY4" fmla="*/ 3175 h 5150644"/>
                  <a:gd name="connsiteX0" fmla="*/ 1847056 w 2113756"/>
                  <a:gd name="connsiteY0" fmla="*/ 0 h 5147469"/>
                  <a:gd name="connsiteX1" fmla="*/ 2113756 w 2113756"/>
                  <a:gd name="connsiteY1" fmla="*/ 6350 h 5147469"/>
                  <a:gd name="connsiteX2" fmla="*/ 255588 w 2113756"/>
                  <a:gd name="connsiteY2" fmla="*/ 5147469 h 5147469"/>
                  <a:gd name="connsiteX3" fmla="*/ 0 w 2113756"/>
                  <a:gd name="connsiteY3" fmla="*/ 5145881 h 5147469"/>
                  <a:gd name="connsiteX4" fmla="*/ 1847056 w 2113756"/>
                  <a:gd name="connsiteY4" fmla="*/ 0 h 5147469"/>
                  <a:gd name="connsiteX0" fmla="*/ 1847056 w 2082006"/>
                  <a:gd name="connsiteY0" fmla="*/ 0 h 5147469"/>
                  <a:gd name="connsiteX1" fmla="*/ 2082006 w 2082006"/>
                  <a:gd name="connsiteY1" fmla="*/ 0 h 5147469"/>
                  <a:gd name="connsiteX2" fmla="*/ 255588 w 2082006"/>
                  <a:gd name="connsiteY2" fmla="*/ 5147469 h 5147469"/>
                  <a:gd name="connsiteX3" fmla="*/ 0 w 2082006"/>
                  <a:gd name="connsiteY3" fmla="*/ 5145881 h 5147469"/>
                  <a:gd name="connsiteX4" fmla="*/ 1847056 w 2082006"/>
                  <a:gd name="connsiteY4" fmla="*/ 0 h 5147469"/>
                  <a:gd name="connsiteX0" fmla="*/ 1847056 w 2097881"/>
                  <a:gd name="connsiteY0" fmla="*/ 3175 h 5150644"/>
                  <a:gd name="connsiteX1" fmla="*/ 2097881 w 2097881"/>
                  <a:gd name="connsiteY1" fmla="*/ 0 h 5150644"/>
                  <a:gd name="connsiteX2" fmla="*/ 255588 w 2097881"/>
                  <a:gd name="connsiteY2" fmla="*/ 5150644 h 5150644"/>
                  <a:gd name="connsiteX3" fmla="*/ 0 w 2097881"/>
                  <a:gd name="connsiteY3" fmla="*/ 5149056 h 5150644"/>
                  <a:gd name="connsiteX4" fmla="*/ 1847056 w 2097881"/>
                  <a:gd name="connsiteY4" fmla="*/ 3175 h 5150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97881" h="5150644">
                    <a:moveTo>
                      <a:pt x="1847056" y="3175"/>
                    </a:moveTo>
                    <a:lnTo>
                      <a:pt x="2097881" y="0"/>
                    </a:lnTo>
                    <a:lnTo>
                      <a:pt x="255588" y="5150644"/>
                    </a:lnTo>
                    <a:lnTo>
                      <a:pt x="0" y="5149056"/>
                    </a:lnTo>
                    <a:lnTo>
                      <a:pt x="1847056" y="3175"/>
                    </a:lnTo>
                    <a:close/>
                  </a:path>
                </a:pathLst>
              </a:custGeom>
              <a:solidFill>
                <a:srgbClr val="E1E1E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sp>
          <p:nvSpPr>
            <p:cNvPr id="12" name="矩形 1">
              <a:extLst>
                <a:ext uri="{FF2B5EF4-FFF2-40B4-BE49-F238E27FC236}">
                  <a16:creationId xmlns:a16="http://schemas.microsoft.com/office/drawing/2014/main" id="{0B5E5F39-A1D3-5049-01D0-F7A4F5AB6CB4}"/>
                </a:ext>
              </a:extLst>
            </p:cNvPr>
            <p:cNvSpPr/>
            <p:nvPr userDrawn="1"/>
          </p:nvSpPr>
          <p:spPr>
            <a:xfrm>
              <a:off x="5195854" y="1118169"/>
              <a:ext cx="808071" cy="1799501"/>
            </a:xfrm>
            <a:custGeom>
              <a:avLst/>
              <a:gdLst>
                <a:gd name="connsiteX0" fmla="*/ 0 w 231775"/>
                <a:gd name="connsiteY0" fmla="*/ 0 h 5143500"/>
                <a:gd name="connsiteX1" fmla="*/ 231775 w 231775"/>
                <a:gd name="connsiteY1" fmla="*/ 0 h 5143500"/>
                <a:gd name="connsiteX2" fmla="*/ 231775 w 231775"/>
                <a:gd name="connsiteY2" fmla="*/ 5143500 h 5143500"/>
                <a:gd name="connsiteX3" fmla="*/ 0 w 231775"/>
                <a:gd name="connsiteY3" fmla="*/ 5143500 h 5143500"/>
                <a:gd name="connsiteX4" fmla="*/ 0 w 231775"/>
                <a:gd name="connsiteY4" fmla="*/ 0 h 5143500"/>
                <a:gd name="connsiteX0" fmla="*/ 0 w 1743075"/>
                <a:gd name="connsiteY0" fmla="*/ 6350 h 5149850"/>
                <a:gd name="connsiteX1" fmla="*/ 1743075 w 1743075"/>
                <a:gd name="connsiteY1" fmla="*/ 0 h 5149850"/>
                <a:gd name="connsiteX2" fmla="*/ 231775 w 1743075"/>
                <a:gd name="connsiteY2" fmla="*/ 5149850 h 5149850"/>
                <a:gd name="connsiteX3" fmla="*/ 0 w 1743075"/>
                <a:gd name="connsiteY3" fmla="*/ 5149850 h 5149850"/>
                <a:gd name="connsiteX4" fmla="*/ 0 w 1743075"/>
                <a:gd name="connsiteY4" fmla="*/ 6350 h 5149850"/>
                <a:gd name="connsiteX0" fmla="*/ 365125 w 2108200"/>
                <a:gd name="connsiteY0" fmla="*/ 6350 h 5165725"/>
                <a:gd name="connsiteX1" fmla="*/ 2108200 w 2108200"/>
                <a:gd name="connsiteY1" fmla="*/ 0 h 5165725"/>
                <a:gd name="connsiteX2" fmla="*/ 596900 w 2108200"/>
                <a:gd name="connsiteY2" fmla="*/ 5149850 h 5165725"/>
                <a:gd name="connsiteX3" fmla="*/ 0 w 2108200"/>
                <a:gd name="connsiteY3" fmla="*/ 5165725 h 5165725"/>
                <a:gd name="connsiteX4" fmla="*/ 365125 w 2108200"/>
                <a:gd name="connsiteY4" fmla="*/ 6350 h 5165725"/>
                <a:gd name="connsiteX0" fmla="*/ 365125 w 2108200"/>
                <a:gd name="connsiteY0" fmla="*/ 6350 h 5165725"/>
                <a:gd name="connsiteX1" fmla="*/ 2108200 w 2108200"/>
                <a:gd name="connsiteY1" fmla="*/ 0 h 5165725"/>
                <a:gd name="connsiteX2" fmla="*/ 225425 w 2108200"/>
                <a:gd name="connsiteY2" fmla="*/ 5153025 h 5165725"/>
                <a:gd name="connsiteX3" fmla="*/ 0 w 2108200"/>
                <a:gd name="connsiteY3" fmla="*/ 5165725 h 5165725"/>
                <a:gd name="connsiteX4" fmla="*/ 365125 w 2108200"/>
                <a:gd name="connsiteY4" fmla="*/ 6350 h 5165725"/>
                <a:gd name="connsiteX0" fmla="*/ 365125 w 2108200"/>
                <a:gd name="connsiteY0" fmla="*/ 6350 h 5165725"/>
                <a:gd name="connsiteX1" fmla="*/ 2108200 w 2108200"/>
                <a:gd name="connsiteY1" fmla="*/ 0 h 5165725"/>
                <a:gd name="connsiteX2" fmla="*/ 250825 w 2108200"/>
                <a:gd name="connsiteY2" fmla="*/ 5162550 h 5165725"/>
                <a:gd name="connsiteX3" fmla="*/ 0 w 2108200"/>
                <a:gd name="connsiteY3" fmla="*/ 5165725 h 5165725"/>
                <a:gd name="connsiteX4" fmla="*/ 365125 w 2108200"/>
                <a:gd name="connsiteY4" fmla="*/ 6350 h 5165725"/>
                <a:gd name="connsiteX0" fmla="*/ 1854200 w 2108200"/>
                <a:gd name="connsiteY0" fmla="*/ 12700 h 5165725"/>
                <a:gd name="connsiteX1" fmla="*/ 2108200 w 2108200"/>
                <a:gd name="connsiteY1" fmla="*/ 0 h 5165725"/>
                <a:gd name="connsiteX2" fmla="*/ 250825 w 2108200"/>
                <a:gd name="connsiteY2" fmla="*/ 5162550 h 5165725"/>
                <a:gd name="connsiteX3" fmla="*/ 0 w 2108200"/>
                <a:gd name="connsiteY3" fmla="*/ 5165725 h 5165725"/>
                <a:gd name="connsiteX4" fmla="*/ 1854200 w 2108200"/>
                <a:gd name="connsiteY4" fmla="*/ 12700 h 5165725"/>
                <a:gd name="connsiteX0" fmla="*/ 1844675 w 2108200"/>
                <a:gd name="connsiteY0" fmla="*/ 3175 h 5165725"/>
                <a:gd name="connsiteX1" fmla="*/ 2108200 w 2108200"/>
                <a:gd name="connsiteY1" fmla="*/ 0 h 5165725"/>
                <a:gd name="connsiteX2" fmla="*/ 250825 w 2108200"/>
                <a:gd name="connsiteY2" fmla="*/ 5162550 h 5165725"/>
                <a:gd name="connsiteX3" fmla="*/ 0 w 2108200"/>
                <a:gd name="connsiteY3" fmla="*/ 5165725 h 5165725"/>
                <a:gd name="connsiteX4" fmla="*/ 1844675 w 2108200"/>
                <a:gd name="connsiteY4" fmla="*/ 3175 h 5165725"/>
                <a:gd name="connsiteX0" fmla="*/ 1854200 w 2117725"/>
                <a:gd name="connsiteY0" fmla="*/ 3175 h 5165725"/>
                <a:gd name="connsiteX1" fmla="*/ 2117725 w 2117725"/>
                <a:gd name="connsiteY1" fmla="*/ 0 h 5165725"/>
                <a:gd name="connsiteX2" fmla="*/ 260350 w 2117725"/>
                <a:gd name="connsiteY2" fmla="*/ 5162550 h 5165725"/>
                <a:gd name="connsiteX3" fmla="*/ 0 w 2117725"/>
                <a:gd name="connsiteY3" fmla="*/ 5165725 h 5165725"/>
                <a:gd name="connsiteX4" fmla="*/ 1854200 w 2117725"/>
                <a:gd name="connsiteY4" fmla="*/ 3175 h 5165725"/>
                <a:gd name="connsiteX0" fmla="*/ 1854200 w 2117725"/>
                <a:gd name="connsiteY0" fmla="*/ 3175 h 5165725"/>
                <a:gd name="connsiteX1" fmla="*/ 2117725 w 2117725"/>
                <a:gd name="connsiteY1" fmla="*/ 0 h 5165725"/>
                <a:gd name="connsiteX2" fmla="*/ 262732 w 2117725"/>
                <a:gd name="connsiteY2" fmla="*/ 5150644 h 5165725"/>
                <a:gd name="connsiteX3" fmla="*/ 0 w 2117725"/>
                <a:gd name="connsiteY3" fmla="*/ 5165725 h 5165725"/>
                <a:gd name="connsiteX4" fmla="*/ 1854200 w 2117725"/>
                <a:gd name="connsiteY4" fmla="*/ 3175 h 5165725"/>
                <a:gd name="connsiteX0" fmla="*/ 1849437 w 2112962"/>
                <a:gd name="connsiteY0" fmla="*/ 3175 h 5160963"/>
                <a:gd name="connsiteX1" fmla="*/ 2112962 w 2112962"/>
                <a:gd name="connsiteY1" fmla="*/ 0 h 5160963"/>
                <a:gd name="connsiteX2" fmla="*/ 257969 w 2112962"/>
                <a:gd name="connsiteY2" fmla="*/ 5150644 h 5160963"/>
                <a:gd name="connsiteX3" fmla="*/ 0 w 2112962"/>
                <a:gd name="connsiteY3" fmla="*/ 5160963 h 5160963"/>
                <a:gd name="connsiteX4" fmla="*/ 1849437 w 2112962"/>
                <a:gd name="connsiteY4" fmla="*/ 3175 h 5160963"/>
                <a:gd name="connsiteX0" fmla="*/ 1847056 w 2110581"/>
                <a:gd name="connsiteY0" fmla="*/ 3175 h 5150644"/>
                <a:gd name="connsiteX1" fmla="*/ 2110581 w 2110581"/>
                <a:gd name="connsiteY1" fmla="*/ 0 h 5150644"/>
                <a:gd name="connsiteX2" fmla="*/ 255588 w 2110581"/>
                <a:gd name="connsiteY2" fmla="*/ 5150644 h 5150644"/>
                <a:gd name="connsiteX3" fmla="*/ 0 w 2110581"/>
                <a:gd name="connsiteY3" fmla="*/ 5149056 h 5150644"/>
                <a:gd name="connsiteX4" fmla="*/ 1847056 w 2110581"/>
                <a:gd name="connsiteY4" fmla="*/ 3175 h 5150644"/>
                <a:gd name="connsiteX0" fmla="*/ 1847056 w 2113756"/>
                <a:gd name="connsiteY0" fmla="*/ 0 h 5147469"/>
                <a:gd name="connsiteX1" fmla="*/ 2113756 w 2113756"/>
                <a:gd name="connsiteY1" fmla="*/ 6350 h 5147469"/>
                <a:gd name="connsiteX2" fmla="*/ 255588 w 2113756"/>
                <a:gd name="connsiteY2" fmla="*/ 5147469 h 5147469"/>
                <a:gd name="connsiteX3" fmla="*/ 0 w 2113756"/>
                <a:gd name="connsiteY3" fmla="*/ 5145881 h 5147469"/>
                <a:gd name="connsiteX4" fmla="*/ 1847056 w 2113756"/>
                <a:gd name="connsiteY4" fmla="*/ 0 h 5147469"/>
                <a:gd name="connsiteX0" fmla="*/ 1847056 w 2082006"/>
                <a:gd name="connsiteY0" fmla="*/ 0 h 5147469"/>
                <a:gd name="connsiteX1" fmla="*/ 2082006 w 2082006"/>
                <a:gd name="connsiteY1" fmla="*/ 0 h 5147469"/>
                <a:gd name="connsiteX2" fmla="*/ 255588 w 2082006"/>
                <a:gd name="connsiteY2" fmla="*/ 5147469 h 5147469"/>
                <a:gd name="connsiteX3" fmla="*/ 0 w 2082006"/>
                <a:gd name="connsiteY3" fmla="*/ 5145881 h 5147469"/>
                <a:gd name="connsiteX4" fmla="*/ 1847056 w 2082006"/>
                <a:gd name="connsiteY4" fmla="*/ 0 h 5147469"/>
                <a:gd name="connsiteX0" fmla="*/ 1847056 w 2097881"/>
                <a:gd name="connsiteY0" fmla="*/ 3175 h 5150644"/>
                <a:gd name="connsiteX1" fmla="*/ 2097881 w 2097881"/>
                <a:gd name="connsiteY1" fmla="*/ 0 h 5150644"/>
                <a:gd name="connsiteX2" fmla="*/ 255588 w 2097881"/>
                <a:gd name="connsiteY2" fmla="*/ 5150644 h 5150644"/>
                <a:gd name="connsiteX3" fmla="*/ 0 w 2097881"/>
                <a:gd name="connsiteY3" fmla="*/ 5149056 h 5150644"/>
                <a:gd name="connsiteX4" fmla="*/ 1847056 w 2097881"/>
                <a:gd name="connsiteY4" fmla="*/ 3175 h 5150644"/>
                <a:gd name="connsiteX0" fmla="*/ 1897856 w 2148681"/>
                <a:gd name="connsiteY0" fmla="*/ 3175 h 5150644"/>
                <a:gd name="connsiteX1" fmla="*/ 2148681 w 2148681"/>
                <a:gd name="connsiteY1" fmla="*/ 0 h 5150644"/>
                <a:gd name="connsiteX2" fmla="*/ 306388 w 2148681"/>
                <a:gd name="connsiteY2" fmla="*/ 5150644 h 5150644"/>
                <a:gd name="connsiteX3" fmla="*/ 0 w 2148681"/>
                <a:gd name="connsiteY3" fmla="*/ 3183731 h 5150644"/>
                <a:gd name="connsiteX4" fmla="*/ 1897856 w 2148681"/>
                <a:gd name="connsiteY4" fmla="*/ 3175 h 5150644"/>
                <a:gd name="connsiteX0" fmla="*/ 1897856 w 2148681"/>
                <a:gd name="connsiteY0" fmla="*/ 3175 h 3204369"/>
                <a:gd name="connsiteX1" fmla="*/ 2148681 w 2148681"/>
                <a:gd name="connsiteY1" fmla="*/ 0 h 3204369"/>
                <a:gd name="connsiteX2" fmla="*/ 163513 w 2148681"/>
                <a:gd name="connsiteY2" fmla="*/ 3204369 h 3204369"/>
                <a:gd name="connsiteX3" fmla="*/ 0 w 2148681"/>
                <a:gd name="connsiteY3" fmla="*/ 3183731 h 3204369"/>
                <a:gd name="connsiteX4" fmla="*/ 1897856 w 2148681"/>
                <a:gd name="connsiteY4" fmla="*/ 3175 h 3204369"/>
                <a:gd name="connsiteX0" fmla="*/ 1897856 w 2148681"/>
                <a:gd name="connsiteY0" fmla="*/ 3175 h 3183731"/>
                <a:gd name="connsiteX1" fmla="*/ 2148681 w 2148681"/>
                <a:gd name="connsiteY1" fmla="*/ 0 h 3183731"/>
                <a:gd name="connsiteX2" fmla="*/ 169863 w 2148681"/>
                <a:gd name="connsiteY2" fmla="*/ 3166269 h 3183731"/>
                <a:gd name="connsiteX3" fmla="*/ 0 w 2148681"/>
                <a:gd name="connsiteY3" fmla="*/ 3183731 h 3183731"/>
                <a:gd name="connsiteX4" fmla="*/ 1897856 w 2148681"/>
                <a:gd name="connsiteY4" fmla="*/ 3175 h 3183731"/>
                <a:gd name="connsiteX0" fmla="*/ 986631 w 2148681"/>
                <a:gd name="connsiteY0" fmla="*/ 339725 h 3183731"/>
                <a:gd name="connsiteX1" fmla="*/ 2148681 w 2148681"/>
                <a:gd name="connsiteY1" fmla="*/ 0 h 3183731"/>
                <a:gd name="connsiteX2" fmla="*/ 169863 w 2148681"/>
                <a:gd name="connsiteY2" fmla="*/ 3166269 h 3183731"/>
                <a:gd name="connsiteX3" fmla="*/ 0 w 2148681"/>
                <a:gd name="connsiteY3" fmla="*/ 3183731 h 3183731"/>
                <a:gd name="connsiteX4" fmla="*/ 986631 w 2148681"/>
                <a:gd name="connsiteY4" fmla="*/ 339725 h 3183731"/>
                <a:gd name="connsiteX0" fmla="*/ 986631 w 1139031"/>
                <a:gd name="connsiteY0" fmla="*/ 0 h 2844006"/>
                <a:gd name="connsiteX1" fmla="*/ 1139031 w 1139031"/>
                <a:gd name="connsiteY1" fmla="*/ 3175 h 2844006"/>
                <a:gd name="connsiteX2" fmla="*/ 169863 w 1139031"/>
                <a:gd name="connsiteY2" fmla="*/ 2826544 h 2844006"/>
                <a:gd name="connsiteX3" fmla="*/ 0 w 1139031"/>
                <a:gd name="connsiteY3" fmla="*/ 2844006 h 2844006"/>
                <a:gd name="connsiteX4" fmla="*/ 986631 w 1139031"/>
                <a:gd name="connsiteY4" fmla="*/ 0 h 2844006"/>
                <a:gd name="connsiteX0" fmla="*/ 816768 w 969168"/>
                <a:gd name="connsiteY0" fmla="*/ 0 h 2826544"/>
                <a:gd name="connsiteX1" fmla="*/ 969168 w 969168"/>
                <a:gd name="connsiteY1" fmla="*/ 3175 h 2826544"/>
                <a:gd name="connsiteX2" fmla="*/ 0 w 969168"/>
                <a:gd name="connsiteY2" fmla="*/ 2826544 h 2826544"/>
                <a:gd name="connsiteX3" fmla="*/ 166687 w 969168"/>
                <a:gd name="connsiteY3" fmla="*/ 1783556 h 2826544"/>
                <a:gd name="connsiteX4" fmla="*/ 816768 w 969168"/>
                <a:gd name="connsiteY4" fmla="*/ 0 h 2826544"/>
                <a:gd name="connsiteX0" fmla="*/ 650081 w 802481"/>
                <a:gd name="connsiteY0" fmla="*/ 0 h 1783556"/>
                <a:gd name="connsiteX1" fmla="*/ 802481 w 802481"/>
                <a:gd name="connsiteY1" fmla="*/ 3175 h 1783556"/>
                <a:gd name="connsiteX2" fmla="*/ 134938 w 802481"/>
                <a:gd name="connsiteY2" fmla="*/ 1772444 h 1783556"/>
                <a:gd name="connsiteX3" fmla="*/ 0 w 802481"/>
                <a:gd name="connsiteY3" fmla="*/ 1783556 h 1783556"/>
                <a:gd name="connsiteX4" fmla="*/ 650081 w 802481"/>
                <a:gd name="connsiteY4" fmla="*/ 0 h 1783556"/>
                <a:gd name="connsiteX0" fmla="*/ 650081 w 802481"/>
                <a:gd name="connsiteY0" fmla="*/ 0 h 1794433"/>
                <a:gd name="connsiteX1" fmla="*/ 802481 w 802481"/>
                <a:gd name="connsiteY1" fmla="*/ 3175 h 1794433"/>
                <a:gd name="connsiteX2" fmla="*/ 162425 w 802481"/>
                <a:gd name="connsiteY2" fmla="*/ 1794433 h 1794433"/>
                <a:gd name="connsiteX3" fmla="*/ 0 w 802481"/>
                <a:gd name="connsiteY3" fmla="*/ 1783556 h 1794433"/>
                <a:gd name="connsiteX4" fmla="*/ 650081 w 802481"/>
                <a:gd name="connsiteY4" fmla="*/ 0 h 1794433"/>
                <a:gd name="connsiteX0" fmla="*/ 642751 w 795151"/>
                <a:gd name="connsiteY0" fmla="*/ 0 h 1798216"/>
                <a:gd name="connsiteX1" fmla="*/ 795151 w 795151"/>
                <a:gd name="connsiteY1" fmla="*/ 3175 h 1798216"/>
                <a:gd name="connsiteX2" fmla="*/ 155095 w 795151"/>
                <a:gd name="connsiteY2" fmla="*/ 1794433 h 1798216"/>
                <a:gd name="connsiteX3" fmla="*/ 0 w 795151"/>
                <a:gd name="connsiteY3" fmla="*/ 1798216 h 1798216"/>
                <a:gd name="connsiteX4" fmla="*/ 642751 w 795151"/>
                <a:gd name="connsiteY4" fmla="*/ 0 h 1798216"/>
                <a:gd name="connsiteX0" fmla="*/ 653746 w 806146"/>
                <a:gd name="connsiteY0" fmla="*/ 0 h 1794433"/>
                <a:gd name="connsiteX1" fmla="*/ 806146 w 806146"/>
                <a:gd name="connsiteY1" fmla="*/ 3175 h 1794433"/>
                <a:gd name="connsiteX2" fmla="*/ 166090 w 806146"/>
                <a:gd name="connsiteY2" fmla="*/ 1794433 h 1794433"/>
                <a:gd name="connsiteX3" fmla="*/ 0 w 806146"/>
                <a:gd name="connsiteY3" fmla="*/ 1792719 h 1794433"/>
                <a:gd name="connsiteX4" fmla="*/ 653746 w 806146"/>
                <a:gd name="connsiteY4" fmla="*/ 0 h 1794433"/>
                <a:gd name="connsiteX0" fmla="*/ 653746 w 796983"/>
                <a:gd name="connsiteY0" fmla="*/ 0 h 1794433"/>
                <a:gd name="connsiteX1" fmla="*/ 796983 w 796983"/>
                <a:gd name="connsiteY1" fmla="*/ 61814 h 1794433"/>
                <a:gd name="connsiteX2" fmla="*/ 166090 w 796983"/>
                <a:gd name="connsiteY2" fmla="*/ 1794433 h 1794433"/>
                <a:gd name="connsiteX3" fmla="*/ 0 w 796983"/>
                <a:gd name="connsiteY3" fmla="*/ 1792719 h 1794433"/>
                <a:gd name="connsiteX4" fmla="*/ 653746 w 796983"/>
                <a:gd name="connsiteY4" fmla="*/ 0 h 1794433"/>
                <a:gd name="connsiteX0" fmla="*/ 653746 w 817140"/>
                <a:gd name="connsiteY0" fmla="*/ 2322 h 1796755"/>
                <a:gd name="connsiteX1" fmla="*/ 817140 w 817140"/>
                <a:gd name="connsiteY1" fmla="*/ 0 h 1796755"/>
                <a:gd name="connsiteX2" fmla="*/ 166090 w 817140"/>
                <a:gd name="connsiteY2" fmla="*/ 1796755 h 1796755"/>
                <a:gd name="connsiteX3" fmla="*/ 0 w 817140"/>
                <a:gd name="connsiteY3" fmla="*/ 1795041 h 1796755"/>
                <a:gd name="connsiteX4" fmla="*/ 653746 w 817140"/>
                <a:gd name="connsiteY4" fmla="*/ 2322 h 1796755"/>
                <a:gd name="connsiteX0" fmla="*/ 600605 w 817140"/>
                <a:gd name="connsiteY0" fmla="*/ 55463 h 1796755"/>
                <a:gd name="connsiteX1" fmla="*/ 817140 w 817140"/>
                <a:gd name="connsiteY1" fmla="*/ 0 h 1796755"/>
                <a:gd name="connsiteX2" fmla="*/ 166090 w 817140"/>
                <a:gd name="connsiteY2" fmla="*/ 1796755 h 1796755"/>
                <a:gd name="connsiteX3" fmla="*/ 0 w 817140"/>
                <a:gd name="connsiteY3" fmla="*/ 1795041 h 1796755"/>
                <a:gd name="connsiteX4" fmla="*/ 600605 w 817140"/>
                <a:gd name="connsiteY4" fmla="*/ 55463 h 1796755"/>
                <a:gd name="connsiteX0" fmla="*/ 653746 w 817140"/>
                <a:gd name="connsiteY0" fmla="*/ 0 h 1799931"/>
                <a:gd name="connsiteX1" fmla="*/ 817140 w 817140"/>
                <a:gd name="connsiteY1" fmla="*/ 3176 h 1799931"/>
                <a:gd name="connsiteX2" fmla="*/ 166090 w 817140"/>
                <a:gd name="connsiteY2" fmla="*/ 1799931 h 1799931"/>
                <a:gd name="connsiteX3" fmla="*/ 0 w 817140"/>
                <a:gd name="connsiteY3" fmla="*/ 1798217 h 1799931"/>
                <a:gd name="connsiteX4" fmla="*/ 653746 w 817140"/>
                <a:gd name="connsiteY4" fmla="*/ 0 h 1799931"/>
                <a:gd name="connsiteX0" fmla="*/ 657411 w 820805"/>
                <a:gd name="connsiteY0" fmla="*/ 0 h 1825704"/>
                <a:gd name="connsiteX1" fmla="*/ 820805 w 820805"/>
                <a:gd name="connsiteY1" fmla="*/ 3176 h 1825704"/>
                <a:gd name="connsiteX2" fmla="*/ 169755 w 820805"/>
                <a:gd name="connsiteY2" fmla="*/ 1799931 h 1825704"/>
                <a:gd name="connsiteX3" fmla="*/ 0 w 820805"/>
                <a:gd name="connsiteY3" fmla="*/ 1825704 h 1825704"/>
                <a:gd name="connsiteX4" fmla="*/ 657411 w 820805"/>
                <a:gd name="connsiteY4" fmla="*/ 0 h 1825704"/>
                <a:gd name="connsiteX0" fmla="*/ 633589 w 796983"/>
                <a:gd name="connsiteY0" fmla="*/ 0 h 1799931"/>
                <a:gd name="connsiteX1" fmla="*/ 796983 w 796983"/>
                <a:gd name="connsiteY1" fmla="*/ 3176 h 1799931"/>
                <a:gd name="connsiteX2" fmla="*/ 145933 w 796983"/>
                <a:gd name="connsiteY2" fmla="*/ 1799931 h 1799931"/>
                <a:gd name="connsiteX3" fmla="*/ 0 w 796983"/>
                <a:gd name="connsiteY3" fmla="*/ 1792720 h 1799931"/>
                <a:gd name="connsiteX4" fmla="*/ 633589 w 796983"/>
                <a:gd name="connsiteY4" fmla="*/ 0 h 1799931"/>
                <a:gd name="connsiteX0" fmla="*/ 648249 w 811643"/>
                <a:gd name="connsiteY0" fmla="*/ 0 h 1801882"/>
                <a:gd name="connsiteX1" fmla="*/ 811643 w 811643"/>
                <a:gd name="connsiteY1" fmla="*/ 3176 h 1801882"/>
                <a:gd name="connsiteX2" fmla="*/ 160593 w 811643"/>
                <a:gd name="connsiteY2" fmla="*/ 1799931 h 1801882"/>
                <a:gd name="connsiteX3" fmla="*/ 0 w 811643"/>
                <a:gd name="connsiteY3" fmla="*/ 1801882 h 1801882"/>
                <a:gd name="connsiteX4" fmla="*/ 648249 w 811643"/>
                <a:gd name="connsiteY4" fmla="*/ 0 h 1801882"/>
                <a:gd name="connsiteX0" fmla="*/ 648249 w 808071"/>
                <a:gd name="connsiteY0" fmla="*/ 0 h 1801882"/>
                <a:gd name="connsiteX1" fmla="*/ 808071 w 808071"/>
                <a:gd name="connsiteY1" fmla="*/ 3176 h 1801882"/>
                <a:gd name="connsiteX2" fmla="*/ 160593 w 808071"/>
                <a:gd name="connsiteY2" fmla="*/ 1799931 h 1801882"/>
                <a:gd name="connsiteX3" fmla="*/ 0 w 808071"/>
                <a:gd name="connsiteY3" fmla="*/ 1801882 h 1801882"/>
                <a:gd name="connsiteX4" fmla="*/ 648249 w 808071"/>
                <a:gd name="connsiteY4" fmla="*/ 0 h 1801882"/>
                <a:gd name="connsiteX0" fmla="*/ 645868 w 808071"/>
                <a:gd name="connsiteY0" fmla="*/ 0 h 1799501"/>
                <a:gd name="connsiteX1" fmla="*/ 808071 w 808071"/>
                <a:gd name="connsiteY1" fmla="*/ 795 h 1799501"/>
                <a:gd name="connsiteX2" fmla="*/ 160593 w 808071"/>
                <a:gd name="connsiteY2" fmla="*/ 1797550 h 1799501"/>
                <a:gd name="connsiteX3" fmla="*/ 0 w 808071"/>
                <a:gd name="connsiteY3" fmla="*/ 1799501 h 1799501"/>
                <a:gd name="connsiteX4" fmla="*/ 645868 w 808071"/>
                <a:gd name="connsiteY4" fmla="*/ 0 h 1799501"/>
                <a:gd name="connsiteX0" fmla="*/ 645868 w 808071"/>
                <a:gd name="connsiteY0" fmla="*/ 0 h 1799501"/>
                <a:gd name="connsiteX1" fmla="*/ 808071 w 808071"/>
                <a:gd name="connsiteY1" fmla="*/ 795 h 1799501"/>
                <a:gd name="connsiteX2" fmla="*/ 160593 w 808071"/>
                <a:gd name="connsiteY2" fmla="*/ 1798741 h 1799501"/>
                <a:gd name="connsiteX3" fmla="*/ 0 w 808071"/>
                <a:gd name="connsiteY3" fmla="*/ 1799501 h 1799501"/>
                <a:gd name="connsiteX4" fmla="*/ 645868 w 808071"/>
                <a:gd name="connsiteY4" fmla="*/ 0 h 1799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8071" h="1799501">
                  <a:moveTo>
                    <a:pt x="645868" y="0"/>
                  </a:moveTo>
                  <a:lnTo>
                    <a:pt x="808071" y="795"/>
                  </a:lnTo>
                  <a:lnTo>
                    <a:pt x="160593" y="1798741"/>
                  </a:lnTo>
                  <a:lnTo>
                    <a:pt x="0" y="1799501"/>
                  </a:lnTo>
                  <a:lnTo>
                    <a:pt x="645868" y="0"/>
                  </a:lnTo>
                  <a:close/>
                </a:path>
              </a:pathLst>
            </a:custGeom>
            <a:solidFill>
              <a:srgbClr val="5A5A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sp>
        <p:nvSpPr>
          <p:cNvPr id="11" name="圖片版面配置區 10"/>
          <p:cNvSpPr>
            <a:spLocks noGrp="1"/>
          </p:cNvSpPr>
          <p:nvPr>
            <p:ph type="pic" sz="quarter" idx="13"/>
          </p:nvPr>
        </p:nvSpPr>
        <p:spPr>
          <a:xfrm flipH="1">
            <a:off x="2846761" y="-2805"/>
            <a:ext cx="6325289" cy="5147395"/>
          </a:xfrm>
          <a:custGeom>
            <a:avLst/>
            <a:gdLst>
              <a:gd name="connsiteX0" fmla="*/ 0 w 6335713"/>
              <a:gd name="connsiteY0" fmla="*/ 0 h 5148000"/>
              <a:gd name="connsiteX1" fmla="*/ 6335713 w 6335713"/>
              <a:gd name="connsiteY1" fmla="*/ 0 h 5148000"/>
              <a:gd name="connsiteX2" fmla="*/ 6335713 w 6335713"/>
              <a:gd name="connsiteY2" fmla="*/ 5148000 h 5148000"/>
              <a:gd name="connsiteX3" fmla="*/ 0 w 6335713"/>
              <a:gd name="connsiteY3" fmla="*/ 5148000 h 5148000"/>
              <a:gd name="connsiteX4" fmla="*/ 0 w 6335713"/>
              <a:gd name="connsiteY4" fmla="*/ 0 h 5148000"/>
              <a:gd name="connsiteX0" fmla="*/ 0 w 6335713"/>
              <a:gd name="connsiteY0" fmla="*/ 0 h 5157525"/>
              <a:gd name="connsiteX1" fmla="*/ 6335713 w 6335713"/>
              <a:gd name="connsiteY1" fmla="*/ 0 h 5157525"/>
              <a:gd name="connsiteX2" fmla="*/ 4452938 w 6335713"/>
              <a:gd name="connsiteY2" fmla="*/ 5157525 h 5157525"/>
              <a:gd name="connsiteX3" fmla="*/ 0 w 6335713"/>
              <a:gd name="connsiteY3" fmla="*/ 5148000 h 5157525"/>
              <a:gd name="connsiteX4" fmla="*/ 0 w 6335713"/>
              <a:gd name="connsiteY4" fmla="*/ 0 h 5157525"/>
              <a:gd name="connsiteX0" fmla="*/ 0 w 6319838"/>
              <a:gd name="connsiteY0" fmla="*/ 0 h 5157525"/>
              <a:gd name="connsiteX1" fmla="*/ 6319838 w 6319838"/>
              <a:gd name="connsiteY1" fmla="*/ 6350 h 5157525"/>
              <a:gd name="connsiteX2" fmla="*/ 4452938 w 6319838"/>
              <a:gd name="connsiteY2" fmla="*/ 5157525 h 5157525"/>
              <a:gd name="connsiteX3" fmla="*/ 0 w 6319838"/>
              <a:gd name="connsiteY3" fmla="*/ 5148000 h 5157525"/>
              <a:gd name="connsiteX4" fmla="*/ 0 w 6319838"/>
              <a:gd name="connsiteY4" fmla="*/ 0 h 5157525"/>
              <a:gd name="connsiteX0" fmla="*/ 0 w 6319838"/>
              <a:gd name="connsiteY0" fmla="*/ 0 h 5157525"/>
              <a:gd name="connsiteX1" fmla="*/ 6311900 w 6319838"/>
              <a:gd name="connsiteY1" fmla="*/ 0 h 5157525"/>
              <a:gd name="connsiteX2" fmla="*/ 6319838 w 6319838"/>
              <a:gd name="connsiteY2" fmla="*/ 6350 h 5157525"/>
              <a:gd name="connsiteX3" fmla="*/ 4452938 w 6319838"/>
              <a:gd name="connsiteY3" fmla="*/ 5157525 h 5157525"/>
              <a:gd name="connsiteX4" fmla="*/ 0 w 6319838"/>
              <a:gd name="connsiteY4" fmla="*/ 5148000 h 5157525"/>
              <a:gd name="connsiteX5" fmla="*/ 0 w 6319838"/>
              <a:gd name="connsiteY5" fmla="*/ 0 h 5157525"/>
              <a:gd name="connsiteX0" fmla="*/ 0 w 6319838"/>
              <a:gd name="connsiteY0" fmla="*/ 0 h 5157525"/>
              <a:gd name="connsiteX1" fmla="*/ 6311900 w 6319838"/>
              <a:gd name="connsiteY1" fmla="*/ 0 h 5157525"/>
              <a:gd name="connsiteX2" fmla="*/ 6319838 w 6319838"/>
              <a:gd name="connsiteY2" fmla="*/ 6350 h 5157525"/>
              <a:gd name="connsiteX3" fmla="*/ 5832475 w 6319838"/>
              <a:gd name="connsiteY3" fmla="*/ 1117600 h 5157525"/>
              <a:gd name="connsiteX4" fmla="*/ 4452938 w 6319838"/>
              <a:gd name="connsiteY4" fmla="*/ 5157525 h 5157525"/>
              <a:gd name="connsiteX5" fmla="*/ 0 w 6319838"/>
              <a:gd name="connsiteY5" fmla="*/ 5148000 h 5157525"/>
              <a:gd name="connsiteX6" fmla="*/ 0 w 6319838"/>
              <a:gd name="connsiteY6" fmla="*/ 0 h 5157525"/>
              <a:gd name="connsiteX0" fmla="*/ 0 w 6319838"/>
              <a:gd name="connsiteY0" fmla="*/ 0 h 5157525"/>
              <a:gd name="connsiteX1" fmla="*/ 6311900 w 6319838"/>
              <a:gd name="connsiteY1" fmla="*/ 0 h 5157525"/>
              <a:gd name="connsiteX2" fmla="*/ 6319838 w 6319838"/>
              <a:gd name="connsiteY2" fmla="*/ 6350 h 5157525"/>
              <a:gd name="connsiteX3" fmla="*/ 5921375 w 6319838"/>
              <a:gd name="connsiteY3" fmla="*/ 1117600 h 5157525"/>
              <a:gd name="connsiteX4" fmla="*/ 5832475 w 6319838"/>
              <a:gd name="connsiteY4" fmla="*/ 1117600 h 5157525"/>
              <a:gd name="connsiteX5" fmla="*/ 4452938 w 6319838"/>
              <a:gd name="connsiteY5" fmla="*/ 5157525 h 5157525"/>
              <a:gd name="connsiteX6" fmla="*/ 0 w 6319838"/>
              <a:gd name="connsiteY6" fmla="*/ 5148000 h 5157525"/>
              <a:gd name="connsiteX7" fmla="*/ 0 w 6319838"/>
              <a:gd name="connsiteY7" fmla="*/ 0 h 5157525"/>
              <a:gd name="connsiteX0" fmla="*/ 0 w 6319838"/>
              <a:gd name="connsiteY0" fmla="*/ 0 h 5157525"/>
              <a:gd name="connsiteX1" fmla="*/ 6311900 w 6319838"/>
              <a:gd name="connsiteY1" fmla="*/ 0 h 5157525"/>
              <a:gd name="connsiteX2" fmla="*/ 6319838 w 6319838"/>
              <a:gd name="connsiteY2" fmla="*/ 6350 h 5157525"/>
              <a:gd name="connsiteX3" fmla="*/ 5921375 w 6319838"/>
              <a:gd name="connsiteY3" fmla="*/ 1117600 h 5157525"/>
              <a:gd name="connsiteX4" fmla="*/ 5832475 w 6319838"/>
              <a:gd name="connsiteY4" fmla="*/ 1117600 h 5157525"/>
              <a:gd name="connsiteX5" fmla="*/ 4452938 w 6319838"/>
              <a:gd name="connsiteY5" fmla="*/ 5157525 h 5157525"/>
              <a:gd name="connsiteX6" fmla="*/ 0 w 6319838"/>
              <a:gd name="connsiteY6" fmla="*/ 5148000 h 5157525"/>
              <a:gd name="connsiteX7" fmla="*/ 0 w 6319838"/>
              <a:gd name="connsiteY7" fmla="*/ 0 h 5157525"/>
              <a:gd name="connsiteX0" fmla="*/ 0 w 6319838"/>
              <a:gd name="connsiteY0" fmla="*/ 0 h 5157525"/>
              <a:gd name="connsiteX1" fmla="*/ 6311900 w 6319838"/>
              <a:gd name="connsiteY1" fmla="*/ 0 h 5157525"/>
              <a:gd name="connsiteX2" fmla="*/ 6319838 w 6319838"/>
              <a:gd name="connsiteY2" fmla="*/ 6350 h 5157525"/>
              <a:gd name="connsiteX3" fmla="*/ 5921375 w 6319838"/>
              <a:gd name="connsiteY3" fmla="*/ 1117600 h 5157525"/>
              <a:gd name="connsiteX4" fmla="*/ 5832475 w 6319838"/>
              <a:gd name="connsiteY4" fmla="*/ 1117600 h 5157525"/>
              <a:gd name="connsiteX5" fmla="*/ 4452938 w 6319838"/>
              <a:gd name="connsiteY5" fmla="*/ 5157525 h 5157525"/>
              <a:gd name="connsiteX6" fmla="*/ 0 w 6319838"/>
              <a:gd name="connsiteY6" fmla="*/ 5148000 h 5157525"/>
              <a:gd name="connsiteX7" fmla="*/ 0 w 6319838"/>
              <a:gd name="connsiteY7" fmla="*/ 0 h 5157525"/>
              <a:gd name="connsiteX0" fmla="*/ 0 w 6319838"/>
              <a:gd name="connsiteY0" fmla="*/ 0 h 5157525"/>
              <a:gd name="connsiteX1" fmla="*/ 6311900 w 6319838"/>
              <a:gd name="connsiteY1" fmla="*/ 0 h 5157525"/>
              <a:gd name="connsiteX2" fmla="*/ 6319838 w 6319838"/>
              <a:gd name="connsiteY2" fmla="*/ 6350 h 5157525"/>
              <a:gd name="connsiteX3" fmla="*/ 5921375 w 6319838"/>
              <a:gd name="connsiteY3" fmla="*/ 1117600 h 5157525"/>
              <a:gd name="connsiteX4" fmla="*/ 5832475 w 6319838"/>
              <a:gd name="connsiteY4" fmla="*/ 1117600 h 5157525"/>
              <a:gd name="connsiteX5" fmla="*/ 4452938 w 6319838"/>
              <a:gd name="connsiteY5" fmla="*/ 5157525 h 5157525"/>
              <a:gd name="connsiteX6" fmla="*/ 0 w 6319838"/>
              <a:gd name="connsiteY6" fmla="*/ 5148000 h 5157525"/>
              <a:gd name="connsiteX7" fmla="*/ 0 w 6319838"/>
              <a:gd name="connsiteY7" fmla="*/ 0 h 5157525"/>
              <a:gd name="connsiteX0" fmla="*/ 0 w 6319838"/>
              <a:gd name="connsiteY0" fmla="*/ 0 h 5157525"/>
              <a:gd name="connsiteX1" fmla="*/ 6311900 w 6319838"/>
              <a:gd name="connsiteY1" fmla="*/ 0 h 5157525"/>
              <a:gd name="connsiteX2" fmla="*/ 6319838 w 6319838"/>
              <a:gd name="connsiteY2" fmla="*/ 6350 h 5157525"/>
              <a:gd name="connsiteX3" fmla="*/ 5921375 w 6319838"/>
              <a:gd name="connsiteY3" fmla="*/ 1117600 h 5157525"/>
              <a:gd name="connsiteX4" fmla="*/ 5832475 w 6319838"/>
              <a:gd name="connsiteY4" fmla="*/ 1117600 h 5157525"/>
              <a:gd name="connsiteX5" fmla="*/ 4452938 w 6319838"/>
              <a:gd name="connsiteY5" fmla="*/ 5157525 h 5157525"/>
              <a:gd name="connsiteX6" fmla="*/ 0 w 6319838"/>
              <a:gd name="connsiteY6" fmla="*/ 5148000 h 5157525"/>
              <a:gd name="connsiteX7" fmla="*/ 0 w 6319838"/>
              <a:gd name="connsiteY7" fmla="*/ 0 h 5157525"/>
              <a:gd name="connsiteX0" fmla="*/ 0 w 6319838"/>
              <a:gd name="connsiteY0" fmla="*/ 0 h 5157525"/>
              <a:gd name="connsiteX1" fmla="*/ 6311900 w 6319838"/>
              <a:gd name="connsiteY1" fmla="*/ 0 h 5157525"/>
              <a:gd name="connsiteX2" fmla="*/ 6319838 w 6319838"/>
              <a:gd name="connsiteY2" fmla="*/ 6350 h 5157525"/>
              <a:gd name="connsiteX3" fmla="*/ 5921375 w 6319838"/>
              <a:gd name="connsiteY3" fmla="*/ 1117600 h 5157525"/>
              <a:gd name="connsiteX4" fmla="*/ 5836140 w 6319838"/>
              <a:gd name="connsiteY4" fmla="*/ 1115768 h 5157525"/>
              <a:gd name="connsiteX5" fmla="*/ 4452938 w 6319838"/>
              <a:gd name="connsiteY5" fmla="*/ 5157525 h 5157525"/>
              <a:gd name="connsiteX6" fmla="*/ 0 w 6319838"/>
              <a:gd name="connsiteY6" fmla="*/ 5148000 h 5157525"/>
              <a:gd name="connsiteX7" fmla="*/ 0 w 6319838"/>
              <a:gd name="connsiteY7" fmla="*/ 0 h 5157525"/>
              <a:gd name="connsiteX0" fmla="*/ 0 w 6319838"/>
              <a:gd name="connsiteY0" fmla="*/ 0 h 5157525"/>
              <a:gd name="connsiteX1" fmla="*/ 6311900 w 6319838"/>
              <a:gd name="connsiteY1" fmla="*/ 0 h 5157525"/>
              <a:gd name="connsiteX2" fmla="*/ 6319838 w 6319838"/>
              <a:gd name="connsiteY2" fmla="*/ 6350 h 5157525"/>
              <a:gd name="connsiteX3" fmla="*/ 5921375 w 6319838"/>
              <a:gd name="connsiteY3" fmla="*/ 1117600 h 5157525"/>
              <a:gd name="connsiteX4" fmla="*/ 5832475 w 6319838"/>
              <a:gd name="connsiteY4" fmla="*/ 1121266 h 5157525"/>
              <a:gd name="connsiteX5" fmla="*/ 4452938 w 6319838"/>
              <a:gd name="connsiteY5" fmla="*/ 5157525 h 5157525"/>
              <a:gd name="connsiteX6" fmla="*/ 0 w 6319838"/>
              <a:gd name="connsiteY6" fmla="*/ 5148000 h 5157525"/>
              <a:gd name="connsiteX7" fmla="*/ 0 w 6319838"/>
              <a:gd name="connsiteY7" fmla="*/ 0 h 5157525"/>
              <a:gd name="connsiteX0" fmla="*/ 0 w 6319838"/>
              <a:gd name="connsiteY0" fmla="*/ 0 h 5157525"/>
              <a:gd name="connsiteX1" fmla="*/ 6311900 w 6319838"/>
              <a:gd name="connsiteY1" fmla="*/ 0 h 5157525"/>
              <a:gd name="connsiteX2" fmla="*/ 6319838 w 6319838"/>
              <a:gd name="connsiteY2" fmla="*/ 6350 h 5157525"/>
              <a:gd name="connsiteX3" fmla="*/ 5921375 w 6319838"/>
              <a:gd name="connsiteY3" fmla="*/ 1117600 h 5157525"/>
              <a:gd name="connsiteX4" fmla="*/ 5832475 w 6319838"/>
              <a:gd name="connsiteY4" fmla="*/ 1121266 h 5157525"/>
              <a:gd name="connsiteX5" fmla="*/ 4452938 w 6319838"/>
              <a:gd name="connsiteY5" fmla="*/ 5157525 h 5157525"/>
              <a:gd name="connsiteX6" fmla="*/ 0 w 6319838"/>
              <a:gd name="connsiteY6" fmla="*/ 5148000 h 5157525"/>
              <a:gd name="connsiteX7" fmla="*/ 0 w 6319838"/>
              <a:gd name="connsiteY7" fmla="*/ 0 h 5157525"/>
              <a:gd name="connsiteX0" fmla="*/ 0 w 6319838"/>
              <a:gd name="connsiteY0" fmla="*/ 0 h 5157525"/>
              <a:gd name="connsiteX1" fmla="*/ 6311900 w 6319838"/>
              <a:gd name="connsiteY1" fmla="*/ 0 h 5157525"/>
              <a:gd name="connsiteX2" fmla="*/ 6319838 w 6319838"/>
              <a:gd name="connsiteY2" fmla="*/ 6350 h 5157525"/>
              <a:gd name="connsiteX3" fmla="*/ 5921375 w 6319838"/>
              <a:gd name="connsiteY3" fmla="*/ 1117600 h 5157525"/>
              <a:gd name="connsiteX4" fmla="*/ 5832475 w 6319838"/>
              <a:gd name="connsiteY4" fmla="*/ 1121266 h 5157525"/>
              <a:gd name="connsiteX5" fmla="*/ 4452938 w 6319838"/>
              <a:gd name="connsiteY5" fmla="*/ 5157525 h 5157525"/>
              <a:gd name="connsiteX6" fmla="*/ 0 w 6319838"/>
              <a:gd name="connsiteY6" fmla="*/ 5148000 h 5157525"/>
              <a:gd name="connsiteX7" fmla="*/ 0 w 6319838"/>
              <a:gd name="connsiteY7" fmla="*/ 0 h 5157525"/>
              <a:gd name="connsiteX0" fmla="*/ 0 w 6319838"/>
              <a:gd name="connsiteY0" fmla="*/ 0 h 5157525"/>
              <a:gd name="connsiteX1" fmla="*/ 6311900 w 6319838"/>
              <a:gd name="connsiteY1" fmla="*/ 0 h 5157525"/>
              <a:gd name="connsiteX2" fmla="*/ 6319838 w 6319838"/>
              <a:gd name="connsiteY2" fmla="*/ 6350 h 5157525"/>
              <a:gd name="connsiteX3" fmla="*/ 5921375 w 6319838"/>
              <a:gd name="connsiteY3" fmla="*/ 1117600 h 5157525"/>
              <a:gd name="connsiteX4" fmla="*/ 5828810 w 6319838"/>
              <a:gd name="connsiteY4" fmla="*/ 1117601 h 5157525"/>
              <a:gd name="connsiteX5" fmla="*/ 4452938 w 6319838"/>
              <a:gd name="connsiteY5" fmla="*/ 5157525 h 5157525"/>
              <a:gd name="connsiteX6" fmla="*/ 0 w 6319838"/>
              <a:gd name="connsiteY6" fmla="*/ 5148000 h 5157525"/>
              <a:gd name="connsiteX7" fmla="*/ 0 w 6319838"/>
              <a:gd name="connsiteY7" fmla="*/ 0 h 5157525"/>
              <a:gd name="connsiteX0" fmla="*/ 0 w 6319838"/>
              <a:gd name="connsiteY0" fmla="*/ 0 h 5157525"/>
              <a:gd name="connsiteX1" fmla="*/ 6311900 w 6319838"/>
              <a:gd name="connsiteY1" fmla="*/ 0 h 5157525"/>
              <a:gd name="connsiteX2" fmla="*/ 6319838 w 6319838"/>
              <a:gd name="connsiteY2" fmla="*/ 6350 h 5157525"/>
              <a:gd name="connsiteX3" fmla="*/ 5921375 w 6319838"/>
              <a:gd name="connsiteY3" fmla="*/ 1117600 h 5157525"/>
              <a:gd name="connsiteX4" fmla="*/ 5828810 w 6319838"/>
              <a:gd name="connsiteY4" fmla="*/ 1117601 h 5157525"/>
              <a:gd name="connsiteX5" fmla="*/ 4452938 w 6319838"/>
              <a:gd name="connsiteY5" fmla="*/ 5157525 h 5157525"/>
              <a:gd name="connsiteX6" fmla="*/ 0 w 6319838"/>
              <a:gd name="connsiteY6" fmla="*/ 5148000 h 5157525"/>
              <a:gd name="connsiteX7" fmla="*/ 0 w 6319838"/>
              <a:gd name="connsiteY7" fmla="*/ 0 h 5157525"/>
              <a:gd name="connsiteX0" fmla="*/ 0 w 6319838"/>
              <a:gd name="connsiteY0" fmla="*/ 0 h 5157525"/>
              <a:gd name="connsiteX1" fmla="*/ 6311900 w 6319838"/>
              <a:gd name="connsiteY1" fmla="*/ 0 h 5157525"/>
              <a:gd name="connsiteX2" fmla="*/ 6319838 w 6319838"/>
              <a:gd name="connsiteY2" fmla="*/ 6350 h 5157525"/>
              <a:gd name="connsiteX3" fmla="*/ 5921375 w 6319838"/>
              <a:gd name="connsiteY3" fmla="*/ 1117600 h 5157525"/>
              <a:gd name="connsiteX4" fmla="*/ 5837972 w 6319838"/>
              <a:gd name="connsiteY4" fmla="*/ 1115769 h 5157525"/>
              <a:gd name="connsiteX5" fmla="*/ 4452938 w 6319838"/>
              <a:gd name="connsiteY5" fmla="*/ 5157525 h 5157525"/>
              <a:gd name="connsiteX6" fmla="*/ 0 w 6319838"/>
              <a:gd name="connsiteY6" fmla="*/ 5148000 h 5157525"/>
              <a:gd name="connsiteX7" fmla="*/ 0 w 6319838"/>
              <a:gd name="connsiteY7" fmla="*/ 0 h 5157525"/>
              <a:gd name="connsiteX0" fmla="*/ 0 w 6319838"/>
              <a:gd name="connsiteY0" fmla="*/ 0 h 5157525"/>
              <a:gd name="connsiteX1" fmla="*/ 6311900 w 6319838"/>
              <a:gd name="connsiteY1" fmla="*/ 0 h 5157525"/>
              <a:gd name="connsiteX2" fmla="*/ 6319838 w 6319838"/>
              <a:gd name="connsiteY2" fmla="*/ 6350 h 5157525"/>
              <a:gd name="connsiteX3" fmla="*/ 5921375 w 6319838"/>
              <a:gd name="connsiteY3" fmla="*/ 1117600 h 5157525"/>
              <a:gd name="connsiteX4" fmla="*/ 5837972 w 6319838"/>
              <a:gd name="connsiteY4" fmla="*/ 1115769 h 5157525"/>
              <a:gd name="connsiteX5" fmla="*/ 5195528 w 6319838"/>
              <a:gd name="connsiteY5" fmla="*/ 2915452 h 5157525"/>
              <a:gd name="connsiteX6" fmla="*/ 4452938 w 6319838"/>
              <a:gd name="connsiteY6" fmla="*/ 5157525 h 5157525"/>
              <a:gd name="connsiteX7" fmla="*/ 0 w 6319838"/>
              <a:gd name="connsiteY7" fmla="*/ 5148000 h 5157525"/>
              <a:gd name="connsiteX8" fmla="*/ 0 w 6319838"/>
              <a:gd name="connsiteY8" fmla="*/ 0 h 5157525"/>
              <a:gd name="connsiteX0" fmla="*/ 0 w 6319838"/>
              <a:gd name="connsiteY0" fmla="*/ 0 h 5157525"/>
              <a:gd name="connsiteX1" fmla="*/ 6311900 w 6319838"/>
              <a:gd name="connsiteY1" fmla="*/ 0 h 5157525"/>
              <a:gd name="connsiteX2" fmla="*/ 6319838 w 6319838"/>
              <a:gd name="connsiteY2" fmla="*/ 6350 h 5157525"/>
              <a:gd name="connsiteX3" fmla="*/ 5921375 w 6319838"/>
              <a:gd name="connsiteY3" fmla="*/ 1117600 h 5157525"/>
              <a:gd name="connsiteX4" fmla="*/ 5837972 w 6319838"/>
              <a:gd name="connsiteY4" fmla="*/ 1115769 h 5157525"/>
              <a:gd name="connsiteX5" fmla="*/ 5195528 w 6319838"/>
              <a:gd name="connsiteY5" fmla="*/ 2915452 h 5157525"/>
              <a:gd name="connsiteX6" fmla="*/ 5270659 w 6319838"/>
              <a:gd name="connsiteY6" fmla="*/ 2915452 h 5157525"/>
              <a:gd name="connsiteX7" fmla="*/ 4452938 w 6319838"/>
              <a:gd name="connsiteY7" fmla="*/ 5157525 h 5157525"/>
              <a:gd name="connsiteX8" fmla="*/ 0 w 6319838"/>
              <a:gd name="connsiteY8" fmla="*/ 5148000 h 5157525"/>
              <a:gd name="connsiteX9" fmla="*/ 0 w 6319838"/>
              <a:gd name="connsiteY9" fmla="*/ 0 h 5157525"/>
              <a:gd name="connsiteX0" fmla="*/ 0 w 6319838"/>
              <a:gd name="connsiteY0" fmla="*/ 0 h 5157525"/>
              <a:gd name="connsiteX1" fmla="*/ 6311900 w 6319838"/>
              <a:gd name="connsiteY1" fmla="*/ 0 h 5157525"/>
              <a:gd name="connsiteX2" fmla="*/ 6319838 w 6319838"/>
              <a:gd name="connsiteY2" fmla="*/ 6350 h 5157525"/>
              <a:gd name="connsiteX3" fmla="*/ 5921375 w 6319838"/>
              <a:gd name="connsiteY3" fmla="*/ 1117600 h 5157525"/>
              <a:gd name="connsiteX4" fmla="*/ 5837972 w 6319838"/>
              <a:gd name="connsiteY4" fmla="*/ 1115769 h 5157525"/>
              <a:gd name="connsiteX5" fmla="*/ 5195528 w 6319838"/>
              <a:gd name="connsiteY5" fmla="*/ 2915452 h 5157525"/>
              <a:gd name="connsiteX6" fmla="*/ 5270659 w 6319838"/>
              <a:gd name="connsiteY6" fmla="*/ 2915452 h 5157525"/>
              <a:gd name="connsiteX7" fmla="*/ 4452938 w 6319838"/>
              <a:gd name="connsiteY7" fmla="*/ 5157525 h 5157525"/>
              <a:gd name="connsiteX8" fmla="*/ 0 w 6319838"/>
              <a:gd name="connsiteY8" fmla="*/ 5148000 h 5157525"/>
              <a:gd name="connsiteX9" fmla="*/ 0 w 6319838"/>
              <a:gd name="connsiteY9" fmla="*/ 0 h 5157525"/>
              <a:gd name="connsiteX0" fmla="*/ 0 w 6319838"/>
              <a:gd name="connsiteY0" fmla="*/ 0 h 5157525"/>
              <a:gd name="connsiteX1" fmla="*/ 6311900 w 6319838"/>
              <a:gd name="connsiteY1" fmla="*/ 0 h 5157525"/>
              <a:gd name="connsiteX2" fmla="*/ 6319838 w 6319838"/>
              <a:gd name="connsiteY2" fmla="*/ 6350 h 5157525"/>
              <a:gd name="connsiteX3" fmla="*/ 5921375 w 6319838"/>
              <a:gd name="connsiteY3" fmla="*/ 1117600 h 5157525"/>
              <a:gd name="connsiteX4" fmla="*/ 5837972 w 6319838"/>
              <a:gd name="connsiteY4" fmla="*/ 1115769 h 5157525"/>
              <a:gd name="connsiteX5" fmla="*/ 5195528 w 6319838"/>
              <a:gd name="connsiteY5" fmla="*/ 2915452 h 5157525"/>
              <a:gd name="connsiteX6" fmla="*/ 5270659 w 6319838"/>
              <a:gd name="connsiteY6" fmla="*/ 2915452 h 5157525"/>
              <a:gd name="connsiteX7" fmla="*/ 4452938 w 6319838"/>
              <a:gd name="connsiteY7" fmla="*/ 5157525 h 5157525"/>
              <a:gd name="connsiteX8" fmla="*/ 0 w 6319838"/>
              <a:gd name="connsiteY8" fmla="*/ 5148000 h 5157525"/>
              <a:gd name="connsiteX9" fmla="*/ 0 w 6319838"/>
              <a:gd name="connsiteY9" fmla="*/ 0 h 5157525"/>
              <a:gd name="connsiteX0" fmla="*/ 0 w 6319838"/>
              <a:gd name="connsiteY0" fmla="*/ 0 h 5148000"/>
              <a:gd name="connsiteX1" fmla="*/ 6311900 w 6319838"/>
              <a:gd name="connsiteY1" fmla="*/ 0 h 5148000"/>
              <a:gd name="connsiteX2" fmla="*/ 6319838 w 6319838"/>
              <a:gd name="connsiteY2" fmla="*/ 6350 h 5148000"/>
              <a:gd name="connsiteX3" fmla="*/ 5921375 w 6319838"/>
              <a:gd name="connsiteY3" fmla="*/ 1117600 h 5148000"/>
              <a:gd name="connsiteX4" fmla="*/ 5837972 w 6319838"/>
              <a:gd name="connsiteY4" fmla="*/ 1115769 h 5148000"/>
              <a:gd name="connsiteX5" fmla="*/ 5195528 w 6319838"/>
              <a:gd name="connsiteY5" fmla="*/ 2915452 h 5148000"/>
              <a:gd name="connsiteX6" fmla="*/ 5270659 w 6319838"/>
              <a:gd name="connsiteY6" fmla="*/ 2915452 h 5148000"/>
              <a:gd name="connsiteX7" fmla="*/ 4460268 w 6319838"/>
              <a:gd name="connsiteY7" fmla="*/ 5142866 h 5148000"/>
              <a:gd name="connsiteX8" fmla="*/ 0 w 6319838"/>
              <a:gd name="connsiteY8" fmla="*/ 5148000 h 5148000"/>
              <a:gd name="connsiteX9" fmla="*/ 0 w 6319838"/>
              <a:gd name="connsiteY9" fmla="*/ 0 h 5148000"/>
              <a:gd name="connsiteX0" fmla="*/ 1832 w 6321670"/>
              <a:gd name="connsiteY0" fmla="*/ 0 h 5144335"/>
              <a:gd name="connsiteX1" fmla="*/ 6313732 w 6321670"/>
              <a:gd name="connsiteY1" fmla="*/ 0 h 5144335"/>
              <a:gd name="connsiteX2" fmla="*/ 6321670 w 6321670"/>
              <a:gd name="connsiteY2" fmla="*/ 6350 h 5144335"/>
              <a:gd name="connsiteX3" fmla="*/ 5923207 w 6321670"/>
              <a:gd name="connsiteY3" fmla="*/ 1117600 h 5144335"/>
              <a:gd name="connsiteX4" fmla="*/ 5839804 w 6321670"/>
              <a:gd name="connsiteY4" fmla="*/ 1115769 h 5144335"/>
              <a:gd name="connsiteX5" fmla="*/ 5197360 w 6321670"/>
              <a:gd name="connsiteY5" fmla="*/ 2915452 h 5144335"/>
              <a:gd name="connsiteX6" fmla="*/ 5272491 w 6321670"/>
              <a:gd name="connsiteY6" fmla="*/ 2915452 h 5144335"/>
              <a:gd name="connsiteX7" fmla="*/ 4462100 w 6321670"/>
              <a:gd name="connsiteY7" fmla="*/ 5142866 h 5144335"/>
              <a:gd name="connsiteX8" fmla="*/ 0 w 6321670"/>
              <a:gd name="connsiteY8" fmla="*/ 5144335 h 5144335"/>
              <a:gd name="connsiteX9" fmla="*/ 1832 w 6321670"/>
              <a:gd name="connsiteY9" fmla="*/ 0 h 5144335"/>
              <a:gd name="connsiteX0" fmla="*/ 1832 w 6321670"/>
              <a:gd name="connsiteY0" fmla="*/ 0 h 5147395"/>
              <a:gd name="connsiteX1" fmla="*/ 6313732 w 6321670"/>
              <a:gd name="connsiteY1" fmla="*/ 0 h 5147395"/>
              <a:gd name="connsiteX2" fmla="*/ 6321670 w 6321670"/>
              <a:gd name="connsiteY2" fmla="*/ 6350 h 5147395"/>
              <a:gd name="connsiteX3" fmla="*/ 5923207 w 6321670"/>
              <a:gd name="connsiteY3" fmla="*/ 1117600 h 5147395"/>
              <a:gd name="connsiteX4" fmla="*/ 5839804 w 6321670"/>
              <a:gd name="connsiteY4" fmla="*/ 1115769 h 5147395"/>
              <a:gd name="connsiteX5" fmla="*/ 5197360 w 6321670"/>
              <a:gd name="connsiteY5" fmla="*/ 2915452 h 5147395"/>
              <a:gd name="connsiteX6" fmla="*/ 5272491 w 6321670"/>
              <a:gd name="connsiteY6" fmla="*/ 2915452 h 5147395"/>
              <a:gd name="connsiteX7" fmla="*/ 4462100 w 6321670"/>
              <a:gd name="connsiteY7" fmla="*/ 5142866 h 5147395"/>
              <a:gd name="connsiteX8" fmla="*/ 1814630 w 6321670"/>
              <a:gd name="connsiteY8" fmla="*/ 5147395 h 5147395"/>
              <a:gd name="connsiteX9" fmla="*/ 0 w 6321670"/>
              <a:gd name="connsiteY9" fmla="*/ 5144335 h 5147395"/>
              <a:gd name="connsiteX10" fmla="*/ 1832 w 6321670"/>
              <a:gd name="connsiteY10" fmla="*/ 0 h 5147395"/>
              <a:gd name="connsiteX0" fmla="*/ 1832 w 6321670"/>
              <a:gd name="connsiteY0" fmla="*/ 0 h 5147395"/>
              <a:gd name="connsiteX1" fmla="*/ 6313732 w 6321670"/>
              <a:gd name="connsiteY1" fmla="*/ 0 h 5147395"/>
              <a:gd name="connsiteX2" fmla="*/ 6321670 w 6321670"/>
              <a:gd name="connsiteY2" fmla="*/ 6350 h 5147395"/>
              <a:gd name="connsiteX3" fmla="*/ 5923207 w 6321670"/>
              <a:gd name="connsiteY3" fmla="*/ 1117600 h 5147395"/>
              <a:gd name="connsiteX4" fmla="*/ 5839804 w 6321670"/>
              <a:gd name="connsiteY4" fmla="*/ 1115769 h 5147395"/>
              <a:gd name="connsiteX5" fmla="*/ 5197360 w 6321670"/>
              <a:gd name="connsiteY5" fmla="*/ 2915452 h 5147395"/>
              <a:gd name="connsiteX6" fmla="*/ 5272491 w 6321670"/>
              <a:gd name="connsiteY6" fmla="*/ 2915452 h 5147395"/>
              <a:gd name="connsiteX7" fmla="*/ 4462100 w 6321670"/>
              <a:gd name="connsiteY7" fmla="*/ 5142866 h 5147395"/>
              <a:gd name="connsiteX8" fmla="*/ 1814630 w 6321670"/>
              <a:gd name="connsiteY8" fmla="*/ 5147395 h 5147395"/>
              <a:gd name="connsiteX9" fmla="*/ 0 w 6321670"/>
              <a:gd name="connsiteY9" fmla="*/ 5144335 h 5147395"/>
              <a:gd name="connsiteX10" fmla="*/ 1832 w 6321670"/>
              <a:gd name="connsiteY10" fmla="*/ 0 h 5147395"/>
              <a:gd name="connsiteX0" fmla="*/ 1832 w 6321670"/>
              <a:gd name="connsiteY0" fmla="*/ 0 h 5147395"/>
              <a:gd name="connsiteX1" fmla="*/ 6313732 w 6321670"/>
              <a:gd name="connsiteY1" fmla="*/ 0 h 5147395"/>
              <a:gd name="connsiteX2" fmla="*/ 6321670 w 6321670"/>
              <a:gd name="connsiteY2" fmla="*/ 6350 h 5147395"/>
              <a:gd name="connsiteX3" fmla="*/ 5923207 w 6321670"/>
              <a:gd name="connsiteY3" fmla="*/ 1117600 h 5147395"/>
              <a:gd name="connsiteX4" fmla="*/ 5837391 w 6321670"/>
              <a:gd name="connsiteY4" fmla="*/ 1123007 h 5147395"/>
              <a:gd name="connsiteX5" fmla="*/ 5197360 w 6321670"/>
              <a:gd name="connsiteY5" fmla="*/ 2915452 h 5147395"/>
              <a:gd name="connsiteX6" fmla="*/ 5272491 w 6321670"/>
              <a:gd name="connsiteY6" fmla="*/ 2915452 h 5147395"/>
              <a:gd name="connsiteX7" fmla="*/ 4462100 w 6321670"/>
              <a:gd name="connsiteY7" fmla="*/ 5142866 h 5147395"/>
              <a:gd name="connsiteX8" fmla="*/ 1814630 w 6321670"/>
              <a:gd name="connsiteY8" fmla="*/ 5147395 h 5147395"/>
              <a:gd name="connsiteX9" fmla="*/ 0 w 6321670"/>
              <a:gd name="connsiteY9" fmla="*/ 5144335 h 5147395"/>
              <a:gd name="connsiteX10" fmla="*/ 1832 w 6321670"/>
              <a:gd name="connsiteY10" fmla="*/ 0 h 5147395"/>
              <a:gd name="connsiteX0" fmla="*/ 1832 w 6321670"/>
              <a:gd name="connsiteY0" fmla="*/ 0 h 5147395"/>
              <a:gd name="connsiteX1" fmla="*/ 6321670 w 6321670"/>
              <a:gd name="connsiteY1" fmla="*/ 6350 h 5147395"/>
              <a:gd name="connsiteX2" fmla="*/ 5923207 w 6321670"/>
              <a:gd name="connsiteY2" fmla="*/ 1117600 h 5147395"/>
              <a:gd name="connsiteX3" fmla="*/ 5837391 w 6321670"/>
              <a:gd name="connsiteY3" fmla="*/ 1123007 h 5147395"/>
              <a:gd name="connsiteX4" fmla="*/ 5197360 w 6321670"/>
              <a:gd name="connsiteY4" fmla="*/ 2915452 h 5147395"/>
              <a:gd name="connsiteX5" fmla="*/ 5272491 w 6321670"/>
              <a:gd name="connsiteY5" fmla="*/ 2915452 h 5147395"/>
              <a:gd name="connsiteX6" fmla="*/ 4462100 w 6321670"/>
              <a:gd name="connsiteY6" fmla="*/ 5142866 h 5147395"/>
              <a:gd name="connsiteX7" fmla="*/ 1814630 w 6321670"/>
              <a:gd name="connsiteY7" fmla="*/ 5147395 h 5147395"/>
              <a:gd name="connsiteX8" fmla="*/ 0 w 6321670"/>
              <a:gd name="connsiteY8" fmla="*/ 5144335 h 5147395"/>
              <a:gd name="connsiteX9" fmla="*/ 1832 w 6321670"/>
              <a:gd name="connsiteY9" fmla="*/ 0 h 5147395"/>
              <a:gd name="connsiteX0" fmla="*/ 1832 w 6325289"/>
              <a:gd name="connsiteY0" fmla="*/ 0 h 5147395"/>
              <a:gd name="connsiteX1" fmla="*/ 6325289 w 6325289"/>
              <a:gd name="connsiteY1" fmla="*/ 318 h 5147395"/>
              <a:gd name="connsiteX2" fmla="*/ 5923207 w 6325289"/>
              <a:gd name="connsiteY2" fmla="*/ 1117600 h 5147395"/>
              <a:gd name="connsiteX3" fmla="*/ 5837391 w 6325289"/>
              <a:gd name="connsiteY3" fmla="*/ 1123007 h 5147395"/>
              <a:gd name="connsiteX4" fmla="*/ 5197360 w 6325289"/>
              <a:gd name="connsiteY4" fmla="*/ 2915452 h 5147395"/>
              <a:gd name="connsiteX5" fmla="*/ 5272491 w 6325289"/>
              <a:gd name="connsiteY5" fmla="*/ 2915452 h 5147395"/>
              <a:gd name="connsiteX6" fmla="*/ 4462100 w 6325289"/>
              <a:gd name="connsiteY6" fmla="*/ 5142866 h 5147395"/>
              <a:gd name="connsiteX7" fmla="*/ 1814630 w 6325289"/>
              <a:gd name="connsiteY7" fmla="*/ 5147395 h 5147395"/>
              <a:gd name="connsiteX8" fmla="*/ 0 w 6325289"/>
              <a:gd name="connsiteY8" fmla="*/ 5144335 h 5147395"/>
              <a:gd name="connsiteX9" fmla="*/ 1832 w 6325289"/>
              <a:gd name="connsiteY9" fmla="*/ 0 h 5147395"/>
              <a:gd name="connsiteX0" fmla="*/ 1832 w 6325289"/>
              <a:gd name="connsiteY0" fmla="*/ 0 h 5147395"/>
              <a:gd name="connsiteX1" fmla="*/ 6325289 w 6325289"/>
              <a:gd name="connsiteY1" fmla="*/ 318 h 5147395"/>
              <a:gd name="connsiteX2" fmla="*/ 5922001 w 6325289"/>
              <a:gd name="connsiteY2" fmla="*/ 1120013 h 5147395"/>
              <a:gd name="connsiteX3" fmla="*/ 5837391 w 6325289"/>
              <a:gd name="connsiteY3" fmla="*/ 1123007 h 5147395"/>
              <a:gd name="connsiteX4" fmla="*/ 5197360 w 6325289"/>
              <a:gd name="connsiteY4" fmla="*/ 2915452 h 5147395"/>
              <a:gd name="connsiteX5" fmla="*/ 5272491 w 6325289"/>
              <a:gd name="connsiteY5" fmla="*/ 2915452 h 5147395"/>
              <a:gd name="connsiteX6" fmla="*/ 4462100 w 6325289"/>
              <a:gd name="connsiteY6" fmla="*/ 5142866 h 5147395"/>
              <a:gd name="connsiteX7" fmla="*/ 1814630 w 6325289"/>
              <a:gd name="connsiteY7" fmla="*/ 5147395 h 5147395"/>
              <a:gd name="connsiteX8" fmla="*/ 0 w 6325289"/>
              <a:gd name="connsiteY8" fmla="*/ 5144335 h 5147395"/>
              <a:gd name="connsiteX9" fmla="*/ 1832 w 6325289"/>
              <a:gd name="connsiteY9" fmla="*/ 0 h 5147395"/>
              <a:gd name="connsiteX0" fmla="*/ 1832 w 6687628"/>
              <a:gd name="connsiteY0" fmla="*/ 0 h 5147395"/>
              <a:gd name="connsiteX1" fmla="*/ 6325289 w 6687628"/>
              <a:gd name="connsiteY1" fmla="*/ 318 h 5147395"/>
              <a:gd name="connsiteX2" fmla="*/ 5837391 w 6687628"/>
              <a:gd name="connsiteY2" fmla="*/ 1123007 h 5147395"/>
              <a:gd name="connsiteX3" fmla="*/ 5197360 w 6687628"/>
              <a:gd name="connsiteY3" fmla="*/ 2915452 h 5147395"/>
              <a:gd name="connsiteX4" fmla="*/ 5272491 w 6687628"/>
              <a:gd name="connsiteY4" fmla="*/ 2915452 h 5147395"/>
              <a:gd name="connsiteX5" fmla="*/ 4462100 w 6687628"/>
              <a:gd name="connsiteY5" fmla="*/ 5142866 h 5147395"/>
              <a:gd name="connsiteX6" fmla="*/ 1814630 w 6687628"/>
              <a:gd name="connsiteY6" fmla="*/ 5147395 h 5147395"/>
              <a:gd name="connsiteX7" fmla="*/ 0 w 6687628"/>
              <a:gd name="connsiteY7" fmla="*/ 5144335 h 5147395"/>
              <a:gd name="connsiteX8" fmla="*/ 1832 w 6687628"/>
              <a:gd name="connsiteY8" fmla="*/ 0 h 5147395"/>
              <a:gd name="connsiteX0" fmla="*/ 1832 w 6716656"/>
              <a:gd name="connsiteY0" fmla="*/ 0 h 5147395"/>
              <a:gd name="connsiteX1" fmla="*/ 6325289 w 6716656"/>
              <a:gd name="connsiteY1" fmla="*/ 318 h 5147395"/>
              <a:gd name="connsiteX2" fmla="*/ 5925367 w 6716656"/>
              <a:gd name="connsiteY2" fmla="*/ 1118271 h 5147395"/>
              <a:gd name="connsiteX3" fmla="*/ 5837391 w 6716656"/>
              <a:gd name="connsiteY3" fmla="*/ 1123007 h 5147395"/>
              <a:gd name="connsiteX4" fmla="*/ 5197360 w 6716656"/>
              <a:gd name="connsiteY4" fmla="*/ 2915452 h 5147395"/>
              <a:gd name="connsiteX5" fmla="*/ 5272491 w 6716656"/>
              <a:gd name="connsiteY5" fmla="*/ 2915452 h 5147395"/>
              <a:gd name="connsiteX6" fmla="*/ 4462100 w 6716656"/>
              <a:gd name="connsiteY6" fmla="*/ 5142866 h 5147395"/>
              <a:gd name="connsiteX7" fmla="*/ 1814630 w 6716656"/>
              <a:gd name="connsiteY7" fmla="*/ 5147395 h 5147395"/>
              <a:gd name="connsiteX8" fmla="*/ 0 w 6716656"/>
              <a:gd name="connsiteY8" fmla="*/ 5144335 h 5147395"/>
              <a:gd name="connsiteX9" fmla="*/ 1832 w 6716656"/>
              <a:gd name="connsiteY9" fmla="*/ 0 h 5147395"/>
              <a:gd name="connsiteX0" fmla="*/ 1832 w 6692716"/>
              <a:gd name="connsiteY0" fmla="*/ 0 h 5147395"/>
              <a:gd name="connsiteX1" fmla="*/ 6325289 w 6692716"/>
              <a:gd name="connsiteY1" fmla="*/ 318 h 5147395"/>
              <a:gd name="connsiteX2" fmla="*/ 5925367 w 6692716"/>
              <a:gd name="connsiteY2" fmla="*/ 1118271 h 5147395"/>
              <a:gd name="connsiteX3" fmla="*/ 5837391 w 6692716"/>
              <a:gd name="connsiteY3" fmla="*/ 1123007 h 5147395"/>
              <a:gd name="connsiteX4" fmla="*/ 5197360 w 6692716"/>
              <a:gd name="connsiteY4" fmla="*/ 2915452 h 5147395"/>
              <a:gd name="connsiteX5" fmla="*/ 5272491 w 6692716"/>
              <a:gd name="connsiteY5" fmla="*/ 2915452 h 5147395"/>
              <a:gd name="connsiteX6" fmla="*/ 4462100 w 6692716"/>
              <a:gd name="connsiteY6" fmla="*/ 5142866 h 5147395"/>
              <a:gd name="connsiteX7" fmla="*/ 1814630 w 6692716"/>
              <a:gd name="connsiteY7" fmla="*/ 5147395 h 5147395"/>
              <a:gd name="connsiteX8" fmla="*/ 0 w 6692716"/>
              <a:gd name="connsiteY8" fmla="*/ 5144335 h 5147395"/>
              <a:gd name="connsiteX9" fmla="*/ 1832 w 6692716"/>
              <a:gd name="connsiteY9" fmla="*/ 0 h 5147395"/>
              <a:gd name="connsiteX0" fmla="*/ 1832 w 6692716"/>
              <a:gd name="connsiteY0" fmla="*/ 0 h 5147395"/>
              <a:gd name="connsiteX1" fmla="*/ 6325289 w 6692716"/>
              <a:gd name="connsiteY1" fmla="*/ 318 h 5147395"/>
              <a:gd name="connsiteX2" fmla="*/ 5925367 w 6692716"/>
              <a:gd name="connsiteY2" fmla="*/ 1118271 h 5147395"/>
              <a:gd name="connsiteX3" fmla="*/ 5837391 w 6692716"/>
              <a:gd name="connsiteY3" fmla="*/ 1123007 h 5147395"/>
              <a:gd name="connsiteX4" fmla="*/ 5197360 w 6692716"/>
              <a:gd name="connsiteY4" fmla="*/ 2915452 h 5147395"/>
              <a:gd name="connsiteX5" fmla="*/ 5272491 w 6692716"/>
              <a:gd name="connsiteY5" fmla="*/ 2915452 h 5147395"/>
              <a:gd name="connsiteX6" fmla="*/ 4462100 w 6692716"/>
              <a:gd name="connsiteY6" fmla="*/ 5142866 h 5147395"/>
              <a:gd name="connsiteX7" fmla="*/ 1814630 w 6692716"/>
              <a:gd name="connsiteY7" fmla="*/ 5147395 h 5147395"/>
              <a:gd name="connsiteX8" fmla="*/ 0 w 6692716"/>
              <a:gd name="connsiteY8" fmla="*/ 5144335 h 5147395"/>
              <a:gd name="connsiteX9" fmla="*/ 1832 w 6692716"/>
              <a:gd name="connsiteY9" fmla="*/ 0 h 5147395"/>
              <a:gd name="connsiteX0" fmla="*/ 1832 w 6692716"/>
              <a:gd name="connsiteY0" fmla="*/ 0 h 5147395"/>
              <a:gd name="connsiteX1" fmla="*/ 6325289 w 6692716"/>
              <a:gd name="connsiteY1" fmla="*/ 318 h 5147395"/>
              <a:gd name="connsiteX2" fmla="*/ 5925367 w 6692716"/>
              <a:gd name="connsiteY2" fmla="*/ 1118271 h 5147395"/>
              <a:gd name="connsiteX3" fmla="*/ 5837391 w 6692716"/>
              <a:gd name="connsiteY3" fmla="*/ 1123007 h 5147395"/>
              <a:gd name="connsiteX4" fmla="*/ 5197360 w 6692716"/>
              <a:gd name="connsiteY4" fmla="*/ 2915452 h 5147395"/>
              <a:gd name="connsiteX5" fmla="*/ 5272491 w 6692716"/>
              <a:gd name="connsiteY5" fmla="*/ 2915452 h 5147395"/>
              <a:gd name="connsiteX6" fmla="*/ 4462100 w 6692716"/>
              <a:gd name="connsiteY6" fmla="*/ 5142866 h 5147395"/>
              <a:gd name="connsiteX7" fmla="*/ 1814630 w 6692716"/>
              <a:gd name="connsiteY7" fmla="*/ 5147395 h 5147395"/>
              <a:gd name="connsiteX8" fmla="*/ 0 w 6692716"/>
              <a:gd name="connsiteY8" fmla="*/ 5144335 h 5147395"/>
              <a:gd name="connsiteX9" fmla="*/ 1832 w 6692716"/>
              <a:gd name="connsiteY9" fmla="*/ 0 h 5147395"/>
              <a:gd name="connsiteX0" fmla="*/ 1832 w 6687628"/>
              <a:gd name="connsiteY0" fmla="*/ 0 h 5147395"/>
              <a:gd name="connsiteX1" fmla="*/ 6325289 w 6687628"/>
              <a:gd name="connsiteY1" fmla="*/ 318 h 5147395"/>
              <a:gd name="connsiteX2" fmla="*/ 5837391 w 6687628"/>
              <a:gd name="connsiteY2" fmla="*/ 1123007 h 5147395"/>
              <a:gd name="connsiteX3" fmla="*/ 5197360 w 6687628"/>
              <a:gd name="connsiteY3" fmla="*/ 2915452 h 5147395"/>
              <a:gd name="connsiteX4" fmla="*/ 5272491 w 6687628"/>
              <a:gd name="connsiteY4" fmla="*/ 2915452 h 5147395"/>
              <a:gd name="connsiteX5" fmla="*/ 4462100 w 6687628"/>
              <a:gd name="connsiteY5" fmla="*/ 5142866 h 5147395"/>
              <a:gd name="connsiteX6" fmla="*/ 1814630 w 6687628"/>
              <a:gd name="connsiteY6" fmla="*/ 5147395 h 5147395"/>
              <a:gd name="connsiteX7" fmla="*/ 0 w 6687628"/>
              <a:gd name="connsiteY7" fmla="*/ 5144335 h 5147395"/>
              <a:gd name="connsiteX8" fmla="*/ 1832 w 6687628"/>
              <a:gd name="connsiteY8" fmla="*/ 0 h 5147395"/>
              <a:gd name="connsiteX0" fmla="*/ 1832 w 6709997"/>
              <a:gd name="connsiteY0" fmla="*/ 0 h 5147395"/>
              <a:gd name="connsiteX1" fmla="*/ 6325289 w 6709997"/>
              <a:gd name="connsiteY1" fmla="*/ 318 h 5147395"/>
              <a:gd name="connsiteX2" fmla="*/ 5991715 w 6709997"/>
              <a:gd name="connsiteY2" fmla="*/ 897512 h 5147395"/>
              <a:gd name="connsiteX3" fmla="*/ 5837391 w 6709997"/>
              <a:gd name="connsiteY3" fmla="*/ 1123007 h 5147395"/>
              <a:gd name="connsiteX4" fmla="*/ 5197360 w 6709997"/>
              <a:gd name="connsiteY4" fmla="*/ 2915452 h 5147395"/>
              <a:gd name="connsiteX5" fmla="*/ 5272491 w 6709997"/>
              <a:gd name="connsiteY5" fmla="*/ 2915452 h 5147395"/>
              <a:gd name="connsiteX6" fmla="*/ 4462100 w 6709997"/>
              <a:gd name="connsiteY6" fmla="*/ 5142866 h 5147395"/>
              <a:gd name="connsiteX7" fmla="*/ 1814630 w 6709997"/>
              <a:gd name="connsiteY7" fmla="*/ 5147395 h 5147395"/>
              <a:gd name="connsiteX8" fmla="*/ 0 w 6709997"/>
              <a:gd name="connsiteY8" fmla="*/ 5144335 h 5147395"/>
              <a:gd name="connsiteX9" fmla="*/ 1832 w 6709997"/>
              <a:gd name="connsiteY9" fmla="*/ 0 h 5147395"/>
              <a:gd name="connsiteX0" fmla="*/ 1832 w 6709997"/>
              <a:gd name="connsiteY0" fmla="*/ 0 h 5147395"/>
              <a:gd name="connsiteX1" fmla="*/ 6325289 w 6709997"/>
              <a:gd name="connsiteY1" fmla="*/ 318 h 5147395"/>
              <a:gd name="connsiteX2" fmla="*/ 5991715 w 6709997"/>
              <a:gd name="connsiteY2" fmla="*/ 897512 h 5147395"/>
              <a:gd name="connsiteX3" fmla="*/ 5837391 w 6709997"/>
              <a:gd name="connsiteY3" fmla="*/ 1123007 h 5147395"/>
              <a:gd name="connsiteX4" fmla="*/ 5197360 w 6709997"/>
              <a:gd name="connsiteY4" fmla="*/ 2915452 h 5147395"/>
              <a:gd name="connsiteX5" fmla="*/ 5272491 w 6709997"/>
              <a:gd name="connsiteY5" fmla="*/ 2915452 h 5147395"/>
              <a:gd name="connsiteX6" fmla="*/ 4462100 w 6709997"/>
              <a:gd name="connsiteY6" fmla="*/ 5142866 h 5147395"/>
              <a:gd name="connsiteX7" fmla="*/ 1814630 w 6709997"/>
              <a:gd name="connsiteY7" fmla="*/ 5147395 h 5147395"/>
              <a:gd name="connsiteX8" fmla="*/ 0 w 6709997"/>
              <a:gd name="connsiteY8" fmla="*/ 5144335 h 5147395"/>
              <a:gd name="connsiteX9" fmla="*/ 1832 w 6709997"/>
              <a:gd name="connsiteY9" fmla="*/ 0 h 5147395"/>
              <a:gd name="connsiteX0" fmla="*/ 1832 w 6712834"/>
              <a:gd name="connsiteY0" fmla="*/ 0 h 5147395"/>
              <a:gd name="connsiteX1" fmla="*/ 6325289 w 6712834"/>
              <a:gd name="connsiteY1" fmla="*/ 318 h 5147395"/>
              <a:gd name="connsiteX2" fmla="*/ 6006191 w 6712834"/>
              <a:gd name="connsiteY2" fmla="*/ 1117065 h 5147395"/>
              <a:gd name="connsiteX3" fmla="*/ 5837391 w 6712834"/>
              <a:gd name="connsiteY3" fmla="*/ 1123007 h 5147395"/>
              <a:gd name="connsiteX4" fmla="*/ 5197360 w 6712834"/>
              <a:gd name="connsiteY4" fmla="*/ 2915452 h 5147395"/>
              <a:gd name="connsiteX5" fmla="*/ 5272491 w 6712834"/>
              <a:gd name="connsiteY5" fmla="*/ 2915452 h 5147395"/>
              <a:gd name="connsiteX6" fmla="*/ 4462100 w 6712834"/>
              <a:gd name="connsiteY6" fmla="*/ 5142866 h 5147395"/>
              <a:gd name="connsiteX7" fmla="*/ 1814630 w 6712834"/>
              <a:gd name="connsiteY7" fmla="*/ 5147395 h 5147395"/>
              <a:gd name="connsiteX8" fmla="*/ 0 w 6712834"/>
              <a:gd name="connsiteY8" fmla="*/ 5144335 h 5147395"/>
              <a:gd name="connsiteX9" fmla="*/ 1832 w 6712834"/>
              <a:gd name="connsiteY9" fmla="*/ 0 h 5147395"/>
              <a:gd name="connsiteX0" fmla="*/ 1832 w 6696184"/>
              <a:gd name="connsiteY0" fmla="*/ 0 h 5147395"/>
              <a:gd name="connsiteX1" fmla="*/ 6325289 w 6696184"/>
              <a:gd name="connsiteY1" fmla="*/ 318 h 5147395"/>
              <a:gd name="connsiteX2" fmla="*/ 5918129 w 6696184"/>
              <a:gd name="connsiteY2" fmla="*/ 1121890 h 5147395"/>
              <a:gd name="connsiteX3" fmla="*/ 5837391 w 6696184"/>
              <a:gd name="connsiteY3" fmla="*/ 1123007 h 5147395"/>
              <a:gd name="connsiteX4" fmla="*/ 5197360 w 6696184"/>
              <a:gd name="connsiteY4" fmla="*/ 2915452 h 5147395"/>
              <a:gd name="connsiteX5" fmla="*/ 5272491 w 6696184"/>
              <a:gd name="connsiteY5" fmla="*/ 2915452 h 5147395"/>
              <a:gd name="connsiteX6" fmla="*/ 4462100 w 6696184"/>
              <a:gd name="connsiteY6" fmla="*/ 5142866 h 5147395"/>
              <a:gd name="connsiteX7" fmla="*/ 1814630 w 6696184"/>
              <a:gd name="connsiteY7" fmla="*/ 5147395 h 5147395"/>
              <a:gd name="connsiteX8" fmla="*/ 0 w 6696184"/>
              <a:gd name="connsiteY8" fmla="*/ 5144335 h 5147395"/>
              <a:gd name="connsiteX9" fmla="*/ 1832 w 6696184"/>
              <a:gd name="connsiteY9" fmla="*/ 0 h 5147395"/>
              <a:gd name="connsiteX0" fmla="*/ 1832 w 6683530"/>
              <a:gd name="connsiteY0" fmla="*/ 0 h 5147395"/>
              <a:gd name="connsiteX1" fmla="*/ 6325289 w 6683530"/>
              <a:gd name="connsiteY1" fmla="*/ 318 h 5147395"/>
              <a:gd name="connsiteX2" fmla="*/ 5918129 w 6683530"/>
              <a:gd name="connsiteY2" fmla="*/ 1121890 h 5147395"/>
              <a:gd name="connsiteX3" fmla="*/ 5837391 w 6683530"/>
              <a:gd name="connsiteY3" fmla="*/ 1123007 h 5147395"/>
              <a:gd name="connsiteX4" fmla="*/ 5197360 w 6683530"/>
              <a:gd name="connsiteY4" fmla="*/ 2915452 h 5147395"/>
              <a:gd name="connsiteX5" fmla="*/ 5272491 w 6683530"/>
              <a:gd name="connsiteY5" fmla="*/ 2915452 h 5147395"/>
              <a:gd name="connsiteX6" fmla="*/ 4462100 w 6683530"/>
              <a:gd name="connsiteY6" fmla="*/ 5142866 h 5147395"/>
              <a:gd name="connsiteX7" fmla="*/ 1814630 w 6683530"/>
              <a:gd name="connsiteY7" fmla="*/ 5147395 h 5147395"/>
              <a:gd name="connsiteX8" fmla="*/ 0 w 6683530"/>
              <a:gd name="connsiteY8" fmla="*/ 5144335 h 5147395"/>
              <a:gd name="connsiteX9" fmla="*/ 1832 w 6683530"/>
              <a:gd name="connsiteY9" fmla="*/ 0 h 5147395"/>
              <a:gd name="connsiteX0" fmla="*/ 1832 w 6683530"/>
              <a:gd name="connsiteY0" fmla="*/ 0 h 5147395"/>
              <a:gd name="connsiteX1" fmla="*/ 6325289 w 6683530"/>
              <a:gd name="connsiteY1" fmla="*/ 318 h 5147395"/>
              <a:gd name="connsiteX2" fmla="*/ 5918129 w 6683530"/>
              <a:gd name="connsiteY2" fmla="*/ 1121890 h 5147395"/>
              <a:gd name="connsiteX3" fmla="*/ 5837391 w 6683530"/>
              <a:gd name="connsiteY3" fmla="*/ 1123007 h 5147395"/>
              <a:gd name="connsiteX4" fmla="*/ 5197360 w 6683530"/>
              <a:gd name="connsiteY4" fmla="*/ 2915452 h 5147395"/>
              <a:gd name="connsiteX5" fmla="*/ 5272491 w 6683530"/>
              <a:gd name="connsiteY5" fmla="*/ 2915452 h 5147395"/>
              <a:gd name="connsiteX6" fmla="*/ 4462100 w 6683530"/>
              <a:gd name="connsiteY6" fmla="*/ 5142866 h 5147395"/>
              <a:gd name="connsiteX7" fmla="*/ 1814630 w 6683530"/>
              <a:gd name="connsiteY7" fmla="*/ 5147395 h 5147395"/>
              <a:gd name="connsiteX8" fmla="*/ 0 w 6683530"/>
              <a:gd name="connsiteY8" fmla="*/ 5144335 h 5147395"/>
              <a:gd name="connsiteX9" fmla="*/ 1832 w 6683530"/>
              <a:gd name="connsiteY9" fmla="*/ 0 h 5147395"/>
              <a:gd name="connsiteX0" fmla="*/ 1832 w 6683530"/>
              <a:gd name="connsiteY0" fmla="*/ 0 h 5147395"/>
              <a:gd name="connsiteX1" fmla="*/ 6325289 w 6683530"/>
              <a:gd name="connsiteY1" fmla="*/ 318 h 5147395"/>
              <a:gd name="connsiteX2" fmla="*/ 5918129 w 6683530"/>
              <a:gd name="connsiteY2" fmla="*/ 1121890 h 5147395"/>
              <a:gd name="connsiteX3" fmla="*/ 5837391 w 6683530"/>
              <a:gd name="connsiteY3" fmla="*/ 1123007 h 5147395"/>
              <a:gd name="connsiteX4" fmla="*/ 5197360 w 6683530"/>
              <a:gd name="connsiteY4" fmla="*/ 2915452 h 5147395"/>
              <a:gd name="connsiteX5" fmla="*/ 5272491 w 6683530"/>
              <a:gd name="connsiteY5" fmla="*/ 2915452 h 5147395"/>
              <a:gd name="connsiteX6" fmla="*/ 4462100 w 6683530"/>
              <a:gd name="connsiteY6" fmla="*/ 5142866 h 5147395"/>
              <a:gd name="connsiteX7" fmla="*/ 1814630 w 6683530"/>
              <a:gd name="connsiteY7" fmla="*/ 5147395 h 5147395"/>
              <a:gd name="connsiteX8" fmla="*/ 0 w 6683530"/>
              <a:gd name="connsiteY8" fmla="*/ 5144335 h 5147395"/>
              <a:gd name="connsiteX9" fmla="*/ 1832 w 6683530"/>
              <a:gd name="connsiteY9" fmla="*/ 0 h 5147395"/>
              <a:gd name="connsiteX0" fmla="*/ 1832 w 6683778"/>
              <a:gd name="connsiteY0" fmla="*/ 0 h 5147395"/>
              <a:gd name="connsiteX1" fmla="*/ 6325289 w 6683778"/>
              <a:gd name="connsiteY1" fmla="*/ 318 h 5147395"/>
              <a:gd name="connsiteX2" fmla="*/ 5918129 w 6683778"/>
              <a:gd name="connsiteY2" fmla="*/ 1121890 h 5147395"/>
              <a:gd name="connsiteX3" fmla="*/ 5837391 w 6683778"/>
              <a:gd name="connsiteY3" fmla="*/ 1123007 h 5147395"/>
              <a:gd name="connsiteX4" fmla="*/ 5197360 w 6683778"/>
              <a:gd name="connsiteY4" fmla="*/ 2915452 h 5147395"/>
              <a:gd name="connsiteX5" fmla="*/ 5272491 w 6683778"/>
              <a:gd name="connsiteY5" fmla="*/ 2915452 h 5147395"/>
              <a:gd name="connsiteX6" fmla="*/ 4462100 w 6683778"/>
              <a:gd name="connsiteY6" fmla="*/ 5142866 h 5147395"/>
              <a:gd name="connsiteX7" fmla="*/ 1814630 w 6683778"/>
              <a:gd name="connsiteY7" fmla="*/ 5147395 h 5147395"/>
              <a:gd name="connsiteX8" fmla="*/ 0 w 6683778"/>
              <a:gd name="connsiteY8" fmla="*/ 5144335 h 5147395"/>
              <a:gd name="connsiteX9" fmla="*/ 1832 w 6683778"/>
              <a:gd name="connsiteY9" fmla="*/ 0 h 5147395"/>
              <a:gd name="connsiteX0" fmla="*/ 1832 w 6325289"/>
              <a:gd name="connsiteY0" fmla="*/ 0 h 5147395"/>
              <a:gd name="connsiteX1" fmla="*/ 6325289 w 6325289"/>
              <a:gd name="connsiteY1" fmla="*/ 318 h 5147395"/>
              <a:gd name="connsiteX2" fmla="*/ 5918129 w 6325289"/>
              <a:gd name="connsiteY2" fmla="*/ 1121890 h 5147395"/>
              <a:gd name="connsiteX3" fmla="*/ 5837391 w 6325289"/>
              <a:gd name="connsiteY3" fmla="*/ 1123007 h 5147395"/>
              <a:gd name="connsiteX4" fmla="*/ 5197360 w 6325289"/>
              <a:gd name="connsiteY4" fmla="*/ 2915452 h 5147395"/>
              <a:gd name="connsiteX5" fmla="*/ 5272491 w 6325289"/>
              <a:gd name="connsiteY5" fmla="*/ 2915452 h 5147395"/>
              <a:gd name="connsiteX6" fmla="*/ 4462100 w 6325289"/>
              <a:gd name="connsiteY6" fmla="*/ 5142866 h 5147395"/>
              <a:gd name="connsiteX7" fmla="*/ 1814630 w 6325289"/>
              <a:gd name="connsiteY7" fmla="*/ 5147395 h 5147395"/>
              <a:gd name="connsiteX8" fmla="*/ 0 w 6325289"/>
              <a:gd name="connsiteY8" fmla="*/ 5144335 h 5147395"/>
              <a:gd name="connsiteX9" fmla="*/ 1832 w 6325289"/>
              <a:gd name="connsiteY9" fmla="*/ 0 h 5147395"/>
              <a:gd name="connsiteX0" fmla="*/ 1832 w 6325289"/>
              <a:gd name="connsiteY0" fmla="*/ 0 h 5147395"/>
              <a:gd name="connsiteX1" fmla="*/ 6325289 w 6325289"/>
              <a:gd name="connsiteY1" fmla="*/ 318 h 5147395"/>
              <a:gd name="connsiteX2" fmla="*/ 5918129 w 6325289"/>
              <a:gd name="connsiteY2" fmla="*/ 1121890 h 5147395"/>
              <a:gd name="connsiteX3" fmla="*/ 5527364 w 6325289"/>
              <a:gd name="connsiteY3" fmla="*/ 1083198 h 5147395"/>
              <a:gd name="connsiteX4" fmla="*/ 5197360 w 6325289"/>
              <a:gd name="connsiteY4" fmla="*/ 2915452 h 5147395"/>
              <a:gd name="connsiteX5" fmla="*/ 5272491 w 6325289"/>
              <a:gd name="connsiteY5" fmla="*/ 2915452 h 5147395"/>
              <a:gd name="connsiteX6" fmla="*/ 4462100 w 6325289"/>
              <a:gd name="connsiteY6" fmla="*/ 5142866 h 5147395"/>
              <a:gd name="connsiteX7" fmla="*/ 1814630 w 6325289"/>
              <a:gd name="connsiteY7" fmla="*/ 5147395 h 5147395"/>
              <a:gd name="connsiteX8" fmla="*/ 0 w 6325289"/>
              <a:gd name="connsiteY8" fmla="*/ 5144335 h 5147395"/>
              <a:gd name="connsiteX9" fmla="*/ 1832 w 6325289"/>
              <a:gd name="connsiteY9" fmla="*/ 0 h 5147395"/>
              <a:gd name="connsiteX0" fmla="*/ 1832 w 6325289"/>
              <a:gd name="connsiteY0" fmla="*/ 0 h 5147395"/>
              <a:gd name="connsiteX1" fmla="*/ 6325289 w 6325289"/>
              <a:gd name="connsiteY1" fmla="*/ 318 h 5147395"/>
              <a:gd name="connsiteX2" fmla="*/ 5918129 w 6325289"/>
              <a:gd name="connsiteY2" fmla="*/ 1121890 h 5147395"/>
              <a:gd name="connsiteX3" fmla="*/ 5527364 w 6325289"/>
              <a:gd name="connsiteY3" fmla="*/ 1083198 h 5147395"/>
              <a:gd name="connsiteX4" fmla="*/ 5197360 w 6325289"/>
              <a:gd name="connsiteY4" fmla="*/ 2915452 h 5147395"/>
              <a:gd name="connsiteX5" fmla="*/ 5272491 w 6325289"/>
              <a:gd name="connsiteY5" fmla="*/ 2915452 h 5147395"/>
              <a:gd name="connsiteX6" fmla="*/ 4462100 w 6325289"/>
              <a:gd name="connsiteY6" fmla="*/ 5142866 h 5147395"/>
              <a:gd name="connsiteX7" fmla="*/ 1814630 w 6325289"/>
              <a:gd name="connsiteY7" fmla="*/ 5147395 h 5147395"/>
              <a:gd name="connsiteX8" fmla="*/ 0 w 6325289"/>
              <a:gd name="connsiteY8" fmla="*/ 5144335 h 5147395"/>
              <a:gd name="connsiteX9" fmla="*/ 1832 w 6325289"/>
              <a:gd name="connsiteY9" fmla="*/ 0 h 5147395"/>
              <a:gd name="connsiteX0" fmla="*/ 1832 w 6325289"/>
              <a:gd name="connsiteY0" fmla="*/ 0 h 5147395"/>
              <a:gd name="connsiteX1" fmla="*/ 6325289 w 6325289"/>
              <a:gd name="connsiteY1" fmla="*/ 318 h 5147395"/>
              <a:gd name="connsiteX2" fmla="*/ 5918129 w 6325289"/>
              <a:gd name="connsiteY2" fmla="*/ 1121890 h 5147395"/>
              <a:gd name="connsiteX3" fmla="*/ 5841010 w 6325289"/>
              <a:gd name="connsiteY3" fmla="*/ 1112150 h 5147395"/>
              <a:gd name="connsiteX4" fmla="*/ 5197360 w 6325289"/>
              <a:gd name="connsiteY4" fmla="*/ 2915452 h 5147395"/>
              <a:gd name="connsiteX5" fmla="*/ 5272491 w 6325289"/>
              <a:gd name="connsiteY5" fmla="*/ 2915452 h 5147395"/>
              <a:gd name="connsiteX6" fmla="*/ 4462100 w 6325289"/>
              <a:gd name="connsiteY6" fmla="*/ 5142866 h 5147395"/>
              <a:gd name="connsiteX7" fmla="*/ 1814630 w 6325289"/>
              <a:gd name="connsiteY7" fmla="*/ 5147395 h 5147395"/>
              <a:gd name="connsiteX8" fmla="*/ 0 w 6325289"/>
              <a:gd name="connsiteY8" fmla="*/ 5144335 h 5147395"/>
              <a:gd name="connsiteX9" fmla="*/ 1832 w 6325289"/>
              <a:gd name="connsiteY9" fmla="*/ 0 h 5147395"/>
              <a:gd name="connsiteX0" fmla="*/ 1832 w 6325289"/>
              <a:gd name="connsiteY0" fmla="*/ 0 h 5147395"/>
              <a:gd name="connsiteX1" fmla="*/ 6325289 w 6325289"/>
              <a:gd name="connsiteY1" fmla="*/ 318 h 5147395"/>
              <a:gd name="connsiteX2" fmla="*/ 5918129 w 6325289"/>
              <a:gd name="connsiteY2" fmla="*/ 1121890 h 5147395"/>
              <a:gd name="connsiteX3" fmla="*/ 5841010 w 6325289"/>
              <a:gd name="connsiteY3" fmla="*/ 1112150 h 5147395"/>
              <a:gd name="connsiteX4" fmla="*/ 5197360 w 6325289"/>
              <a:gd name="connsiteY4" fmla="*/ 2915452 h 5147395"/>
              <a:gd name="connsiteX5" fmla="*/ 5272491 w 6325289"/>
              <a:gd name="connsiteY5" fmla="*/ 2915452 h 5147395"/>
              <a:gd name="connsiteX6" fmla="*/ 4462100 w 6325289"/>
              <a:gd name="connsiteY6" fmla="*/ 5142866 h 5147395"/>
              <a:gd name="connsiteX7" fmla="*/ 1814630 w 6325289"/>
              <a:gd name="connsiteY7" fmla="*/ 5147395 h 5147395"/>
              <a:gd name="connsiteX8" fmla="*/ 0 w 6325289"/>
              <a:gd name="connsiteY8" fmla="*/ 5144335 h 5147395"/>
              <a:gd name="connsiteX9" fmla="*/ 1832 w 6325289"/>
              <a:gd name="connsiteY9" fmla="*/ 0 h 5147395"/>
              <a:gd name="connsiteX0" fmla="*/ 1832 w 6325289"/>
              <a:gd name="connsiteY0" fmla="*/ 0 h 5147395"/>
              <a:gd name="connsiteX1" fmla="*/ 6325289 w 6325289"/>
              <a:gd name="connsiteY1" fmla="*/ 318 h 5147395"/>
              <a:gd name="connsiteX2" fmla="*/ 5918129 w 6325289"/>
              <a:gd name="connsiteY2" fmla="*/ 1121890 h 5147395"/>
              <a:gd name="connsiteX3" fmla="*/ 5841010 w 6325289"/>
              <a:gd name="connsiteY3" fmla="*/ 1112150 h 5147395"/>
              <a:gd name="connsiteX4" fmla="*/ 5197360 w 6325289"/>
              <a:gd name="connsiteY4" fmla="*/ 2915452 h 5147395"/>
              <a:gd name="connsiteX5" fmla="*/ 5272491 w 6325289"/>
              <a:gd name="connsiteY5" fmla="*/ 2915452 h 5147395"/>
              <a:gd name="connsiteX6" fmla="*/ 4462100 w 6325289"/>
              <a:gd name="connsiteY6" fmla="*/ 5142866 h 5147395"/>
              <a:gd name="connsiteX7" fmla="*/ 1814630 w 6325289"/>
              <a:gd name="connsiteY7" fmla="*/ 5147395 h 5147395"/>
              <a:gd name="connsiteX8" fmla="*/ 0 w 6325289"/>
              <a:gd name="connsiteY8" fmla="*/ 5144335 h 5147395"/>
              <a:gd name="connsiteX9" fmla="*/ 1832 w 6325289"/>
              <a:gd name="connsiteY9" fmla="*/ 0 h 5147395"/>
              <a:gd name="connsiteX0" fmla="*/ 1832 w 6325289"/>
              <a:gd name="connsiteY0" fmla="*/ 0 h 5147395"/>
              <a:gd name="connsiteX1" fmla="*/ 6325289 w 6325289"/>
              <a:gd name="connsiteY1" fmla="*/ 318 h 5147395"/>
              <a:gd name="connsiteX2" fmla="*/ 5918129 w 6325289"/>
              <a:gd name="connsiteY2" fmla="*/ 1121890 h 5147395"/>
              <a:gd name="connsiteX3" fmla="*/ 5837391 w 6325289"/>
              <a:gd name="connsiteY3" fmla="*/ 1123007 h 5147395"/>
              <a:gd name="connsiteX4" fmla="*/ 5197360 w 6325289"/>
              <a:gd name="connsiteY4" fmla="*/ 2915452 h 5147395"/>
              <a:gd name="connsiteX5" fmla="*/ 5272491 w 6325289"/>
              <a:gd name="connsiteY5" fmla="*/ 2915452 h 5147395"/>
              <a:gd name="connsiteX6" fmla="*/ 4462100 w 6325289"/>
              <a:gd name="connsiteY6" fmla="*/ 5142866 h 5147395"/>
              <a:gd name="connsiteX7" fmla="*/ 1814630 w 6325289"/>
              <a:gd name="connsiteY7" fmla="*/ 5147395 h 5147395"/>
              <a:gd name="connsiteX8" fmla="*/ 0 w 6325289"/>
              <a:gd name="connsiteY8" fmla="*/ 5144335 h 5147395"/>
              <a:gd name="connsiteX9" fmla="*/ 1832 w 6325289"/>
              <a:gd name="connsiteY9" fmla="*/ 0 h 5147395"/>
              <a:gd name="connsiteX0" fmla="*/ 1832 w 6325289"/>
              <a:gd name="connsiteY0" fmla="*/ 0 h 5147395"/>
              <a:gd name="connsiteX1" fmla="*/ 6325289 w 6325289"/>
              <a:gd name="connsiteY1" fmla="*/ 318 h 5147395"/>
              <a:gd name="connsiteX2" fmla="*/ 5918129 w 6325289"/>
              <a:gd name="connsiteY2" fmla="*/ 1121890 h 5147395"/>
              <a:gd name="connsiteX3" fmla="*/ 5837391 w 6325289"/>
              <a:gd name="connsiteY3" fmla="*/ 1123007 h 5147395"/>
              <a:gd name="connsiteX4" fmla="*/ 5197360 w 6325289"/>
              <a:gd name="connsiteY4" fmla="*/ 2915452 h 5147395"/>
              <a:gd name="connsiteX5" fmla="*/ 5272491 w 6325289"/>
              <a:gd name="connsiteY5" fmla="*/ 2915452 h 5147395"/>
              <a:gd name="connsiteX6" fmla="*/ 4462100 w 6325289"/>
              <a:gd name="connsiteY6" fmla="*/ 5142866 h 5147395"/>
              <a:gd name="connsiteX7" fmla="*/ 1814630 w 6325289"/>
              <a:gd name="connsiteY7" fmla="*/ 5147395 h 5147395"/>
              <a:gd name="connsiteX8" fmla="*/ 0 w 6325289"/>
              <a:gd name="connsiteY8" fmla="*/ 5144335 h 5147395"/>
              <a:gd name="connsiteX9" fmla="*/ 1832 w 6325289"/>
              <a:gd name="connsiteY9" fmla="*/ 0 h 5147395"/>
              <a:gd name="connsiteX0" fmla="*/ 1832 w 6325289"/>
              <a:gd name="connsiteY0" fmla="*/ 0 h 5147395"/>
              <a:gd name="connsiteX1" fmla="*/ 6325289 w 6325289"/>
              <a:gd name="connsiteY1" fmla="*/ 318 h 5147395"/>
              <a:gd name="connsiteX2" fmla="*/ 5918129 w 6325289"/>
              <a:gd name="connsiteY2" fmla="*/ 1121890 h 5147395"/>
              <a:gd name="connsiteX3" fmla="*/ 5837391 w 6325289"/>
              <a:gd name="connsiteY3" fmla="*/ 1123007 h 5147395"/>
              <a:gd name="connsiteX4" fmla="*/ 5197360 w 6325289"/>
              <a:gd name="connsiteY4" fmla="*/ 2915452 h 5147395"/>
              <a:gd name="connsiteX5" fmla="*/ 5272491 w 6325289"/>
              <a:gd name="connsiteY5" fmla="*/ 2915452 h 5147395"/>
              <a:gd name="connsiteX6" fmla="*/ 4462100 w 6325289"/>
              <a:gd name="connsiteY6" fmla="*/ 5142866 h 5147395"/>
              <a:gd name="connsiteX7" fmla="*/ 1814630 w 6325289"/>
              <a:gd name="connsiteY7" fmla="*/ 5147395 h 5147395"/>
              <a:gd name="connsiteX8" fmla="*/ 0 w 6325289"/>
              <a:gd name="connsiteY8" fmla="*/ 5144335 h 5147395"/>
              <a:gd name="connsiteX9" fmla="*/ 1832 w 6325289"/>
              <a:gd name="connsiteY9" fmla="*/ 0 h 5147395"/>
              <a:gd name="connsiteX0" fmla="*/ 1832 w 6325289"/>
              <a:gd name="connsiteY0" fmla="*/ 0 h 5147395"/>
              <a:gd name="connsiteX1" fmla="*/ 6325289 w 6325289"/>
              <a:gd name="connsiteY1" fmla="*/ 318 h 5147395"/>
              <a:gd name="connsiteX2" fmla="*/ 5918129 w 6325289"/>
              <a:gd name="connsiteY2" fmla="*/ 1121890 h 5147395"/>
              <a:gd name="connsiteX3" fmla="*/ 5838597 w 6325289"/>
              <a:gd name="connsiteY3" fmla="*/ 1119388 h 5147395"/>
              <a:gd name="connsiteX4" fmla="*/ 5197360 w 6325289"/>
              <a:gd name="connsiteY4" fmla="*/ 2915452 h 5147395"/>
              <a:gd name="connsiteX5" fmla="*/ 5272491 w 6325289"/>
              <a:gd name="connsiteY5" fmla="*/ 2915452 h 5147395"/>
              <a:gd name="connsiteX6" fmla="*/ 4462100 w 6325289"/>
              <a:gd name="connsiteY6" fmla="*/ 5142866 h 5147395"/>
              <a:gd name="connsiteX7" fmla="*/ 1814630 w 6325289"/>
              <a:gd name="connsiteY7" fmla="*/ 5147395 h 5147395"/>
              <a:gd name="connsiteX8" fmla="*/ 0 w 6325289"/>
              <a:gd name="connsiteY8" fmla="*/ 5144335 h 5147395"/>
              <a:gd name="connsiteX9" fmla="*/ 1832 w 6325289"/>
              <a:gd name="connsiteY9" fmla="*/ 0 h 5147395"/>
              <a:gd name="connsiteX0" fmla="*/ 1832 w 6325289"/>
              <a:gd name="connsiteY0" fmla="*/ 0 h 5147395"/>
              <a:gd name="connsiteX1" fmla="*/ 6325289 w 6325289"/>
              <a:gd name="connsiteY1" fmla="*/ 318 h 5147395"/>
              <a:gd name="connsiteX2" fmla="*/ 5918129 w 6325289"/>
              <a:gd name="connsiteY2" fmla="*/ 1121890 h 5147395"/>
              <a:gd name="connsiteX3" fmla="*/ 5838597 w 6325289"/>
              <a:gd name="connsiteY3" fmla="*/ 1119388 h 5147395"/>
              <a:gd name="connsiteX4" fmla="*/ 5197360 w 6325289"/>
              <a:gd name="connsiteY4" fmla="*/ 2915452 h 5147395"/>
              <a:gd name="connsiteX5" fmla="*/ 5272491 w 6325289"/>
              <a:gd name="connsiteY5" fmla="*/ 2915452 h 5147395"/>
              <a:gd name="connsiteX6" fmla="*/ 4462100 w 6325289"/>
              <a:gd name="connsiteY6" fmla="*/ 5142866 h 5147395"/>
              <a:gd name="connsiteX7" fmla="*/ 1814630 w 6325289"/>
              <a:gd name="connsiteY7" fmla="*/ 5147395 h 5147395"/>
              <a:gd name="connsiteX8" fmla="*/ 0 w 6325289"/>
              <a:gd name="connsiteY8" fmla="*/ 5144335 h 5147395"/>
              <a:gd name="connsiteX9" fmla="*/ 1832 w 6325289"/>
              <a:gd name="connsiteY9" fmla="*/ 0 h 5147395"/>
              <a:gd name="connsiteX0" fmla="*/ 1832 w 6325289"/>
              <a:gd name="connsiteY0" fmla="*/ 0 h 5147395"/>
              <a:gd name="connsiteX1" fmla="*/ 6325289 w 6325289"/>
              <a:gd name="connsiteY1" fmla="*/ 318 h 5147395"/>
              <a:gd name="connsiteX2" fmla="*/ 5918129 w 6325289"/>
              <a:gd name="connsiteY2" fmla="*/ 1121890 h 5147395"/>
              <a:gd name="connsiteX3" fmla="*/ 5838597 w 6325289"/>
              <a:gd name="connsiteY3" fmla="*/ 1119388 h 5147395"/>
              <a:gd name="connsiteX4" fmla="*/ 5197360 w 6325289"/>
              <a:gd name="connsiteY4" fmla="*/ 2915452 h 5147395"/>
              <a:gd name="connsiteX5" fmla="*/ 5272491 w 6325289"/>
              <a:gd name="connsiteY5" fmla="*/ 2915452 h 5147395"/>
              <a:gd name="connsiteX6" fmla="*/ 4462100 w 6325289"/>
              <a:gd name="connsiteY6" fmla="*/ 5142866 h 5147395"/>
              <a:gd name="connsiteX7" fmla="*/ 1814630 w 6325289"/>
              <a:gd name="connsiteY7" fmla="*/ 5147395 h 5147395"/>
              <a:gd name="connsiteX8" fmla="*/ 0 w 6325289"/>
              <a:gd name="connsiteY8" fmla="*/ 5144335 h 5147395"/>
              <a:gd name="connsiteX9" fmla="*/ 1832 w 6325289"/>
              <a:gd name="connsiteY9" fmla="*/ 0 h 5147395"/>
              <a:gd name="connsiteX0" fmla="*/ 1832 w 6325289"/>
              <a:gd name="connsiteY0" fmla="*/ 0 h 5147395"/>
              <a:gd name="connsiteX1" fmla="*/ 6325289 w 6325289"/>
              <a:gd name="connsiteY1" fmla="*/ 318 h 5147395"/>
              <a:gd name="connsiteX2" fmla="*/ 5918129 w 6325289"/>
              <a:gd name="connsiteY2" fmla="*/ 1121890 h 5147395"/>
              <a:gd name="connsiteX3" fmla="*/ 5838597 w 6325289"/>
              <a:gd name="connsiteY3" fmla="*/ 1119388 h 5147395"/>
              <a:gd name="connsiteX4" fmla="*/ 5197360 w 6325289"/>
              <a:gd name="connsiteY4" fmla="*/ 2915452 h 5147395"/>
              <a:gd name="connsiteX5" fmla="*/ 5272491 w 6325289"/>
              <a:gd name="connsiteY5" fmla="*/ 2915452 h 5147395"/>
              <a:gd name="connsiteX6" fmla="*/ 4465719 w 6325289"/>
              <a:gd name="connsiteY6" fmla="*/ 5142866 h 5147395"/>
              <a:gd name="connsiteX7" fmla="*/ 1814630 w 6325289"/>
              <a:gd name="connsiteY7" fmla="*/ 5147395 h 5147395"/>
              <a:gd name="connsiteX8" fmla="*/ 0 w 6325289"/>
              <a:gd name="connsiteY8" fmla="*/ 5144335 h 5147395"/>
              <a:gd name="connsiteX9" fmla="*/ 1832 w 6325289"/>
              <a:gd name="connsiteY9" fmla="*/ 0 h 5147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325289" h="5147395">
                <a:moveTo>
                  <a:pt x="1832" y="0"/>
                </a:moveTo>
                <a:lnTo>
                  <a:pt x="6325289" y="318"/>
                </a:lnTo>
                <a:cubicBezTo>
                  <a:pt x="6322347" y="5143"/>
                  <a:pt x="5918553" y="1123953"/>
                  <a:pt x="5918129" y="1121890"/>
                </a:cubicBezTo>
                <a:cubicBezTo>
                  <a:pt x="5917677" y="1119690"/>
                  <a:pt x="5832482" y="1118626"/>
                  <a:pt x="5838597" y="1119388"/>
                </a:cubicBezTo>
                <a:cubicBezTo>
                  <a:pt x="5841086" y="1119698"/>
                  <a:pt x="5404789" y="2313725"/>
                  <a:pt x="5197360" y="2915452"/>
                </a:cubicBezTo>
                <a:cubicBezTo>
                  <a:pt x="5193695" y="2911787"/>
                  <a:pt x="5268826" y="2915452"/>
                  <a:pt x="5272491" y="2915452"/>
                </a:cubicBezTo>
                <a:lnTo>
                  <a:pt x="4465719" y="5142866"/>
                </a:lnTo>
                <a:lnTo>
                  <a:pt x="1814630" y="5147395"/>
                </a:lnTo>
                <a:lnTo>
                  <a:pt x="0" y="5144335"/>
                </a:lnTo>
                <a:cubicBezTo>
                  <a:pt x="611" y="3429557"/>
                  <a:pt x="1221" y="1714778"/>
                  <a:pt x="1832" y="0"/>
                </a:cubicBezTo>
                <a:close/>
              </a:path>
            </a:pathLst>
          </a:cu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/>
          <a:lstStyle>
            <a:lvl1pPr marL="0" indent="0">
              <a:buNone/>
              <a:defRPr sz="1400">
                <a:latin typeface="Microsoft YaHei" pitchFamily="34" charset="-122"/>
                <a:ea typeface="Microsoft YaHei" pitchFamily="34" charset="-122"/>
              </a:defRPr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>
            <a:lvl1pPr>
              <a:defRPr sz="800"/>
            </a:lvl1pPr>
          </a:lstStyle>
          <a:p>
            <a:fld id="{A7F251BC-25A1-4AFB-A8BC-A0066751ACFC}" type="datetime1">
              <a:rPr lang="zh-TW" altLang="en-US" smtClean="0"/>
              <a:pPr/>
              <a:t>2026/4/20</a:t>
            </a:fld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 userDrawn="1">
            <p:ph type="sldNum" sz="quarter" idx="11"/>
          </p:nvPr>
        </p:nvSpPr>
        <p:spPr/>
        <p:txBody>
          <a:bodyPr/>
          <a:lstStyle/>
          <a:p>
            <a:fld id="{55891837-7408-4C4A-8A96-70E8B1408A78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 userDrawn="1">
            <p:ph type="ftr" sz="quarter" idx="12"/>
          </p:nvPr>
        </p:nvSpPr>
        <p:spPr/>
        <p:txBody>
          <a:bodyPr/>
          <a:lstStyle>
            <a:lvl1pPr>
              <a:defRPr sz="800">
                <a:latin typeface="Microsoft YaHei" pitchFamily="34" charset="-122"/>
                <a:ea typeface="Microsoft YaHei" pitchFamily="34" charset="-122"/>
              </a:defRPr>
            </a:lvl1pPr>
          </a:lstStyle>
          <a:p>
            <a:endParaRPr lang="zh-TW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344179" y="1477653"/>
            <a:ext cx="432000" cy="216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5" name="標題 25"/>
          <p:cNvSpPr>
            <a:spLocks noGrp="1"/>
          </p:cNvSpPr>
          <p:nvPr userDrawn="1">
            <p:ph type="title" hasCustomPrompt="1"/>
          </p:nvPr>
        </p:nvSpPr>
        <p:spPr>
          <a:xfrm>
            <a:off x="241086" y="1078214"/>
            <a:ext cx="2557773" cy="387350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400" b="1" spc="0" baseline="0">
                <a:solidFill>
                  <a:schemeClr val="bg1"/>
                </a:solidFill>
                <a:latin typeface="Microsoft YaHei" pitchFamily="34" charset="-122"/>
                <a:ea typeface="Microsoft YaHei" pitchFamily="34" charset="-122"/>
              </a:defRPr>
            </a:lvl1pPr>
          </a:lstStyle>
          <a:p>
            <a:r>
              <a:rPr lang="zh-TW" altLang="en-US"/>
              <a:t>按一下以編輯標題樣式</a:t>
            </a:r>
          </a:p>
        </p:txBody>
      </p:sp>
      <p:sp>
        <p:nvSpPr>
          <p:cNvPr id="16" name="文字版面配置區 29"/>
          <p:cNvSpPr>
            <a:spLocks noGrp="1"/>
          </p:cNvSpPr>
          <p:nvPr userDrawn="1">
            <p:ph type="body" sz="quarter" idx="27"/>
          </p:nvPr>
        </p:nvSpPr>
        <p:spPr>
          <a:xfrm>
            <a:off x="240299" y="1701185"/>
            <a:ext cx="2824930" cy="3022602"/>
          </a:xfrm>
          <a:prstGeom prst="rect">
            <a:avLst/>
          </a:prstGeom>
        </p:spPr>
        <p:txBody>
          <a:bodyPr>
            <a:noAutofit/>
          </a:bodyPr>
          <a:lstStyle>
            <a:lvl1pPr marL="216000" indent="-252000" algn="l">
              <a:buFont typeface="Wingdings" pitchFamily="2" charset="2"/>
              <a:buChar char="l"/>
              <a:defRPr sz="1400">
                <a:solidFill>
                  <a:schemeClr val="bg1"/>
                </a:solidFill>
                <a:latin typeface="Microsoft YaHei" pitchFamily="34" charset="-122"/>
                <a:ea typeface="Microsoft YaHei" pitchFamily="34" charset="-122"/>
              </a:defRPr>
            </a:lvl1pPr>
            <a:lvl2pPr marL="432000" indent="-180000" algn="l">
              <a:spcBef>
                <a:spcPts val="500"/>
              </a:spcBef>
              <a:buFont typeface="Wingdings" pitchFamily="2" charset="2"/>
              <a:buChar char="l"/>
              <a:defRPr sz="1100">
                <a:solidFill>
                  <a:schemeClr val="bg1"/>
                </a:solidFill>
                <a:latin typeface="Microsoft YaHei" pitchFamily="34" charset="-122"/>
                <a:ea typeface="Microsoft YaHei" pitchFamily="34" charset="-122"/>
              </a:defRPr>
            </a:lvl2pPr>
            <a:lvl3pPr marL="648000" indent="-180000" algn="l">
              <a:buFont typeface="Microsoft YaHei" pitchFamily="34" charset="-122"/>
              <a:buChar char="◎"/>
              <a:defRPr sz="1050">
                <a:solidFill>
                  <a:schemeClr val="bg1"/>
                </a:solidFill>
                <a:latin typeface="Microsoft YaHei" pitchFamily="34" charset="-122"/>
                <a:ea typeface="Microsoft YaHei" pitchFamily="34" charset="-122"/>
              </a:defRPr>
            </a:lvl3pPr>
            <a:lvl4pPr marL="720000" indent="-171450" algn="r">
              <a:buFont typeface="Microsoft YaHei" pitchFamily="34" charset="-122"/>
              <a:buChar char="▪"/>
              <a:defRPr sz="900">
                <a:solidFill>
                  <a:srgbClr val="8E8E8E"/>
                </a:solidFill>
                <a:latin typeface="Microsoft YaHei" pitchFamily="34" charset="-122"/>
                <a:ea typeface="Microsoft YaHei" pitchFamily="34" charset="-122"/>
              </a:defRPr>
            </a:lvl4pPr>
            <a:lvl5pPr marL="936000" indent="-180000" algn="r">
              <a:defRPr sz="800">
                <a:solidFill>
                  <a:srgbClr val="8E8E8E"/>
                </a:solidFill>
                <a:latin typeface="Microsoft YaHei" pitchFamily="34" charset="-122"/>
                <a:ea typeface="Microsoft YaHei" pitchFamily="34" charset="-122"/>
              </a:defRPr>
            </a:lvl5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</p:txBody>
      </p:sp>
    </p:spTree>
    <p:extLst>
      <p:ext uri="{BB962C8B-B14F-4D97-AF65-F5344CB8AC3E}">
        <p14:creationId xmlns:p14="http://schemas.microsoft.com/office/powerpoint/2010/main" val="189773797"/>
      </p:ext>
    </p:extLst>
  </p:cSld>
  <p:clrMapOvr>
    <a:masterClrMapping/>
  </p:clrMapOvr>
  <p:transition>
    <p:cover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單元封面-綠底">
    <p:bg>
      <p:bgPr>
        <a:solidFill>
          <a:srgbClr val="00509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圖片版面配置區 6"/>
          <p:cNvSpPr>
            <a:spLocks noGrp="1"/>
          </p:cNvSpPr>
          <p:nvPr>
            <p:ph type="pic" sz="quarter" idx="28"/>
          </p:nvPr>
        </p:nvSpPr>
        <p:spPr>
          <a:xfrm>
            <a:off x="0" y="0"/>
            <a:ext cx="3595688" cy="51435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latin typeface="Microsoft YaHei" pitchFamily="34" charset="-122"/>
                <a:ea typeface="Microsoft YaHei" pitchFamily="34" charset="-122"/>
              </a:defRPr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>
            <a:lvl1pPr>
              <a:defRPr sz="800"/>
            </a:lvl1pPr>
          </a:lstStyle>
          <a:p>
            <a:fld id="{A7F251BC-25A1-4AFB-A8BC-A0066751ACFC}" type="datetime1">
              <a:rPr lang="zh-TW" altLang="en-US" smtClean="0"/>
              <a:pPr/>
              <a:t>2026/4/20</a:t>
            </a:fld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 userDrawn="1">
            <p:ph type="sldNum" sz="quarter" idx="11"/>
          </p:nvPr>
        </p:nvSpPr>
        <p:spPr/>
        <p:txBody>
          <a:bodyPr/>
          <a:lstStyle/>
          <a:p>
            <a:fld id="{55891837-7408-4C4A-8A96-70E8B1408A78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 userDrawn="1">
            <p:ph type="ftr" sz="quarter" idx="12"/>
          </p:nvPr>
        </p:nvSpPr>
        <p:spPr/>
        <p:txBody>
          <a:bodyPr/>
          <a:lstStyle>
            <a:lvl1pPr>
              <a:defRPr sz="800">
                <a:latin typeface="Microsoft YaHei" pitchFamily="34" charset="-122"/>
                <a:ea typeface="Microsoft YaHei" pitchFamily="34" charset="-122"/>
              </a:defRPr>
            </a:lvl1pPr>
          </a:lstStyle>
          <a:p>
            <a:endParaRPr lang="zh-TW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6946636" y="2591642"/>
            <a:ext cx="432000" cy="216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rgbClr val="AACD06"/>
              </a:solidFill>
            </a:endParaRPr>
          </a:p>
        </p:txBody>
      </p:sp>
      <p:sp>
        <p:nvSpPr>
          <p:cNvPr id="15" name="標題 25"/>
          <p:cNvSpPr>
            <a:spLocks noGrp="1"/>
          </p:cNvSpPr>
          <p:nvPr userDrawn="1">
            <p:ph type="title" hasCustomPrompt="1"/>
          </p:nvPr>
        </p:nvSpPr>
        <p:spPr>
          <a:xfrm>
            <a:off x="3771898" y="2159217"/>
            <a:ext cx="3705224" cy="387350"/>
          </a:xfrm>
          <a:prstGeom prst="rect">
            <a:avLst/>
          </a:prstGeom>
        </p:spPr>
        <p:txBody>
          <a:bodyPr anchor="b">
            <a:noAutofit/>
          </a:bodyPr>
          <a:lstStyle>
            <a:lvl1pPr algn="r">
              <a:defRPr sz="2400" b="1" spc="0" baseline="0">
                <a:solidFill>
                  <a:schemeClr val="bg1"/>
                </a:solidFill>
                <a:latin typeface="Microsoft YaHei" pitchFamily="34" charset="-122"/>
                <a:ea typeface="Microsoft YaHei" pitchFamily="34" charset="-122"/>
              </a:defRPr>
            </a:lvl1pPr>
          </a:lstStyle>
          <a:p>
            <a:r>
              <a:rPr lang="zh-TW" altLang="en-US"/>
              <a:t>按一下以編輯標題樣式</a:t>
            </a:r>
          </a:p>
        </p:txBody>
      </p:sp>
      <p:sp>
        <p:nvSpPr>
          <p:cNvPr id="16" name="文字版面配置區 29"/>
          <p:cNvSpPr>
            <a:spLocks noGrp="1"/>
          </p:cNvSpPr>
          <p:nvPr userDrawn="1">
            <p:ph type="body" sz="quarter" idx="27"/>
          </p:nvPr>
        </p:nvSpPr>
        <p:spPr>
          <a:xfrm>
            <a:off x="3770493" y="2805991"/>
            <a:ext cx="3725679" cy="1894597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Font typeface="Wingdings" pitchFamily="2" charset="2"/>
              <a:buNone/>
              <a:defRPr sz="1400">
                <a:solidFill>
                  <a:schemeClr val="bg1"/>
                </a:solidFill>
                <a:latin typeface="Microsoft YaHei" pitchFamily="34" charset="-122"/>
                <a:ea typeface="Microsoft YaHei" pitchFamily="34" charset="-122"/>
              </a:defRPr>
            </a:lvl1pPr>
            <a:lvl2pPr marL="432000" indent="-180000" algn="r">
              <a:spcBef>
                <a:spcPts val="500"/>
              </a:spcBef>
              <a:buFont typeface="Wingdings" pitchFamily="2" charset="2"/>
              <a:buChar char="l"/>
              <a:defRPr sz="1100">
                <a:solidFill>
                  <a:schemeClr val="bg1"/>
                </a:solidFill>
                <a:latin typeface="Microsoft YaHei" pitchFamily="34" charset="-122"/>
                <a:ea typeface="Microsoft YaHei" pitchFamily="34" charset="-122"/>
              </a:defRPr>
            </a:lvl2pPr>
            <a:lvl3pPr marL="648000" indent="-180000" algn="r">
              <a:buFont typeface="Microsoft YaHei" pitchFamily="34" charset="-122"/>
              <a:buChar char="◎"/>
              <a:defRPr sz="1050">
                <a:solidFill>
                  <a:schemeClr val="bg1"/>
                </a:solidFill>
                <a:latin typeface="Microsoft YaHei" pitchFamily="34" charset="-122"/>
                <a:ea typeface="Microsoft YaHei" pitchFamily="34" charset="-122"/>
              </a:defRPr>
            </a:lvl3pPr>
            <a:lvl4pPr marL="720000" indent="-171450" algn="r">
              <a:buFont typeface="Microsoft YaHei" pitchFamily="34" charset="-122"/>
              <a:buChar char="▪"/>
              <a:defRPr sz="900">
                <a:solidFill>
                  <a:srgbClr val="8E8E8E"/>
                </a:solidFill>
                <a:latin typeface="Microsoft YaHei" pitchFamily="34" charset="-122"/>
                <a:ea typeface="Microsoft YaHei" pitchFamily="34" charset="-122"/>
              </a:defRPr>
            </a:lvl4pPr>
            <a:lvl5pPr marL="936000" indent="-180000" algn="r">
              <a:defRPr sz="800">
                <a:solidFill>
                  <a:srgbClr val="8E8E8E"/>
                </a:solidFill>
                <a:latin typeface="Microsoft YaHei" pitchFamily="34" charset="-122"/>
                <a:ea typeface="Microsoft YaHei" pitchFamily="34" charset="-122"/>
              </a:defRPr>
            </a:lvl5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</p:txBody>
      </p:sp>
      <p:grpSp>
        <p:nvGrpSpPr>
          <p:cNvPr id="2" name="群組 1">
            <a:extLst>
              <a:ext uri="{FF2B5EF4-FFF2-40B4-BE49-F238E27FC236}">
                <a16:creationId xmlns:a16="http://schemas.microsoft.com/office/drawing/2014/main" id="{212F5592-B6EC-D78C-6237-C43D17F114AE}"/>
              </a:ext>
            </a:extLst>
          </p:cNvPr>
          <p:cNvGrpSpPr/>
          <p:nvPr userDrawn="1"/>
        </p:nvGrpSpPr>
        <p:grpSpPr>
          <a:xfrm flipH="1">
            <a:off x="7051754" y="-3118"/>
            <a:ext cx="2097881" cy="5150644"/>
            <a:chOff x="5829" y="-7144"/>
            <a:chExt cx="2097881" cy="5150644"/>
          </a:xfrm>
        </p:grpSpPr>
        <p:sp>
          <p:nvSpPr>
            <p:cNvPr id="6" name="矩形 1">
              <a:extLst>
                <a:ext uri="{FF2B5EF4-FFF2-40B4-BE49-F238E27FC236}">
                  <a16:creationId xmlns:a16="http://schemas.microsoft.com/office/drawing/2014/main" id="{E78DD509-7378-0155-D51D-5C7C6DB43AE7}"/>
                </a:ext>
              </a:extLst>
            </p:cNvPr>
            <p:cNvSpPr/>
            <p:nvPr userDrawn="1"/>
          </p:nvSpPr>
          <p:spPr>
            <a:xfrm>
              <a:off x="5829" y="-7144"/>
              <a:ext cx="2097881" cy="5150644"/>
            </a:xfrm>
            <a:custGeom>
              <a:avLst/>
              <a:gdLst>
                <a:gd name="connsiteX0" fmla="*/ 0 w 231775"/>
                <a:gd name="connsiteY0" fmla="*/ 0 h 5143500"/>
                <a:gd name="connsiteX1" fmla="*/ 231775 w 231775"/>
                <a:gd name="connsiteY1" fmla="*/ 0 h 5143500"/>
                <a:gd name="connsiteX2" fmla="*/ 231775 w 231775"/>
                <a:gd name="connsiteY2" fmla="*/ 5143500 h 5143500"/>
                <a:gd name="connsiteX3" fmla="*/ 0 w 231775"/>
                <a:gd name="connsiteY3" fmla="*/ 5143500 h 5143500"/>
                <a:gd name="connsiteX4" fmla="*/ 0 w 231775"/>
                <a:gd name="connsiteY4" fmla="*/ 0 h 5143500"/>
                <a:gd name="connsiteX0" fmla="*/ 0 w 1743075"/>
                <a:gd name="connsiteY0" fmla="*/ 6350 h 5149850"/>
                <a:gd name="connsiteX1" fmla="*/ 1743075 w 1743075"/>
                <a:gd name="connsiteY1" fmla="*/ 0 h 5149850"/>
                <a:gd name="connsiteX2" fmla="*/ 231775 w 1743075"/>
                <a:gd name="connsiteY2" fmla="*/ 5149850 h 5149850"/>
                <a:gd name="connsiteX3" fmla="*/ 0 w 1743075"/>
                <a:gd name="connsiteY3" fmla="*/ 5149850 h 5149850"/>
                <a:gd name="connsiteX4" fmla="*/ 0 w 1743075"/>
                <a:gd name="connsiteY4" fmla="*/ 6350 h 5149850"/>
                <a:gd name="connsiteX0" fmla="*/ 365125 w 2108200"/>
                <a:gd name="connsiteY0" fmla="*/ 6350 h 5165725"/>
                <a:gd name="connsiteX1" fmla="*/ 2108200 w 2108200"/>
                <a:gd name="connsiteY1" fmla="*/ 0 h 5165725"/>
                <a:gd name="connsiteX2" fmla="*/ 596900 w 2108200"/>
                <a:gd name="connsiteY2" fmla="*/ 5149850 h 5165725"/>
                <a:gd name="connsiteX3" fmla="*/ 0 w 2108200"/>
                <a:gd name="connsiteY3" fmla="*/ 5165725 h 5165725"/>
                <a:gd name="connsiteX4" fmla="*/ 365125 w 2108200"/>
                <a:gd name="connsiteY4" fmla="*/ 6350 h 5165725"/>
                <a:gd name="connsiteX0" fmla="*/ 365125 w 2108200"/>
                <a:gd name="connsiteY0" fmla="*/ 6350 h 5165725"/>
                <a:gd name="connsiteX1" fmla="*/ 2108200 w 2108200"/>
                <a:gd name="connsiteY1" fmla="*/ 0 h 5165725"/>
                <a:gd name="connsiteX2" fmla="*/ 225425 w 2108200"/>
                <a:gd name="connsiteY2" fmla="*/ 5153025 h 5165725"/>
                <a:gd name="connsiteX3" fmla="*/ 0 w 2108200"/>
                <a:gd name="connsiteY3" fmla="*/ 5165725 h 5165725"/>
                <a:gd name="connsiteX4" fmla="*/ 365125 w 2108200"/>
                <a:gd name="connsiteY4" fmla="*/ 6350 h 5165725"/>
                <a:gd name="connsiteX0" fmla="*/ 365125 w 2108200"/>
                <a:gd name="connsiteY0" fmla="*/ 6350 h 5165725"/>
                <a:gd name="connsiteX1" fmla="*/ 2108200 w 2108200"/>
                <a:gd name="connsiteY1" fmla="*/ 0 h 5165725"/>
                <a:gd name="connsiteX2" fmla="*/ 250825 w 2108200"/>
                <a:gd name="connsiteY2" fmla="*/ 5162550 h 5165725"/>
                <a:gd name="connsiteX3" fmla="*/ 0 w 2108200"/>
                <a:gd name="connsiteY3" fmla="*/ 5165725 h 5165725"/>
                <a:gd name="connsiteX4" fmla="*/ 365125 w 2108200"/>
                <a:gd name="connsiteY4" fmla="*/ 6350 h 5165725"/>
                <a:gd name="connsiteX0" fmla="*/ 1854200 w 2108200"/>
                <a:gd name="connsiteY0" fmla="*/ 12700 h 5165725"/>
                <a:gd name="connsiteX1" fmla="*/ 2108200 w 2108200"/>
                <a:gd name="connsiteY1" fmla="*/ 0 h 5165725"/>
                <a:gd name="connsiteX2" fmla="*/ 250825 w 2108200"/>
                <a:gd name="connsiteY2" fmla="*/ 5162550 h 5165725"/>
                <a:gd name="connsiteX3" fmla="*/ 0 w 2108200"/>
                <a:gd name="connsiteY3" fmla="*/ 5165725 h 5165725"/>
                <a:gd name="connsiteX4" fmla="*/ 1854200 w 2108200"/>
                <a:gd name="connsiteY4" fmla="*/ 12700 h 5165725"/>
                <a:gd name="connsiteX0" fmla="*/ 1844675 w 2108200"/>
                <a:gd name="connsiteY0" fmla="*/ 3175 h 5165725"/>
                <a:gd name="connsiteX1" fmla="*/ 2108200 w 2108200"/>
                <a:gd name="connsiteY1" fmla="*/ 0 h 5165725"/>
                <a:gd name="connsiteX2" fmla="*/ 250825 w 2108200"/>
                <a:gd name="connsiteY2" fmla="*/ 5162550 h 5165725"/>
                <a:gd name="connsiteX3" fmla="*/ 0 w 2108200"/>
                <a:gd name="connsiteY3" fmla="*/ 5165725 h 5165725"/>
                <a:gd name="connsiteX4" fmla="*/ 1844675 w 2108200"/>
                <a:gd name="connsiteY4" fmla="*/ 3175 h 5165725"/>
                <a:gd name="connsiteX0" fmla="*/ 1854200 w 2117725"/>
                <a:gd name="connsiteY0" fmla="*/ 3175 h 5165725"/>
                <a:gd name="connsiteX1" fmla="*/ 2117725 w 2117725"/>
                <a:gd name="connsiteY1" fmla="*/ 0 h 5165725"/>
                <a:gd name="connsiteX2" fmla="*/ 260350 w 2117725"/>
                <a:gd name="connsiteY2" fmla="*/ 5162550 h 5165725"/>
                <a:gd name="connsiteX3" fmla="*/ 0 w 2117725"/>
                <a:gd name="connsiteY3" fmla="*/ 5165725 h 5165725"/>
                <a:gd name="connsiteX4" fmla="*/ 1854200 w 2117725"/>
                <a:gd name="connsiteY4" fmla="*/ 3175 h 5165725"/>
                <a:gd name="connsiteX0" fmla="*/ 1854200 w 2117725"/>
                <a:gd name="connsiteY0" fmla="*/ 3175 h 5165725"/>
                <a:gd name="connsiteX1" fmla="*/ 2117725 w 2117725"/>
                <a:gd name="connsiteY1" fmla="*/ 0 h 5165725"/>
                <a:gd name="connsiteX2" fmla="*/ 262732 w 2117725"/>
                <a:gd name="connsiteY2" fmla="*/ 5150644 h 5165725"/>
                <a:gd name="connsiteX3" fmla="*/ 0 w 2117725"/>
                <a:gd name="connsiteY3" fmla="*/ 5165725 h 5165725"/>
                <a:gd name="connsiteX4" fmla="*/ 1854200 w 2117725"/>
                <a:gd name="connsiteY4" fmla="*/ 3175 h 5165725"/>
                <a:gd name="connsiteX0" fmla="*/ 1849437 w 2112962"/>
                <a:gd name="connsiteY0" fmla="*/ 3175 h 5160963"/>
                <a:gd name="connsiteX1" fmla="*/ 2112962 w 2112962"/>
                <a:gd name="connsiteY1" fmla="*/ 0 h 5160963"/>
                <a:gd name="connsiteX2" fmla="*/ 257969 w 2112962"/>
                <a:gd name="connsiteY2" fmla="*/ 5150644 h 5160963"/>
                <a:gd name="connsiteX3" fmla="*/ 0 w 2112962"/>
                <a:gd name="connsiteY3" fmla="*/ 5160963 h 5160963"/>
                <a:gd name="connsiteX4" fmla="*/ 1849437 w 2112962"/>
                <a:gd name="connsiteY4" fmla="*/ 3175 h 5160963"/>
                <a:gd name="connsiteX0" fmla="*/ 1847056 w 2110581"/>
                <a:gd name="connsiteY0" fmla="*/ 3175 h 5150644"/>
                <a:gd name="connsiteX1" fmla="*/ 2110581 w 2110581"/>
                <a:gd name="connsiteY1" fmla="*/ 0 h 5150644"/>
                <a:gd name="connsiteX2" fmla="*/ 255588 w 2110581"/>
                <a:gd name="connsiteY2" fmla="*/ 5150644 h 5150644"/>
                <a:gd name="connsiteX3" fmla="*/ 0 w 2110581"/>
                <a:gd name="connsiteY3" fmla="*/ 5149056 h 5150644"/>
                <a:gd name="connsiteX4" fmla="*/ 1847056 w 2110581"/>
                <a:gd name="connsiteY4" fmla="*/ 3175 h 5150644"/>
                <a:gd name="connsiteX0" fmla="*/ 1847056 w 2113756"/>
                <a:gd name="connsiteY0" fmla="*/ 0 h 5147469"/>
                <a:gd name="connsiteX1" fmla="*/ 2113756 w 2113756"/>
                <a:gd name="connsiteY1" fmla="*/ 6350 h 5147469"/>
                <a:gd name="connsiteX2" fmla="*/ 255588 w 2113756"/>
                <a:gd name="connsiteY2" fmla="*/ 5147469 h 5147469"/>
                <a:gd name="connsiteX3" fmla="*/ 0 w 2113756"/>
                <a:gd name="connsiteY3" fmla="*/ 5145881 h 5147469"/>
                <a:gd name="connsiteX4" fmla="*/ 1847056 w 2113756"/>
                <a:gd name="connsiteY4" fmla="*/ 0 h 5147469"/>
                <a:gd name="connsiteX0" fmla="*/ 1847056 w 2082006"/>
                <a:gd name="connsiteY0" fmla="*/ 0 h 5147469"/>
                <a:gd name="connsiteX1" fmla="*/ 2082006 w 2082006"/>
                <a:gd name="connsiteY1" fmla="*/ 0 h 5147469"/>
                <a:gd name="connsiteX2" fmla="*/ 255588 w 2082006"/>
                <a:gd name="connsiteY2" fmla="*/ 5147469 h 5147469"/>
                <a:gd name="connsiteX3" fmla="*/ 0 w 2082006"/>
                <a:gd name="connsiteY3" fmla="*/ 5145881 h 5147469"/>
                <a:gd name="connsiteX4" fmla="*/ 1847056 w 2082006"/>
                <a:gd name="connsiteY4" fmla="*/ 0 h 5147469"/>
                <a:gd name="connsiteX0" fmla="*/ 1847056 w 2097881"/>
                <a:gd name="connsiteY0" fmla="*/ 3175 h 5150644"/>
                <a:gd name="connsiteX1" fmla="*/ 2097881 w 2097881"/>
                <a:gd name="connsiteY1" fmla="*/ 0 h 5150644"/>
                <a:gd name="connsiteX2" fmla="*/ 255588 w 2097881"/>
                <a:gd name="connsiteY2" fmla="*/ 5150644 h 5150644"/>
                <a:gd name="connsiteX3" fmla="*/ 0 w 2097881"/>
                <a:gd name="connsiteY3" fmla="*/ 5149056 h 5150644"/>
                <a:gd name="connsiteX4" fmla="*/ 1847056 w 2097881"/>
                <a:gd name="connsiteY4" fmla="*/ 3175 h 5150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7881" h="5150644">
                  <a:moveTo>
                    <a:pt x="1847056" y="3175"/>
                  </a:moveTo>
                  <a:lnTo>
                    <a:pt x="2097881" y="0"/>
                  </a:lnTo>
                  <a:lnTo>
                    <a:pt x="255588" y="5150644"/>
                  </a:lnTo>
                  <a:lnTo>
                    <a:pt x="0" y="5149056"/>
                  </a:lnTo>
                  <a:lnTo>
                    <a:pt x="1847056" y="3175"/>
                  </a:lnTo>
                  <a:close/>
                </a:path>
              </a:pathLst>
            </a:custGeom>
            <a:solidFill>
              <a:srgbClr val="E1E1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" name="矩形 1">
              <a:extLst>
                <a:ext uri="{FF2B5EF4-FFF2-40B4-BE49-F238E27FC236}">
                  <a16:creationId xmlns:a16="http://schemas.microsoft.com/office/drawing/2014/main" id="{8C32029D-08BA-54A3-ECA6-1D8B415E7EB8}"/>
                </a:ext>
              </a:extLst>
            </p:cNvPr>
            <p:cNvSpPr/>
            <p:nvPr userDrawn="1"/>
          </p:nvSpPr>
          <p:spPr>
            <a:xfrm>
              <a:off x="728049" y="1124576"/>
              <a:ext cx="808071" cy="1799501"/>
            </a:xfrm>
            <a:custGeom>
              <a:avLst/>
              <a:gdLst>
                <a:gd name="connsiteX0" fmla="*/ 0 w 231775"/>
                <a:gd name="connsiteY0" fmla="*/ 0 h 5143500"/>
                <a:gd name="connsiteX1" fmla="*/ 231775 w 231775"/>
                <a:gd name="connsiteY1" fmla="*/ 0 h 5143500"/>
                <a:gd name="connsiteX2" fmla="*/ 231775 w 231775"/>
                <a:gd name="connsiteY2" fmla="*/ 5143500 h 5143500"/>
                <a:gd name="connsiteX3" fmla="*/ 0 w 231775"/>
                <a:gd name="connsiteY3" fmla="*/ 5143500 h 5143500"/>
                <a:gd name="connsiteX4" fmla="*/ 0 w 231775"/>
                <a:gd name="connsiteY4" fmla="*/ 0 h 5143500"/>
                <a:gd name="connsiteX0" fmla="*/ 0 w 1743075"/>
                <a:gd name="connsiteY0" fmla="*/ 6350 h 5149850"/>
                <a:gd name="connsiteX1" fmla="*/ 1743075 w 1743075"/>
                <a:gd name="connsiteY1" fmla="*/ 0 h 5149850"/>
                <a:gd name="connsiteX2" fmla="*/ 231775 w 1743075"/>
                <a:gd name="connsiteY2" fmla="*/ 5149850 h 5149850"/>
                <a:gd name="connsiteX3" fmla="*/ 0 w 1743075"/>
                <a:gd name="connsiteY3" fmla="*/ 5149850 h 5149850"/>
                <a:gd name="connsiteX4" fmla="*/ 0 w 1743075"/>
                <a:gd name="connsiteY4" fmla="*/ 6350 h 5149850"/>
                <a:gd name="connsiteX0" fmla="*/ 365125 w 2108200"/>
                <a:gd name="connsiteY0" fmla="*/ 6350 h 5165725"/>
                <a:gd name="connsiteX1" fmla="*/ 2108200 w 2108200"/>
                <a:gd name="connsiteY1" fmla="*/ 0 h 5165725"/>
                <a:gd name="connsiteX2" fmla="*/ 596900 w 2108200"/>
                <a:gd name="connsiteY2" fmla="*/ 5149850 h 5165725"/>
                <a:gd name="connsiteX3" fmla="*/ 0 w 2108200"/>
                <a:gd name="connsiteY3" fmla="*/ 5165725 h 5165725"/>
                <a:gd name="connsiteX4" fmla="*/ 365125 w 2108200"/>
                <a:gd name="connsiteY4" fmla="*/ 6350 h 5165725"/>
                <a:gd name="connsiteX0" fmla="*/ 365125 w 2108200"/>
                <a:gd name="connsiteY0" fmla="*/ 6350 h 5165725"/>
                <a:gd name="connsiteX1" fmla="*/ 2108200 w 2108200"/>
                <a:gd name="connsiteY1" fmla="*/ 0 h 5165725"/>
                <a:gd name="connsiteX2" fmla="*/ 225425 w 2108200"/>
                <a:gd name="connsiteY2" fmla="*/ 5153025 h 5165725"/>
                <a:gd name="connsiteX3" fmla="*/ 0 w 2108200"/>
                <a:gd name="connsiteY3" fmla="*/ 5165725 h 5165725"/>
                <a:gd name="connsiteX4" fmla="*/ 365125 w 2108200"/>
                <a:gd name="connsiteY4" fmla="*/ 6350 h 5165725"/>
                <a:gd name="connsiteX0" fmla="*/ 365125 w 2108200"/>
                <a:gd name="connsiteY0" fmla="*/ 6350 h 5165725"/>
                <a:gd name="connsiteX1" fmla="*/ 2108200 w 2108200"/>
                <a:gd name="connsiteY1" fmla="*/ 0 h 5165725"/>
                <a:gd name="connsiteX2" fmla="*/ 250825 w 2108200"/>
                <a:gd name="connsiteY2" fmla="*/ 5162550 h 5165725"/>
                <a:gd name="connsiteX3" fmla="*/ 0 w 2108200"/>
                <a:gd name="connsiteY3" fmla="*/ 5165725 h 5165725"/>
                <a:gd name="connsiteX4" fmla="*/ 365125 w 2108200"/>
                <a:gd name="connsiteY4" fmla="*/ 6350 h 5165725"/>
                <a:gd name="connsiteX0" fmla="*/ 1854200 w 2108200"/>
                <a:gd name="connsiteY0" fmla="*/ 12700 h 5165725"/>
                <a:gd name="connsiteX1" fmla="*/ 2108200 w 2108200"/>
                <a:gd name="connsiteY1" fmla="*/ 0 h 5165725"/>
                <a:gd name="connsiteX2" fmla="*/ 250825 w 2108200"/>
                <a:gd name="connsiteY2" fmla="*/ 5162550 h 5165725"/>
                <a:gd name="connsiteX3" fmla="*/ 0 w 2108200"/>
                <a:gd name="connsiteY3" fmla="*/ 5165725 h 5165725"/>
                <a:gd name="connsiteX4" fmla="*/ 1854200 w 2108200"/>
                <a:gd name="connsiteY4" fmla="*/ 12700 h 5165725"/>
                <a:gd name="connsiteX0" fmla="*/ 1844675 w 2108200"/>
                <a:gd name="connsiteY0" fmla="*/ 3175 h 5165725"/>
                <a:gd name="connsiteX1" fmla="*/ 2108200 w 2108200"/>
                <a:gd name="connsiteY1" fmla="*/ 0 h 5165725"/>
                <a:gd name="connsiteX2" fmla="*/ 250825 w 2108200"/>
                <a:gd name="connsiteY2" fmla="*/ 5162550 h 5165725"/>
                <a:gd name="connsiteX3" fmla="*/ 0 w 2108200"/>
                <a:gd name="connsiteY3" fmla="*/ 5165725 h 5165725"/>
                <a:gd name="connsiteX4" fmla="*/ 1844675 w 2108200"/>
                <a:gd name="connsiteY4" fmla="*/ 3175 h 5165725"/>
                <a:gd name="connsiteX0" fmla="*/ 1854200 w 2117725"/>
                <a:gd name="connsiteY0" fmla="*/ 3175 h 5165725"/>
                <a:gd name="connsiteX1" fmla="*/ 2117725 w 2117725"/>
                <a:gd name="connsiteY1" fmla="*/ 0 h 5165725"/>
                <a:gd name="connsiteX2" fmla="*/ 260350 w 2117725"/>
                <a:gd name="connsiteY2" fmla="*/ 5162550 h 5165725"/>
                <a:gd name="connsiteX3" fmla="*/ 0 w 2117725"/>
                <a:gd name="connsiteY3" fmla="*/ 5165725 h 5165725"/>
                <a:gd name="connsiteX4" fmla="*/ 1854200 w 2117725"/>
                <a:gd name="connsiteY4" fmla="*/ 3175 h 5165725"/>
                <a:gd name="connsiteX0" fmla="*/ 1854200 w 2117725"/>
                <a:gd name="connsiteY0" fmla="*/ 3175 h 5165725"/>
                <a:gd name="connsiteX1" fmla="*/ 2117725 w 2117725"/>
                <a:gd name="connsiteY1" fmla="*/ 0 h 5165725"/>
                <a:gd name="connsiteX2" fmla="*/ 262732 w 2117725"/>
                <a:gd name="connsiteY2" fmla="*/ 5150644 h 5165725"/>
                <a:gd name="connsiteX3" fmla="*/ 0 w 2117725"/>
                <a:gd name="connsiteY3" fmla="*/ 5165725 h 5165725"/>
                <a:gd name="connsiteX4" fmla="*/ 1854200 w 2117725"/>
                <a:gd name="connsiteY4" fmla="*/ 3175 h 5165725"/>
                <a:gd name="connsiteX0" fmla="*/ 1849437 w 2112962"/>
                <a:gd name="connsiteY0" fmla="*/ 3175 h 5160963"/>
                <a:gd name="connsiteX1" fmla="*/ 2112962 w 2112962"/>
                <a:gd name="connsiteY1" fmla="*/ 0 h 5160963"/>
                <a:gd name="connsiteX2" fmla="*/ 257969 w 2112962"/>
                <a:gd name="connsiteY2" fmla="*/ 5150644 h 5160963"/>
                <a:gd name="connsiteX3" fmla="*/ 0 w 2112962"/>
                <a:gd name="connsiteY3" fmla="*/ 5160963 h 5160963"/>
                <a:gd name="connsiteX4" fmla="*/ 1849437 w 2112962"/>
                <a:gd name="connsiteY4" fmla="*/ 3175 h 5160963"/>
                <a:gd name="connsiteX0" fmla="*/ 1847056 w 2110581"/>
                <a:gd name="connsiteY0" fmla="*/ 3175 h 5150644"/>
                <a:gd name="connsiteX1" fmla="*/ 2110581 w 2110581"/>
                <a:gd name="connsiteY1" fmla="*/ 0 h 5150644"/>
                <a:gd name="connsiteX2" fmla="*/ 255588 w 2110581"/>
                <a:gd name="connsiteY2" fmla="*/ 5150644 h 5150644"/>
                <a:gd name="connsiteX3" fmla="*/ 0 w 2110581"/>
                <a:gd name="connsiteY3" fmla="*/ 5149056 h 5150644"/>
                <a:gd name="connsiteX4" fmla="*/ 1847056 w 2110581"/>
                <a:gd name="connsiteY4" fmla="*/ 3175 h 5150644"/>
                <a:gd name="connsiteX0" fmla="*/ 1847056 w 2113756"/>
                <a:gd name="connsiteY0" fmla="*/ 0 h 5147469"/>
                <a:gd name="connsiteX1" fmla="*/ 2113756 w 2113756"/>
                <a:gd name="connsiteY1" fmla="*/ 6350 h 5147469"/>
                <a:gd name="connsiteX2" fmla="*/ 255588 w 2113756"/>
                <a:gd name="connsiteY2" fmla="*/ 5147469 h 5147469"/>
                <a:gd name="connsiteX3" fmla="*/ 0 w 2113756"/>
                <a:gd name="connsiteY3" fmla="*/ 5145881 h 5147469"/>
                <a:gd name="connsiteX4" fmla="*/ 1847056 w 2113756"/>
                <a:gd name="connsiteY4" fmla="*/ 0 h 5147469"/>
                <a:gd name="connsiteX0" fmla="*/ 1847056 w 2082006"/>
                <a:gd name="connsiteY0" fmla="*/ 0 h 5147469"/>
                <a:gd name="connsiteX1" fmla="*/ 2082006 w 2082006"/>
                <a:gd name="connsiteY1" fmla="*/ 0 h 5147469"/>
                <a:gd name="connsiteX2" fmla="*/ 255588 w 2082006"/>
                <a:gd name="connsiteY2" fmla="*/ 5147469 h 5147469"/>
                <a:gd name="connsiteX3" fmla="*/ 0 w 2082006"/>
                <a:gd name="connsiteY3" fmla="*/ 5145881 h 5147469"/>
                <a:gd name="connsiteX4" fmla="*/ 1847056 w 2082006"/>
                <a:gd name="connsiteY4" fmla="*/ 0 h 5147469"/>
                <a:gd name="connsiteX0" fmla="*/ 1847056 w 2097881"/>
                <a:gd name="connsiteY0" fmla="*/ 3175 h 5150644"/>
                <a:gd name="connsiteX1" fmla="*/ 2097881 w 2097881"/>
                <a:gd name="connsiteY1" fmla="*/ 0 h 5150644"/>
                <a:gd name="connsiteX2" fmla="*/ 255588 w 2097881"/>
                <a:gd name="connsiteY2" fmla="*/ 5150644 h 5150644"/>
                <a:gd name="connsiteX3" fmla="*/ 0 w 2097881"/>
                <a:gd name="connsiteY3" fmla="*/ 5149056 h 5150644"/>
                <a:gd name="connsiteX4" fmla="*/ 1847056 w 2097881"/>
                <a:gd name="connsiteY4" fmla="*/ 3175 h 5150644"/>
                <a:gd name="connsiteX0" fmla="*/ 1897856 w 2148681"/>
                <a:gd name="connsiteY0" fmla="*/ 3175 h 5150644"/>
                <a:gd name="connsiteX1" fmla="*/ 2148681 w 2148681"/>
                <a:gd name="connsiteY1" fmla="*/ 0 h 5150644"/>
                <a:gd name="connsiteX2" fmla="*/ 306388 w 2148681"/>
                <a:gd name="connsiteY2" fmla="*/ 5150644 h 5150644"/>
                <a:gd name="connsiteX3" fmla="*/ 0 w 2148681"/>
                <a:gd name="connsiteY3" fmla="*/ 3183731 h 5150644"/>
                <a:gd name="connsiteX4" fmla="*/ 1897856 w 2148681"/>
                <a:gd name="connsiteY4" fmla="*/ 3175 h 5150644"/>
                <a:gd name="connsiteX0" fmla="*/ 1897856 w 2148681"/>
                <a:gd name="connsiteY0" fmla="*/ 3175 h 3204369"/>
                <a:gd name="connsiteX1" fmla="*/ 2148681 w 2148681"/>
                <a:gd name="connsiteY1" fmla="*/ 0 h 3204369"/>
                <a:gd name="connsiteX2" fmla="*/ 163513 w 2148681"/>
                <a:gd name="connsiteY2" fmla="*/ 3204369 h 3204369"/>
                <a:gd name="connsiteX3" fmla="*/ 0 w 2148681"/>
                <a:gd name="connsiteY3" fmla="*/ 3183731 h 3204369"/>
                <a:gd name="connsiteX4" fmla="*/ 1897856 w 2148681"/>
                <a:gd name="connsiteY4" fmla="*/ 3175 h 3204369"/>
                <a:gd name="connsiteX0" fmla="*/ 1897856 w 2148681"/>
                <a:gd name="connsiteY0" fmla="*/ 3175 h 3183731"/>
                <a:gd name="connsiteX1" fmla="*/ 2148681 w 2148681"/>
                <a:gd name="connsiteY1" fmla="*/ 0 h 3183731"/>
                <a:gd name="connsiteX2" fmla="*/ 169863 w 2148681"/>
                <a:gd name="connsiteY2" fmla="*/ 3166269 h 3183731"/>
                <a:gd name="connsiteX3" fmla="*/ 0 w 2148681"/>
                <a:gd name="connsiteY3" fmla="*/ 3183731 h 3183731"/>
                <a:gd name="connsiteX4" fmla="*/ 1897856 w 2148681"/>
                <a:gd name="connsiteY4" fmla="*/ 3175 h 3183731"/>
                <a:gd name="connsiteX0" fmla="*/ 986631 w 2148681"/>
                <a:gd name="connsiteY0" fmla="*/ 339725 h 3183731"/>
                <a:gd name="connsiteX1" fmla="*/ 2148681 w 2148681"/>
                <a:gd name="connsiteY1" fmla="*/ 0 h 3183731"/>
                <a:gd name="connsiteX2" fmla="*/ 169863 w 2148681"/>
                <a:gd name="connsiteY2" fmla="*/ 3166269 h 3183731"/>
                <a:gd name="connsiteX3" fmla="*/ 0 w 2148681"/>
                <a:gd name="connsiteY3" fmla="*/ 3183731 h 3183731"/>
                <a:gd name="connsiteX4" fmla="*/ 986631 w 2148681"/>
                <a:gd name="connsiteY4" fmla="*/ 339725 h 3183731"/>
                <a:gd name="connsiteX0" fmla="*/ 986631 w 1139031"/>
                <a:gd name="connsiteY0" fmla="*/ 0 h 2844006"/>
                <a:gd name="connsiteX1" fmla="*/ 1139031 w 1139031"/>
                <a:gd name="connsiteY1" fmla="*/ 3175 h 2844006"/>
                <a:gd name="connsiteX2" fmla="*/ 169863 w 1139031"/>
                <a:gd name="connsiteY2" fmla="*/ 2826544 h 2844006"/>
                <a:gd name="connsiteX3" fmla="*/ 0 w 1139031"/>
                <a:gd name="connsiteY3" fmla="*/ 2844006 h 2844006"/>
                <a:gd name="connsiteX4" fmla="*/ 986631 w 1139031"/>
                <a:gd name="connsiteY4" fmla="*/ 0 h 2844006"/>
                <a:gd name="connsiteX0" fmla="*/ 816768 w 969168"/>
                <a:gd name="connsiteY0" fmla="*/ 0 h 2826544"/>
                <a:gd name="connsiteX1" fmla="*/ 969168 w 969168"/>
                <a:gd name="connsiteY1" fmla="*/ 3175 h 2826544"/>
                <a:gd name="connsiteX2" fmla="*/ 0 w 969168"/>
                <a:gd name="connsiteY2" fmla="*/ 2826544 h 2826544"/>
                <a:gd name="connsiteX3" fmla="*/ 166687 w 969168"/>
                <a:gd name="connsiteY3" fmla="*/ 1783556 h 2826544"/>
                <a:gd name="connsiteX4" fmla="*/ 816768 w 969168"/>
                <a:gd name="connsiteY4" fmla="*/ 0 h 2826544"/>
                <a:gd name="connsiteX0" fmla="*/ 650081 w 802481"/>
                <a:gd name="connsiteY0" fmla="*/ 0 h 1783556"/>
                <a:gd name="connsiteX1" fmla="*/ 802481 w 802481"/>
                <a:gd name="connsiteY1" fmla="*/ 3175 h 1783556"/>
                <a:gd name="connsiteX2" fmla="*/ 134938 w 802481"/>
                <a:gd name="connsiteY2" fmla="*/ 1772444 h 1783556"/>
                <a:gd name="connsiteX3" fmla="*/ 0 w 802481"/>
                <a:gd name="connsiteY3" fmla="*/ 1783556 h 1783556"/>
                <a:gd name="connsiteX4" fmla="*/ 650081 w 802481"/>
                <a:gd name="connsiteY4" fmla="*/ 0 h 1783556"/>
                <a:gd name="connsiteX0" fmla="*/ 650081 w 802481"/>
                <a:gd name="connsiteY0" fmla="*/ 0 h 1794433"/>
                <a:gd name="connsiteX1" fmla="*/ 802481 w 802481"/>
                <a:gd name="connsiteY1" fmla="*/ 3175 h 1794433"/>
                <a:gd name="connsiteX2" fmla="*/ 162425 w 802481"/>
                <a:gd name="connsiteY2" fmla="*/ 1794433 h 1794433"/>
                <a:gd name="connsiteX3" fmla="*/ 0 w 802481"/>
                <a:gd name="connsiteY3" fmla="*/ 1783556 h 1794433"/>
                <a:gd name="connsiteX4" fmla="*/ 650081 w 802481"/>
                <a:gd name="connsiteY4" fmla="*/ 0 h 1794433"/>
                <a:gd name="connsiteX0" fmla="*/ 642751 w 795151"/>
                <a:gd name="connsiteY0" fmla="*/ 0 h 1798216"/>
                <a:gd name="connsiteX1" fmla="*/ 795151 w 795151"/>
                <a:gd name="connsiteY1" fmla="*/ 3175 h 1798216"/>
                <a:gd name="connsiteX2" fmla="*/ 155095 w 795151"/>
                <a:gd name="connsiteY2" fmla="*/ 1794433 h 1798216"/>
                <a:gd name="connsiteX3" fmla="*/ 0 w 795151"/>
                <a:gd name="connsiteY3" fmla="*/ 1798216 h 1798216"/>
                <a:gd name="connsiteX4" fmla="*/ 642751 w 795151"/>
                <a:gd name="connsiteY4" fmla="*/ 0 h 1798216"/>
                <a:gd name="connsiteX0" fmla="*/ 653746 w 806146"/>
                <a:gd name="connsiteY0" fmla="*/ 0 h 1794433"/>
                <a:gd name="connsiteX1" fmla="*/ 806146 w 806146"/>
                <a:gd name="connsiteY1" fmla="*/ 3175 h 1794433"/>
                <a:gd name="connsiteX2" fmla="*/ 166090 w 806146"/>
                <a:gd name="connsiteY2" fmla="*/ 1794433 h 1794433"/>
                <a:gd name="connsiteX3" fmla="*/ 0 w 806146"/>
                <a:gd name="connsiteY3" fmla="*/ 1792719 h 1794433"/>
                <a:gd name="connsiteX4" fmla="*/ 653746 w 806146"/>
                <a:gd name="connsiteY4" fmla="*/ 0 h 1794433"/>
                <a:gd name="connsiteX0" fmla="*/ 653746 w 796983"/>
                <a:gd name="connsiteY0" fmla="*/ 0 h 1794433"/>
                <a:gd name="connsiteX1" fmla="*/ 796983 w 796983"/>
                <a:gd name="connsiteY1" fmla="*/ 61814 h 1794433"/>
                <a:gd name="connsiteX2" fmla="*/ 166090 w 796983"/>
                <a:gd name="connsiteY2" fmla="*/ 1794433 h 1794433"/>
                <a:gd name="connsiteX3" fmla="*/ 0 w 796983"/>
                <a:gd name="connsiteY3" fmla="*/ 1792719 h 1794433"/>
                <a:gd name="connsiteX4" fmla="*/ 653746 w 796983"/>
                <a:gd name="connsiteY4" fmla="*/ 0 h 1794433"/>
                <a:gd name="connsiteX0" fmla="*/ 653746 w 817140"/>
                <a:gd name="connsiteY0" fmla="*/ 2322 h 1796755"/>
                <a:gd name="connsiteX1" fmla="*/ 817140 w 817140"/>
                <a:gd name="connsiteY1" fmla="*/ 0 h 1796755"/>
                <a:gd name="connsiteX2" fmla="*/ 166090 w 817140"/>
                <a:gd name="connsiteY2" fmla="*/ 1796755 h 1796755"/>
                <a:gd name="connsiteX3" fmla="*/ 0 w 817140"/>
                <a:gd name="connsiteY3" fmla="*/ 1795041 h 1796755"/>
                <a:gd name="connsiteX4" fmla="*/ 653746 w 817140"/>
                <a:gd name="connsiteY4" fmla="*/ 2322 h 1796755"/>
                <a:gd name="connsiteX0" fmla="*/ 600605 w 817140"/>
                <a:gd name="connsiteY0" fmla="*/ 55463 h 1796755"/>
                <a:gd name="connsiteX1" fmla="*/ 817140 w 817140"/>
                <a:gd name="connsiteY1" fmla="*/ 0 h 1796755"/>
                <a:gd name="connsiteX2" fmla="*/ 166090 w 817140"/>
                <a:gd name="connsiteY2" fmla="*/ 1796755 h 1796755"/>
                <a:gd name="connsiteX3" fmla="*/ 0 w 817140"/>
                <a:gd name="connsiteY3" fmla="*/ 1795041 h 1796755"/>
                <a:gd name="connsiteX4" fmla="*/ 600605 w 817140"/>
                <a:gd name="connsiteY4" fmla="*/ 55463 h 1796755"/>
                <a:gd name="connsiteX0" fmla="*/ 653746 w 817140"/>
                <a:gd name="connsiteY0" fmla="*/ 0 h 1799931"/>
                <a:gd name="connsiteX1" fmla="*/ 817140 w 817140"/>
                <a:gd name="connsiteY1" fmla="*/ 3176 h 1799931"/>
                <a:gd name="connsiteX2" fmla="*/ 166090 w 817140"/>
                <a:gd name="connsiteY2" fmla="*/ 1799931 h 1799931"/>
                <a:gd name="connsiteX3" fmla="*/ 0 w 817140"/>
                <a:gd name="connsiteY3" fmla="*/ 1798217 h 1799931"/>
                <a:gd name="connsiteX4" fmla="*/ 653746 w 817140"/>
                <a:gd name="connsiteY4" fmla="*/ 0 h 1799931"/>
                <a:gd name="connsiteX0" fmla="*/ 657411 w 820805"/>
                <a:gd name="connsiteY0" fmla="*/ 0 h 1825704"/>
                <a:gd name="connsiteX1" fmla="*/ 820805 w 820805"/>
                <a:gd name="connsiteY1" fmla="*/ 3176 h 1825704"/>
                <a:gd name="connsiteX2" fmla="*/ 169755 w 820805"/>
                <a:gd name="connsiteY2" fmla="*/ 1799931 h 1825704"/>
                <a:gd name="connsiteX3" fmla="*/ 0 w 820805"/>
                <a:gd name="connsiteY3" fmla="*/ 1825704 h 1825704"/>
                <a:gd name="connsiteX4" fmla="*/ 657411 w 820805"/>
                <a:gd name="connsiteY4" fmla="*/ 0 h 1825704"/>
                <a:gd name="connsiteX0" fmla="*/ 633589 w 796983"/>
                <a:gd name="connsiteY0" fmla="*/ 0 h 1799931"/>
                <a:gd name="connsiteX1" fmla="*/ 796983 w 796983"/>
                <a:gd name="connsiteY1" fmla="*/ 3176 h 1799931"/>
                <a:gd name="connsiteX2" fmla="*/ 145933 w 796983"/>
                <a:gd name="connsiteY2" fmla="*/ 1799931 h 1799931"/>
                <a:gd name="connsiteX3" fmla="*/ 0 w 796983"/>
                <a:gd name="connsiteY3" fmla="*/ 1792720 h 1799931"/>
                <a:gd name="connsiteX4" fmla="*/ 633589 w 796983"/>
                <a:gd name="connsiteY4" fmla="*/ 0 h 1799931"/>
                <a:gd name="connsiteX0" fmla="*/ 648249 w 811643"/>
                <a:gd name="connsiteY0" fmla="*/ 0 h 1801882"/>
                <a:gd name="connsiteX1" fmla="*/ 811643 w 811643"/>
                <a:gd name="connsiteY1" fmla="*/ 3176 h 1801882"/>
                <a:gd name="connsiteX2" fmla="*/ 160593 w 811643"/>
                <a:gd name="connsiteY2" fmla="*/ 1799931 h 1801882"/>
                <a:gd name="connsiteX3" fmla="*/ 0 w 811643"/>
                <a:gd name="connsiteY3" fmla="*/ 1801882 h 1801882"/>
                <a:gd name="connsiteX4" fmla="*/ 648249 w 811643"/>
                <a:gd name="connsiteY4" fmla="*/ 0 h 1801882"/>
                <a:gd name="connsiteX0" fmla="*/ 648249 w 808071"/>
                <a:gd name="connsiteY0" fmla="*/ 0 h 1801882"/>
                <a:gd name="connsiteX1" fmla="*/ 808071 w 808071"/>
                <a:gd name="connsiteY1" fmla="*/ 3176 h 1801882"/>
                <a:gd name="connsiteX2" fmla="*/ 160593 w 808071"/>
                <a:gd name="connsiteY2" fmla="*/ 1799931 h 1801882"/>
                <a:gd name="connsiteX3" fmla="*/ 0 w 808071"/>
                <a:gd name="connsiteY3" fmla="*/ 1801882 h 1801882"/>
                <a:gd name="connsiteX4" fmla="*/ 648249 w 808071"/>
                <a:gd name="connsiteY4" fmla="*/ 0 h 1801882"/>
                <a:gd name="connsiteX0" fmla="*/ 645868 w 808071"/>
                <a:gd name="connsiteY0" fmla="*/ 0 h 1799501"/>
                <a:gd name="connsiteX1" fmla="*/ 808071 w 808071"/>
                <a:gd name="connsiteY1" fmla="*/ 795 h 1799501"/>
                <a:gd name="connsiteX2" fmla="*/ 160593 w 808071"/>
                <a:gd name="connsiteY2" fmla="*/ 1797550 h 1799501"/>
                <a:gd name="connsiteX3" fmla="*/ 0 w 808071"/>
                <a:gd name="connsiteY3" fmla="*/ 1799501 h 1799501"/>
                <a:gd name="connsiteX4" fmla="*/ 645868 w 808071"/>
                <a:gd name="connsiteY4" fmla="*/ 0 h 1799501"/>
                <a:gd name="connsiteX0" fmla="*/ 645868 w 808071"/>
                <a:gd name="connsiteY0" fmla="*/ 0 h 1799501"/>
                <a:gd name="connsiteX1" fmla="*/ 808071 w 808071"/>
                <a:gd name="connsiteY1" fmla="*/ 795 h 1799501"/>
                <a:gd name="connsiteX2" fmla="*/ 160593 w 808071"/>
                <a:gd name="connsiteY2" fmla="*/ 1798741 h 1799501"/>
                <a:gd name="connsiteX3" fmla="*/ 0 w 808071"/>
                <a:gd name="connsiteY3" fmla="*/ 1799501 h 1799501"/>
                <a:gd name="connsiteX4" fmla="*/ 645868 w 808071"/>
                <a:gd name="connsiteY4" fmla="*/ 0 h 1799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8071" h="1799501">
                  <a:moveTo>
                    <a:pt x="645868" y="0"/>
                  </a:moveTo>
                  <a:lnTo>
                    <a:pt x="808071" y="795"/>
                  </a:lnTo>
                  <a:lnTo>
                    <a:pt x="160593" y="1798741"/>
                  </a:lnTo>
                  <a:lnTo>
                    <a:pt x="0" y="1799501"/>
                  </a:lnTo>
                  <a:lnTo>
                    <a:pt x="645868" y="0"/>
                  </a:lnTo>
                  <a:close/>
                </a:path>
              </a:pathLst>
            </a:custGeom>
            <a:solidFill>
              <a:srgbClr val="5A5A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996000852"/>
      </p:ext>
    </p:extLst>
  </p:cSld>
  <p:clrMapOvr>
    <a:masterClrMapping/>
  </p:clrMapOvr>
  <p:transition>
    <p:cover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主題版型-文置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群組 2">
            <a:extLst>
              <a:ext uri="{FF2B5EF4-FFF2-40B4-BE49-F238E27FC236}">
                <a16:creationId xmlns:a16="http://schemas.microsoft.com/office/drawing/2014/main" id="{E9CA12DB-0096-127D-B804-77FFFBE8F41F}"/>
              </a:ext>
            </a:extLst>
          </p:cNvPr>
          <p:cNvGrpSpPr/>
          <p:nvPr userDrawn="1"/>
        </p:nvGrpSpPr>
        <p:grpSpPr>
          <a:xfrm>
            <a:off x="5829" y="-7144"/>
            <a:ext cx="2097881" cy="5150644"/>
            <a:chOff x="5829" y="-7144"/>
            <a:chExt cx="2097881" cy="5150644"/>
          </a:xfrm>
        </p:grpSpPr>
        <p:sp>
          <p:nvSpPr>
            <p:cNvPr id="4" name="矩形 1">
              <a:extLst>
                <a:ext uri="{FF2B5EF4-FFF2-40B4-BE49-F238E27FC236}">
                  <a16:creationId xmlns:a16="http://schemas.microsoft.com/office/drawing/2014/main" id="{C0139EE2-0704-4860-3A4B-C0E5103306B8}"/>
                </a:ext>
              </a:extLst>
            </p:cNvPr>
            <p:cNvSpPr/>
            <p:nvPr userDrawn="1"/>
          </p:nvSpPr>
          <p:spPr>
            <a:xfrm>
              <a:off x="5829" y="-7144"/>
              <a:ext cx="2097881" cy="5150644"/>
            </a:xfrm>
            <a:custGeom>
              <a:avLst/>
              <a:gdLst>
                <a:gd name="connsiteX0" fmla="*/ 0 w 231775"/>
                <a:gd name="connsiteY0" fmla="*/ 0 h 5143500"/>
                <a:gd name="connsiteX1" fmla="*/ 231775 w 231775"/>
                <a:gd name="connsiteY1" fmla="*/ 0 h 5143500"/>
                <a:gd name="connsiteX2" fmla="*/ 231775 w 231775"/>
                <a:gd name="connsiteY2" fmla="*/ 5143500 h 5143500"/>
                <a:gd name="connsiteX3" fmla="*/ 0 w 231775"/>
                <a:gd name="connsiteY3" fmla="*/ 5143500 h 5143500"/>
                <a:gd name="connsiteX4" fmla="*/ 0 w 231775"/>
                <a:gd name="connsiteY4" fmla="*/ 0 h 5143500"/>
                <a:gd name="connsiteX0" fmla="*/ 0 w 1743075"/>
                <a:gd name="connsiteY0" fmla="*/ 6350 h 5149850"/>
                <a:gd name="connsiteX1" fmla="*/ 1743075 w 1743075"/>
                <a:gd name="connsiteY1" fmla="*/ 0 h 5149850"/>
                <a:gd name="connsiteX2" fmla="*/ 231775 w 1743075"/>
                <a:gd name="connsiteY2" fmla="*/ 5149850 h 5149850"/>
                <a:gd name="connsiteX3" fmla="*/ 0 w 1743075"/>
                <a:gd name="connsiteY3" fmla="*/ 5149850 h 5149850"/>
                <a:gd name="connsiteX4" fmla="*/ 0 w 1743075"/>
                <a:gd name="connsiteY4" fmla="*/ 6350 h 5149850"/>
                <a:gd name="connsiteX0" fmla="*/ 365125 w 2108200"/>
                <a:gd name="connsiteY0" fmla="*/ 6350 h 5165725"/>
                <a:gd name="connsiteX1" fmla="*/ 2108200 w 2108200"/>
                <a:gd name="connsiteY1" fmla="*/ 0 h 5165725"/>
                <a:gd name="connsiteX2" fmla="*/ 596900 w 2108200"/>
                <a:gd name="connsiteY2" fmla="*/ 5149850 h 5165725"/>
                <a:gd name="connsiteX3" fmla="*/ 0 w 2108200"/>
                <a:gd name="connsiteY3" fmla="*/ 5165725 h 5165725"/>
                <a:gd name="connsiteX4" fmla="*/ 365125 w 2108200"/>
                <a:gd name="connsiteY4" fmla="*/ 6350 h 5165725"/>
                <a:gd name="connsiteX0" fmla="*/ 365125 w 2108200"/>
                <a:gd name="connsiteY0" fmla="*/ 6350 h 5165725"/>
                <a:gd name="connsiteX1" fmla="*/ 2108200 w 2108200"/>
                <a:gd name="connsiteY1" fmla="*/ 0 h 5165725"/>
                <a:gd name="connsiteX2" fmla="*/ 225425 w 2108200"/>
                <a:gd name="connsiteY2" fmla="*/ 5153025 h 5165725"/>
                <a:gd name="connsiteX3" fmla="*/ 0 w 2108200"/>
                <a:gd name="connsiteY3" fmla="*/ 5165725 h 5165725"/>
                <a:gd name="connsiteX4" fmla="*/ 365125 w 2108200"/>
                <a:gd name="connsiteY4" fmla="*/ 6350 h 5165725"/>
                <a:gd name="connsiteX0" fmla="*/ 365125 w 2108200"/>
                <a:gd name="connsiteY0" fmla="*/ 6350 h 5165725"/>
                <a:gd name="connsiteX1" fmla="*/ 2108200 w 2108200"/>
                <a:gd name="connsiteY1" fmla="*/ 0 h 5165725"/>
                <a:gd name="connsiteX2" fmla="*/ 250825 w 2108200"/>
                <a:gd name="connsiteY2" fmla="*/ 5162550 h 5165725"/>
                <a:gd name="connsiteX3" fmla="*/ 0 w 2108200"/>
                <a:gd name="connsiteY3" fmla="*/ 5165725 h 5165725"/>
                <a:gd name="connsiteX4" fmla="*/ 365125 w 2108200"/>
                <a:gd name="connsiteY4" fmla="*/ 6350 h 5165725"/>
                <a:gd name="connsiteX0" fmla="*/ 1854200 w 2108200"/>
                <a:gd name="connsiteY0" fmla="*/ 12700 h 5165725"/>
                <a:gd name="connsiteX1" fmla="*/ 2108200 w 2108200"/>
                <a:gd name="connsiteY1" fmla="*/ 0 h 5165725"/>
                <a:gd name="connsiteX2" fmla="*/ 250825 w 2108200"/>
                <a:gd name="connsiteY2" fmla="*/ 5162550 h 5165725"/>
                <a:gd name="connsiteX3" fmla="*/ 0 w 2108200"/>
                <a:gd name="connsiteY3" fmla="*/ 5165725 h 5165725"/>
                <a:gd name="connsiteX4" fmla="*/ 1854200 w 2108200"/>
                <a:gd name="connsiteY4" fmla="*/ 12700 h 5165725"/>
                <a:gd name="connsiteX0" fmla="*/ 1844675 w 2108200"/>
                <a:gd name="connsiteY0" fmla="*/ 3175 h 5165725"/>
                <a:gd name="connsiteX1" fmla="*/ 2108200 w 2108200"/>
                <a:gd name="connsiteY1" fmla="*/ 0 h 5165725"/>
                <a:gd name="connsiteX2" fmla="*/ 250825 w 2108200"/>
                <a:gd name="connsiteY2" fmla="*/ 5162550 h 5165725"/>
                <a:gd name="connsiteX3" fmla="*/ 0 w 2108200"/>
                <a:gd name="connsiteY3" fmla="*/ 5165725 h 5165725"/>
                <a:gd name="connsiteX4" fmla="*/ 1844675 w 2108200"/>
                <a:gd name="connsiteY4" fmla="*/ 3175 h 5165725"/>
                <a:gd name="connsiteX0" fmla="*/ 1854200 w 2117725"/>
                <a:gd name="connsiteY0" fmla="*/ 3175 h 5165725"/>
                <a:gd name="connsiteX1" fmla="*/ 2117725 w 2117725"/>
                <a:gd name="connsiteY1" fmla="*/ 0 h 5165725"/>
                <a:gd name="connsiteX2" fmla="*/ 260350 w 2117725"/>
                <a:gd name="connsiteY2" fmla="*/ 5162550 h 5165725"/>
                <a:gd name="connsiteX3" fmla="*/ 0 w 2117725"/>
                <a:gd name="connsiteY3" fmla="*/ 5165725 h 5165725"/>
                <a:gd name="connsiteX4" fmla="*/ 1854200 w 2117725"/>
                <a:gd name="connsiteY4" fmla="*/ 3175 h 5165725"/>
                <a:gd name="connsiteX0" fmla="*/ 1854200 w 2117725"/>
                <a:gd name="connsiteY0" fmla="*/ 3175 h 5165725"/>
                <a:gd name="connsiteX1" fmla="*/ 2117725 w 2117725"/>
                <a:gd name="connsiteY1" fmla="*/ 0 h 5165725"/>
                <a:gd name="connsiteX2" fmla="*/ 262732 w 2117725"/>
                <a:gd name="connsiteY2" fmla="*/ 5150644 h 5165725"/>
                <a:gd name="connsiteX3" fmla="*/ 0 w 2117725"/>
                <a:gd name="connsiteY3" fmla="*/ 5165725 h 5165725"/>
                <a:gd name="connsiteX4" fmla="*/ 1854200 w 2117725"/>
                <a:gd name="connsiteY4" fmla="*/ 3175 h 5165725"/>
                <a:gd name="connsiteX0" fmla="*/ 1849437 w 2112962"/>
                <a:gd name="connsiteY0" fmla="*/ 3175 h 5160963"/>
                <a:gd name="connsiteX1" fmla="*/ 2112962 w 2112962"/>
                <a:gd name="connsiteY1" fmla="*/ 0 h 5160963"/>
                <a:gd name="connsiteX2" fmla="*/ 257969 w 2112962"/>
                <a:gd name="connsiteY2" fmla="*/ 5150644 h 5160963"/>
                <a:gd name="connsiteX3" fmla="*/ 0 w 2112962"/>
                <a:gd name="connsiteY3" fmla="*/ 5160963 h 5160963"/>
                <a:gd name="connsiteX4" fmla="*/ 1849437 w 2112962"/>
                <a:gd name="connsiteY4" fmla="*/ 3175 h 5160963"/>
                <a:gd name="connsiteX0" fmla="*/ 1847056 w 2110581"/>
                <a:gd name="connsiteY0" fmla="*/ 3175 h 5150644"/>
                <a:gd name="connsiteX1" fmla="*/ 2110581 w 2110581"/>
                <a:gd name="connsiteY1" fmla="*/ 0 h 5150644"/>
                <a:gd name="connsiteX2" fmla="*/ 255588 w 2110581"/>
                <a:gd name="connsiteY2" fmla="*/ 5150644 h 5150644"/>
                <a:gd name="connsiteX3" fmla="*/ 0 w 2110581"/>
                <a:gd name="connsiteY3" fmla="*/ 5149056 h 5150644"/>
                <a:gd name="connsiteX4" fmla="*/ 1847056 w 2110581"/>
                <a:gd name="connsiteY4" fmla="*/ 3175 h 5150644"/>
                <a:gd name="connsiteX0" fmla="*/ 1847056 w 2113756"/>
                <a:gd name="connsiteY0" fmla="*/ 0 h 5147469"/>
                <a:gd name="connsiteX1" fmla="*/ 2113756 w 2113756"/>
                <a:gd name="connsiteY1" fmla="*/ 6350 h 5147469"/>
                <a:gd name="connsiteX2" fmla="*/ 255588 w 2113756"/>
                <a:gd name="connsiteY2" fmla="*/ 5147469 h 5147469"/>
                <a:gd name="connsiteX3" fmla="*/ 0 w 2113756"/>
                <a:gd name="connsiteY3" fmla="*/ 5145881 h 5147469"/>
                <a:gd name="connsiteX4" fmla="*/ 1847056 w 2113756"/>
                <a:gd name="connsiteY4" fmla="*/ 0 h 5147469"/>
                <a:gd name="connsiteX0" fmla="*/ 1847056 w 2082006"/>
                <a:gd name="connsiteY0" fmla="*/ 0 h 5147469"/>
                <a:gd name="connsiteX1" fmla="*/ 2082006 w 2082006"/>
                <a:gd name="connsiteY1" fmla="*/ 0 h 5147469"/>
                <a:gd name="connsiteX2" fmla="*/ 255588 w 2082006"/>
                <a:gd name="connsiteY2" fmla="*/ 5147469 h 5147469"/>
                <a:gd name="connsiteX3" fmla="*/ 0 w 2082006"/>
                <a:gd name="connsiteY3" fmla="*/ 5145881 h 5147469"/>
                <a:gd name="connsiteX4" fmla="*/ 1847056 w 2082006"/>
                <a:gd name="connsiteY4" fmla="*/ 0 h 5147469"/>
                <a:gd name="connsiteX0" fmla="*/ 1847056 w 2097881"/>
                <a:gd name="connsiteY0" fmla="*/ 3175 h 5150644"/>
                <a:gd name="connsiteX1" fmla="*/ 2097881 w 2097881"/>
                <a:gd name="connsiteY1" fmla="*/ 0 h 5150644"/>
                <a:gd name="connsiteX2" fmla="*/ 255588 w 2097881"/>
                <a:gd name="connsiteY2" fmla="*/ 5150644 h 5150644"/>
                <a:gd name="connsiteX3" fmla="*/ 0 w 2097881"/>
                <a:gd name="connsiteY3" fmla="*/ 5149056 h 5150644"/>
                <a:gd name="connsiteX4" fmla="*/ 1847056 w 2097881"/>
                <a:gd name="connsiteY4" fmla="*/ 3175 h 5150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7881" h="5150644">
                  <a:moveTo>
                    <a:pt x="1847056" y="3175"/>
                  </a:moveTo>
                  <a:lnTo>
                    <a:pt x="2097881" y="0"/>
                  </a:lnTo>
                  <a:lnTo>
                    <a:pt x="255588" y="5150644"/>
                  </a:lnTo>
                  <a:lnTo>
                    <a:pt x="0" y="5149056"/>
                  </a:lnTo>
                  <a:lnTo>
                    <a:pt x="1847056" y="3175"/>
                  </a:lnTo>
                  <a:close/>
                </a:path>
              </a:pathLst>
            </a:custGeom>
            <a:solidFill>
              <a:srgbClr val="E1E1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5" name="矩形 1">
              <a:extLst>
                <a:ext uri="{FF2B5EF4-FFF2-40B4-BE49-F238E27FC236}">
                  <a16:creationId xmlns:a16="http://schemas.microsoft.com/office/drawing/2014/main" id="{E94349F9-3636-9863-CD92-37B8CB6E2077}"/>
                </a:ext>
              </a:extLst>
            </p:cNvPr>
            <p:cNvSpPr/>
            <p:nvPr userDrawn="1"/>
          </p:nvSpPr>
          <p:spPr>
            <a:xfrm>
              <a:off x="728049" y="1124576"/>
              <a:ext cx="808071" cy="1799501"/>
            </a:xfrm>
            <a:custGeom>
              <a:avLst/>
              <a:gdLst>
                <a:gd name="connsiteX0" fmla="*/ 0 w 231775"/>
                <a:gd name="connsiteY0" fmla="*/ 0 h 5143500"/>
                <a:gd name="connsiteX1" fmla="*/ 231775 w 231775"/>
                <a:gd name="connsiteY1" fmla="*/ 0 h 5143500"/>
                <a:gd name="connsiteX2" fmla="*/ 231775 w 231775"/>
                <a:gd name="connsiteY2" fmla="*/ 5143500 h 5143500"/>
                <a:gd name="connsiteX3" fmla="*/ 0 w 231775"/>
                <a:gd name="connsiteY3" fmla="*/ 5143500 h 5143500"/>
                <a:gd name="connsiteX4" fmla="*/ 0 w 231775"/>
                <a:gd name="connsiteY4" fmla="*/ 0 h 5143500"/>
                <a:gd name="connsiteX0" fmla="*/ 0 w 1743075"/>
                <a:gd name="connsiteY0" fmla="*/ 6350 h 5149850"/>
                <a:gd name="connsiteX1" fmla="*/ 1743075 w 1743075"/>
                <a:gd name="connsiteY1" fmla="*/ 0 h 5149850"/>
                <a:gd name="connsiteX2" fmla="*/ 231775 w 1743075"/>
                <a:gd name="connsiteY2" fmla="*/ 5149850 h 5149850"/>
                <a:gd name="connsiteX3" fmla="*/ 0 w 1743075"/>
                <a:gd name="connsiteY3" fmla="*/ 5149850 h 5149850"/>
                <a:gd name="connsiteX4" fmla="*/ 0 w 1743075"/>
                <a:gd name="connsiteY4" fmla="*/ 6350 h 5149850"/>
                <a:gd name="connsiteX0" fmla="*/ 365125 w 2108200"/>
                <a:gd name="connsiteY0" fmla="*/ 6350 h 5165725"/>
                <a:gd name="connsiteX1" fmla="*/ 2108200 w 2108200"/>
                <a:gd name="connsiteY1" fmla="*/ 0 h 5165725"/>
                <a:gd name="connsiteX2" fmla="*/ 596900 w 2108200"/>
                <a:gd name="connsiteY2" fmla="*/ 5149850 h 5165725"/>
                <a:gd name="connsiteX3" fmla="*/ 0 w 2108200"/>
                <a:gd name="connsiteY3" fmla="*/ 5165725 h 5165725"/>
                <a:gd name="connsiteX4" fmla="*/ 365125 w 2108200"/>
                <a:gd name="connsiteY4" fmla="*/ 6350 h 5165725"/>
                <a:gd name="connsiteX0" fmla="*/ 365125 w 2108200"/>
                <a:gd name="connsiteY0" fmla="*/ 6350 h 5165725"/>
                <a:gd name="connsiteX1" fmla="*/ 2108200 w 2108200"/>
                <a:gd name="connsiteY1" fmla="*/ 0 h 5165725"/>
                <a:gd name="connsiteX2" fmla="*/ 225425 w 2108200"/>
                <a:gd name="connsiteY2" fmla="*/ 5153025 h 5165725"/>
                <a:gd name="connsiteX3" fmla="*/ 0 w 2108200"/>
                <a:gd name="connsiteY3" fmla="*/ 5165725 h 5165725"/>
                <a:gd name="connsiteX4" fmla="*/ 365125 w 2108200"/>
                <a:gd name="connsiteY4" fmla="*/ 6350 h 5165725"/>
                <a:gd name="connsiteX0" fmla="*/ 365125 w 2108200"/>
                <a:gd name="connsiteY0" fmla="*/ 6350 h 5165725"/>
                <a:gd name="connsiteX1" fmla="*/ 2108200 w 2108200"/>
                <a:gd name="connsiteY1" fmla="*/ 0 h 5165725"/>
                <a:gd name="connsiteX2" fmla="*/ 250825 w 2108200"/>
                <a:gd name="connsiteY2" fmla="*/ 5162550 h 5165725"/>
                <a:gd name="connsiteX3" fmla="*/ 0 w 2108200"/>
                <a:gd name="connsiteY3" fmla="*/ 5165725 h 5165725"/>
                <a:gd name="connsiteX4" fmla="*/ 365125 w 2108200"/>
                <a:gd name="connsiteY4" fmla="*/ 6350 h 5165725"/>
                <a:gd name="connsiteX0" fmla="*/ 1854200 w 2108200"/>
                <a:gd name="connsiteY0" fmla="*/ 12700 h 5165725"/>
                <a:gd name="connsiteX1" fmla="*/ 2108200 w 2108200"/>
                <a:gd name="connsiteY1" fmla="*/ 0 h 5165725"/>
                <a:gd name="connsiteX2" fmla="*/ 250825 w 2108200"/>
                <a:gd name="connsiteY2" fmla="*/ 5162550 h 5165725"/>
                <a:gd name="connsiteX3" fmla="*/ 0 w 2108200"/>
                <a:gd name="connsiteY3" fmla="*/ 5165725 h 5165725"/>
                <a:gd name="connsiteX4" fmla="*/ 1854200 w 2108200"/>
                <a:gd name="connsiteY4" fmla="*/ 12700 h 5165725"/>
                <a:gd name="connsiteX0" fmla="*/ 1844675 w 2108200"/>
                <a:gd name="connsiteY0" fmla="*/ 3175 h 5165725"/>
                <a:gd name="connsiteX1" fmla="*/ 2108200 w 2108200"/>
                <a:gd name="connsiteY1" fmla="*/ 0 h 5165725"/>
                <a:gd name="connsiteX2" fmla="*/ 250825 w 2108200"/>
                <a:gd name="connsiteY2" fmla="*/ 5162550 h 5165725"/>
                <a:gd name="connsiteX3" fmla="*/ 0 w 2108200"/>
                <a:gd name="connsiteY3" fmla="*/ 5165725 h 5165725"/>
                <a:gd name="connsiteX4" fmla="*/ 1844675 w 2108200"/>
                <a:gd name="connsiteY4" fmla="*/ 3175 h 5165725"/>
                <a:gd name="connsiteX0" fmla="*/ 1854200 w 2117725"/>
                <a:gd name="connsiteY0" fmla="*/ 3175 h 5165725"/>
                <a:gd name="connsiteX1" fmla="*/ 2117725 w 2117725"/>
                <a:gd name="connsiteY1" fmla="*/ 0 h 5165725"/>
                <a:gd name="connsiteX2" fmla="*/ 260350 w 2117725"/>
                <a:gd name="connsiteY2" fmla="*/ 5162550 h 5165725"/>
                <a:gd name="connsiteX3" fmla="*/ 0 w 2117725"/>
                <a:gd name="connsiteY3" fmla="*/ 5165725 h 5165725"/>
                <a:gd name="connsiteX4" fmla="*/ 1854200 w 2117725"/>
                <a:gd name="connsiteY4" fmla="*/ 3175 h 5165725"/>
                <a:gd name="connsiteX0" fmla="*/ 1854200 w 2117725"/>
                <a:gd name="connsiteY0" fmla="*/ 3175 h 5165725"/>
                <a:gd name="connsiteX1" fmla="*/ 2117725 w 2117725"/>
                <a:gd name="connsiteY1" fmla="*/ 0 h 5165725"/>
                <a:gd name="connsiteX2" fmla="*/ 262732 w 2117725"/>
                <a:gd name="connsiteY2" fmla="*/ 5150644 h 5165725"/>
                <a:gd name="connsiteX3" fmla="*/ 0 w 2117725"/>
                <a:gd name="connsiteY3" fmla="*/ 5165725 h 5165725"/>
                <a:gd name="connsiteX4" fmla="*/ 1854200 w 2117725"/>
                <a:gd name="connsiteY4" fmla="*/ 3175 h 5165725"/>
                <a:gd name="connsiteX0" fmla="*/ 1849437 w 2112962"/>
                <a:gd name="connsiteY0" fmla="*/ 3175 h 5160963"/>
                <a:gd name="connsiteX1" fmla="*/ 2112962 w 2112962"/>
                <a:gd name="connsiteY1" fmla="*/ 0 h 5160963"/>
                <a:gd name="connsiteX2" fmla="*/ 257969 w 2112962"/>
                <a:gd name="connsiteY2" fmla="*/ 5150644 h 5160963"/>
                <a:gd name="connsiteX3" fmla="*/ 0 w 2112962"/>
                <a:gd name="connsiteY3" fmla="*/ 5160963 h 5160963"/>
                <a:gd name="connsiteX4" fmla="*/ 1849437 w 2112962"/>
                <a:gd name="connsiteY4" fmla="*/ 3175 h 5160963"/>
                <a:gd name="connsiteX0" fmla="*/ 1847056 w 2110581"/>
                <a:gd name="connsiteY0" fmla="*/ 3175 h 5150644"/>
                <a:gd name="connsiteX1" fmla="*/ 2110581 w 2110581"/>
                <a:gd name="connsiteY1" fmla="*/ 0 h 5150644"/>
                <a:gd name="connsiteX2" fmla="*/ 255588 w 2110581"/>
                <a:gd name="connsiteY2" fmla="*/ 5150644 h 5150644"/>
                <a:gd name="connsiteX3" fmla="*/ 0 w 2110581"/>
                <a:gd name="connsiteY3" fmla="*/ 5149056 h 5150644"/>
                <a:gd name="connsiteX4" fmla="*/ 1847056 w 2110581"/>
                <a:gd name="connsiteY4" fmla="*/ 3175 h 5150644"/>
                <a:gd name="connsiteX0" fmla="*/ 1847056 w 2113756"/>
                <a:gd name="connsiteY0" fmla="*/ 0 h 5147469"/>
                <a:gd name="connsiteX1" fmla="*/ 2113756 w 2113756"/>
                <a:gd name="connsiteY1" fmla="*/ 6350 h 5147469"/>
                <a:gd name="connsiteX2" fmla="*/ 255588 w 2113756"/>
                <a:gd name="connsiteY2" fmla="*/ 5147469 h 5147469"/>
                <a:gd name="connsiteX3" fmla="*/ 0 w 2113756"/>
                <a:gd name="connsiteY3" fmla="*/ 5145881 h 5147469"/>
                <a:gd name="connsiteX4" fmla="*/ 1847056 w 2113756"/>
                <a:gd name="connsiteY4" fmla="*/ 0 h 5147469"/>
                <a:gd name="connsiteX0" fmla="*/ 1847056 w 2082006"/>
                <a:gd name="connsiteY0" fmla="*/ 0 h 5147469"/>
                <a:gd name="connsiteX1" fmla="*/ 2082006 w 2082006"/>
                <a:gd name="connsiteY1" fmla="*/ 0 h 5147469"/>
                <a:gd name="connsiteX2" fmla="*/ 255588 w 2082006"/>
                <a:gd name="connsiteY2" fmla="*/ 5147469 h 5147469"/>
                <a:gd name="connsiteX3" fmla="*/ 0 w 2082006"/>
                <a:gd name="connsiteY3" fmla="*/ 5145881 h 5147469"/>
                <a:gd name="connsiteX4" fmla="*/ 1847056 w 2082006"/>
                <a:gd name="connsiteY4" fmla="*/ 0 h 5147469"/>
                <a:gd name="connsiteX0" fmla="*/ 1847056 w 2097881"/>
                <a:gd name="connsiteY0" fmla="*/ 3175 h 5150644"/>
                <a:gd name="connsiteX1" fmla="*/ 2097881 w 2097881"/>
                <a:gd name="connsiteY1" fmla="*/ 0 h 5150644"/>
                <a:gd name="connsiteX2" fmla="*/ 255588 w 2097881"/>
                <a:gd name="connsiteY2" fmla="*/ 5150644 h 5150644"/>
                <a:gd name="connsiteX3" fmla="*/ 0 w 2097881"/>
                <a:gd name="connsiteY3" fmla="*/ 5149056 h 5150644"/>
                <a:gd name="connsiteX4" fmla="*/ 1847056 w 2097881"/>
                <a:gd name="connsiteY4" fmla="*/ 3175 h 5150644"/>
                <a:gd name="connsiteX0" fmla="*/ 1897856 w 2148681"/>
                <a:gd name="connsiteY0" fmla="*/ 3175 h 5150644"/>
                <a:gd name="connsiteX1" fmla="*/ 2148681 w 2148681"/>
                <a:gd name="connsiteY1" fmla="*/ 0 h 5150644"/>
                <a:gd name="connsiteX2" fmla="*/ 306388 w 2148681"/>
                <a:gd name="connsiteY2" fmla="*/ 5150644 h 5150644"/>
                <a:gd name="connsiteX3" fmla="*/ 0 w 2148681"/>
                <a:gd name="connsiteY3" fmla="*/ 3183731 h 5150644"/>
                <a:gd name="connsiteX4" fmla="*/ 1897856 w 2148681"/>
                <a:gd name="connsiteY4" fmla="*/ 3175 h 5150644"/>
                <a:gd name="connsiteX0" fmla="*/ 1897856 w 2148681"/>
                <a:gd name="connsiteY0" fmla="*/ 3175 h 3204369"/>
                <a:gd name="connsiteX1" fmla="*/ 2148681 w 2148681"/>
                <a:gd name="connsiteY1" fmla="*/ 0 h 3204369"/>
                <a:gd name="connsiteX2" fmla="*/ 163513 w 2148681"/>
                <a:gd name="connsiteY2" fmla="*/ 3204369 h 3204369"/>
                <a:gd name="connsiteX3" fmla="*/ 0 w 2148681"/>
                <a:gd name="connsiteY3" fmla="*/ 3183731 h 3204369"/>
                <a:gd name="connsiteX4" fmla="*/ 1897856 w 2148681"/>
                <a:gd name="connsiteY4" fmla="*/ 3175 h 3204369"/>
                <a:gd name="connsiteX0" fmla="*/ 1897856 w 2148681"/>
                <a:gd name="connsiteY0" fmla="*/ 3175 h 3183731"/>
                <a:gd name="connsiteX1" fmla="*/ 2148681 w 2148681"/>
                <a:gd name="connsiteY1" fmla="*/ 0 h 3183731"/>
                <a:gd name="connsiteX2" fmla="*/ 169863 w 2148681"/>
                <a:gd name="connsiteY2" fmla="*/ 3166269 h 3183731"/>
                <a:gd name="connsiteX3" fmla="*/ 0 w 2148681"/>
                <a:gd name="connsiteY3" fmla="*/ 3183731 h 3183731"/>
                <a:gd name="connsiteX4" fmla="*/ 1897856 w 2148681"/>
                <a:gd name="connsiteY4" fmla="*/ 3175 h 3183731"/>
                <a:gd name="connsiteX0" fmla="*/ 986631 w 2148681"/>
                <a:gd name="connsiteY0" fmla="*/ 339725 h 3183731"/>
                <a:gd name="connsiteX1" fmla="*/ 2148681 w 2148681"/>
                <a:gd name="connsiteY1" fmla="*/ 0 h 3183731"/>
                <a:gd name="connsiteX2" fmla="*/ 169863 w 2148681"/>
                <a:gd name="connsiteY2" fmla="*/ 3166269 h 3183731"/>
                <a:gd name="connsiteX3" fmla="*/ 0 w 2148681"/>
                <a:gd name="connsiteY3" fmla="*/ 3183731 h 3183731"/>
                <a:gd name="connsiteX4" fmla="*/ 986631 w 2148681"/>
                <a:gd name="connsiteY4" fmla="*/ 339725 h 3183731"/>
                <a:gd name="connsiteX0" fmla="*/ 986631 w 1139031"/>
                <a:gd name="connsiteY0" fmla="*/ 0 h 2844006"/>
                <a:gd name="connsiteX1" fmla="*/ 1139031 w 1139031"/>
                <a:gd name="connsiteY1" fmla="*/ 3175 h 2844006"/>
                <a:gd name="connsiteX2" fmla="*/ 169863 w 1139031"/>
                <a:gd name="connsiteY2" fmla="*/ 2826544 h 2844006"/>
                <a:gd name="connsiteX3" fmla="*/ 0 w 1139031"/>
                <a:gd name="connsiteY3" fmla="*/ 2844006 h 2844006"/>
                <a:gd name="connsiteX4" fmla="*/ 986631 w 1139031"/>
                <a:gd name="connsiteY4" fmla="*/ 0 h 2844006"/>
                <a:gd name="connsiteX0" fmla="*/ 816768 w 969168"/>
                <a:gd name="connsiteY0" fmla="*/ 0 h 2826544"/>
                <a:gd name="connsiteX1" fmla="*/ 969168 w 969168"/>
                <a:gd name="connsiteY1" fmla="*/ 3175 h 2826544"/>
                <a:gd name="connsiteX2" fmla="*/ 0 w 969168"/>
                <a:gd name="connsiteY2" fmla="*/ 2826544 h 2826544"/>
                <a:gd name="connsiteX3" fmla="*/ 166687 w 969168"/>
                <a:gd name="connsiteY3" fmla="*/ 1783556 h 2826544"/>
                <a:gd name="connsiteX4" fmla="*/ 816768 w 969168"/>
                <a:gd name="connsiteY4" fmla="*/ 0 h 2826544"/>
                <a:gd name="connsiteX0" fmla="*/ 650081 w 802481"/>
                <a:gd name="connsiteY0" fmla="*/ 0 h 1783556"/>
                <a:gd name="connsiteX1" fmla="*/ 802481 w 802481"/>
                <a:gd name="connsiteY1" fmla="*/ 3175 h 1783556"/>
                <a:gd name="connsiteX2" fmla="*/ 134938 w 802481"/>
                <a:gd name="connsiteY2" fmla="*/ 1772444 h 1783556"/>
                <a:gd name="connsiteX3" fmla="*/ 0 w 802481"/>
                <a:gd name="connsiteY3" fmla="*/ 1783556 h 1783556"/>
                <a:gd name="connsiteX4" fmla="*/ 650081 w 802481"/>
                <a:gd name="connsiteY4" fmla="*/ 0 h 1783556"/>
                <a:gd name="connsiteX0" fmla="*/ 650081 w 802481"/>
                <a:gd name="connsiteY0" fmla="*/ 0 h 1794433"/>
                <a:gd name="connsiteX1" fmla="*/ 802481 w 802481"/>
                <a:gd name="connsiteY1" fmla="*/ 3175 h 1794433"/>
                <a:gd name="connsiteX2" fmla="*/ 162425 w 802481"/>
                <a:gd name="connsiteY2" fmla="*/ 1794433 h 1794433"/>
                <a:gd name="connsiteX3" fmla="*/ 0 w 802481"/>
                <a:gd name="connsiteY3" fmla="*/ 1783556 h 1794433"/>
                <a:gd name="connsiteX4" fmla="*/ 650081 w 802481"/>
                <a:gd name="connsiteY4" fmla="*/ 0 h 1794433"/>
                <a:gd name="connsiteX0" fmla="*/ 642751 w 795151"/>
                <a:gd name="connsiteY0" fmla="*/ 0 h 1798216"/>
                <a:gd name="connsiteX1" fmla="*/ 795151 w 795151"/>
                <a:gd name="connsiteY1" fmla="*/ 3175 h 1798216"/>
                <a:gd name="connsiteX2" fmla="*/ 155095 w 795151"/>
                <a:gd name="connsiteY2" fmla="*/ 1794433 h 1798216"/>
                <a:gd name="connsiteX3" fmla="*/ 0 w 795151"/>
                <a:gd name="connsiteY3" fmla="*/ 1798216 h 1798216"/>
                <a:gd name="connsiteX4" fmla="*/ 642751 w 795151"/>
                <a:gd name="connsiteY4" fmla="*/ 0 h 1798216"/>
                <a:gd name="connsiteX0" fmla="*/ 653746 w 806146"/>
                <a:gd name="connsiteY0" fmla="*/ 0 h 1794433"/>
                <a:gd name="connsiteX1" fmla="*/ 806146 w 806146"/>
                <a:gd name="connsiteY1" fmla="*/ 3175 h 1794433"/>
                <a:gd name="connsiteX2" fmla="*/ 166090 w 806146"/>
                <a:gd name="connsiteY2" fmla="*/ 1794433 h 1794433"/>
                <a:gd name="connsiteX3" fmla="*/ 0 w 806146"/>
                <a:gd name="connsiteY3" fmla="*/ 1792719 h 1794433"/>
                <a:gd name="connsiteX4" fmla="*/ 653746 w 806146"/>
                <a:gd name="connsiteY4" fmla="*/ 0 h 1794433"/>
                <a:gd name="connsiteX0" fmla="*/ 653746 w 796983"/>
                <a:gd name="connsiteY0" fmla="*/ 0 h 1794433"/>
                <a:gd name="connsiteX1" fmla="*/ 796983 w 796983"/>
                <a:gd name="connsiteY1" fmla="*/ 61814 h 1794433"/>
                <a:gd name="connsiteX2" fmla="*/ 166090 w 796983"/>
                <a:gd name="connsiteY2" fmla="*/ 1794433 h 1794433"/>
                <a:gd name="connsiteX3" fmla="*/ 0 w 796983"/>
                <a:gd name="connsiteY3" fmla="*/ 1792719 h 1794433"/>
                <a:gd name="connsiteX4" fmla="*/ 653746 w 796983"/>
                <a:gd name="connsiteY4" fmla="*/ 0 h 1794433"/>
                <a:gd name="connsiteX0" fmla="*/ 653746 w 817140"/>
                <a:gd name="connsiteY0" fmla="*/ 2322 h 1796755"/>
                <a:gd name="connsiteX1" fmla="*/ 817140 w 817140"/>
                <a:gd name="connsiteY1" fmla="*/ 0 h 1796755"/>
                <a:gd name="connsiteX2" fmla="*/ 166090 w 817140"/>
                <a:gd name="connsiteY2" fmla="*/ 1796755 h 1796755"/>
                <a:gd name="connsiteX3" fmla="*/ 0 w 817140"/>
                <a:gd name="connsiteY3" fmla="*/ 1795041 h 1796755"/>
                <a:gd name="connsiteX4" fmla="*/ 653746 w 817140"/>
                <a:gd name="connsiteY4" fmla="*/ 2322 h 1796755"/>
                <a:gd name="connsiteX0" fmla="*/ 600605 w 817140"/>
                <a:gd name="connsiteY0" fmla="*/ 55463 h 1796755"/>
                <a:gd name="connsiteX1" fmla="*/ 817140 w 817140"/>
                <a:gd name="connsiteY1" fmla="*/ 0 h 1796755"/>
                <a:gd name="connsiteX2" fmla="*/ 166090 w 817140"/>
                <a:gd name="connsiteY2" fmla="*/ 1796755 h 1796755"/>
                <a:gd name="connsiteX3" fmla="*/ 0 w 817140"/>
                <a:gd name="connsiteY3" fmla="*/ 1795041 h 1796755"/>
                <a:gd name="connsiteX4" fmla="*/ 600605 w 817140"/>
                <a:gd name="connsiteY4" fmla="*/ 55463 h 1796755"/>
                <a:gd name="connsiteX0" fmla="*/ 653746 w 817140"/>
                <a:gd name="connsiteY0" fmla="*/ 0 h 1799931"/>
                <a:gd name="connsiteX1" fmla="*/ 817140 w 817140"/>
                <a:gd name="connsiteY1" fmla="*/ 3176 h 1799931"/>
                <a:gd name="connsiteX2" fmla="*/ 166090 w 817140"/>
                <a:gd name="connsiteY2" fmla="*/ 1799931 h 1799931"/>
                <a:gd name="connsiteX3" fmla="*/ 0 w 817140"/>
                <a:gd name="connsiteY3" fmla="*/ 1798217 h 1799931"/>
                <a:gd name="connsiteX4" fmla="*/ 653746 w 817140"/>
                <a:gd name="connsiteY4" fmla="*/ 0 h 1799931"/>
                <a:gd name="connsiteX0" fmla="*/ 657411 w 820805"/>
                <a:gd name="connsiteY0" fmla="*/ 0 h 1825704"/>
                <a:gd name="connsiteX1" fmla="*/ 820805 w 820805"/>
                <a:gd name="connsiteY1" fmla="*/ 3176 h 1825704"/>
                <a:gd name="connsiteX2" fmla="*/ 169755 w 820805"/>
                <a:gd name="connsiteY2" fmla="*/ 1799931 h 1825704"/>
                <a:gd name="connsiteX3" fmla="*/ 0 w 820805"/>
                <a:gd name="connsiteY3" fmla="*/ 1825704 h 1825704"/>
                <a:gd name="connsiteX4" fmla="*/ 657411 w 820805"/>
                <a:gd name="connsiteY4" fmla="*/ 0 h 1825704"/>
                <a:gd name="connsiteX0" fmla="*/ 633589 w 796983"/>
                <a:gd name="connsiteY0" fmla="*/ 0 h 1799931"/>
                <a:gd name="connsiteX1" fmla="*/ 796983 w 796983"/>
                <a:gd name="connsiteY1" fmla="*/ 3176 h 1799931"/>
                <a:gd name="connsiteX2" fmla="*/ 145933 w 796983"/>
                <a:gd name="connsiteY2" fmla="*/ 1799931 h 1799931"/>
                <a:gd name="connsiteX3" fmla="*/ 0 w 796983"/>
                <a:gd name="connsiteY3" fmla="*/ 1792720 h 1799931"/>
                <a:gd name="connsiteX4" fmla="*/ 633589 w 796983"/>
                <a:gd name="connsiteY4" fmla="*/ 0 h 1799931"/>
                <a:gd name="connsiteX0" fmla="*/ 648249 w 811643"/>
                <a:gd name="connsiteY0" fmla="*/ 0 h 1801882"/>
                <a:gd name="connsiteX1" fmla="*/ 811643 w 811643"/>
                <a:gd name="connsiteY1" fmla="*/ 3176 h 1801882"/>
                <a:gd name="connsiteX2" fmla="*/ 160593 w 811643"/>
                <a:gd name="connsiteY2" fmla="*/ 1799931 h 1801882"/>
                <a:gd name="connsiteX3" fmla="*/ 0 w 811643"/>
                <a:gd name="connsiteY3" fmla="*/ 1801882 h 1801882"/>
                <a:gd name="connsiteX4" fmla="*/ 648249 w 811643"/>
                <a:gd name="connsiteY4" fmla="*/ 0 h 1801882"/>
                <a:gd name="connsiteX0" fmla="*/ 648249 w 808071"/>
                <a:gd name="connsiteY0" fmla="*/ 0 h 1801882"/>
                <a:gd name="connsiteX1" fmla="*/ 808071 w 808071"/>
                <a:gd name="connsiteY1" fmla="*/ 3176 h 1801882"/>
                <a:gd name="connsiteX2" fmla="*/ 160593 w 808071"/>
                <a:gd name="connsiteY2" fmla="*/ 1799931 h 1801882"/>
                <a:gd name="connsiteX3" fmla="*/ 0 w 808071"/>
                <a:gd name="connsiteY3" fmla="*/ 1801882 h 1801882"/>
                <a:gd name="connsiteX4" fmla="*/ 648249 w 808071"/>
                <a:gd name="connsiteY4" fmla="*/ 0 h 1801882"/>
                <a:gd name="connsiteX0" fmla="*/ 645868 w 808071"/>
                <a:gd name="connsiteY0" fmla="*/ 0 h 1799501"/>
                <a:gd name="connsiteX1" fmla="*/ 808071 w 808071"/>
                <a:gd name="connsiteY1" fmla="*/ 795 h 1799501"/>
                <a:gd name="connsiteX2" fmla="*/ 160593 w 808071"/>
                <a:gd name="connsiteY2" fmla="*/ 1797550 h 1799501"/>
                <a:gd name="connsiteX3" fmla="*/ 0 w 808071"/>
                <a:gd name="connsiteY3" fmla="*/ 1799501 h 1799501"/>
                <a:gd name="connsiteX4" fmla="*/ 645868 w 808071"/>
                <a:gd name="connsiteY4" fmla="*/ 0 h 1799501"/>
                <a:gd name="connsiteX0" fmla="*/ 645868 w 808071"/>
                <a:gd name="connsiteY0" fmla="*/ 0 h 1799501"/>
                <a:gd name="connsiteX1" fmla="*/ 808071 w 808071"/>
                <a:gd name="connsiteY1" fmla="*/ 795 h 1799501"/>
                <a:gd name="connsiteX2" fmla="*/ 160593 w 808071"/>
                <a:gd name="connsiteY2" fmla="*/ 1798741 h 1799501"/>
                <a:gd name="connsiteX3" fmla="*/ 0 w 808071"/>
                <a:gd name="connsiteY3" fmla="*/ 1799501 h 1799501"/>
                <a:gd name="connsiteX4" fmla="*/ 645868 w 808071"/>
                <a:gd name="connsiteY4" fmla="*/ 0 h 1799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8071" h="1799501">
                  <a:moveTo>
                    <a:pt x="645868" y="0"/>
                  </a:moveTo>
                  <a:lnTo>
                    <a:pt x="808071" y="795"/>
                  </a:lnTo>
                  <a:lnTo>
                    <a:pt x="160593" y="1798741"/>
                  </a:lnTo>
                  <a:lnTo>
                    <a:pt x="0" y="1799501"/>
                  </a:lnTo>
                  <a:lnTo>
                    <a:pt x="645868" y="0"/>
                  </a:lnTo>
                  <a:close/>
                </a:path>
              </a:pathLst>
            </a:custGeom>
            <a:solidFill>
              <a:srgbClr val="5A5A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sp>
        <p:nvSpPr>
          <p:cNvPr id="9" name="圖片版面配置區 8"/>
          <p:cNvSpPr>
            <a:spLocks noGrp="1"/>
          </p:cNvSpPr>
          <p:nvPr>
            <p:ph type="pic" sz="quarter" idx="13"/>
          </p:nvPr>
        </p:nvSpPr>
        <p:spPr>
          <a:xfrm>
            <a:off x="256514" y="0"/>
            <a:ext cx="4578036" cy="5143500"/>
          </a:xfrm>
          <a:prstGeom prst="parallelogram">
            <a:avLst>
              <a:gd name="adj" fmla="val 40353"/>
            </a:avLst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CF23372B-5E8F-44D9-9436-71025850C4AA}" type="datetime1">
              <a:rPr lang="zh-TW" altLang="en-US" smtClean="0"/>
              <a:t>2026/4/20</a:t>
            </a:fld>
            <a:endParaRPr lang="zh-TW" altLang="en-US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5891837-7408-4C4A-8A96-70E8B1408A78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3" name="矩形 12"/>
          <p:cNvSpPr/>
          <p:nvPr userDrawn="1"/>
        </p:nvSpPr>
        <p:spPr>
          <a:xfrm>
            <a:off x="8217318" y="1441264"/>
            <a:ext cx="432000" cy="216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4" name="標題 25"/>
          <p:cNvSpPr>
            <a:spLocks noGrp="1"/>
          </p:cNvSpPr>
          <p:nvPr>
            <p:ph type="title"/>
          </p:nvPr>
        </p:nvSpPr>
        <p:spPr>
          <a:xfrm>
            <a:off x="4781550" y="1047773"/>
            <a:ext cx="3963017" cy="387350"/>
          </a:xfrm>
          <a:prstGeom prst="rect">
            <a:avLst/>
          </a:prstGeom>
        </p:spPr>
        <p:txBody>
          <a:bodyPr anchor="b">
            <a:noAutofit/>
          </a:bodyPr>
          <a:lstStyle>
            <a:lvl1pPr algn="r">
              <a:defRPr sz="2400" b="1" spc="0" baseline="0">
                <a:solidFill>
                  <a:srgbClr val="005597"/>
                </a:solidFill>
                <a:latin typeface="Microsoft YaHei" pitchFamily="34" charset="-122"/>
                <a:ea typeface="Microsoft YaHei" pitchFamily="34" charset="-122"/>
              </a:defRPr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16" name="文字版面配置區 29"/>
          <p:cNvSpPr>
            <a:spLocks noGrp="1"/>
          </p:cNvSpPr>
          <p:nvPr>
            <p:ph type="body" sz="quarter" idx="27"/>
          </p:nvPr>
        </p:nvSpPr>
        <p:spPr>
          <a:xfrm>
            <a:off x="4778792" y="1682751"/>
            <a:ext cx="3971506" cy="302260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None/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itchFamily="34" charset="-122"/>
                <a:ea typeface="Microsoft YaHei" pitchFamily="34" charset="-122"/>
              </a:defRPr>
            </a:lvl1pPr>
            <a:lvl2pPr marL="252000" indent="-180000" algn="r">
              <a:spcBef>
                <a:spcPts val="500"/>
              </a:spcBef>
              <a:buFont typeface="Arial" pitchFamily="34" charset="0"/>
              <a:buChar char="•"/>
              <a:defRPr sz="110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itchFamily="34" charset="-122"/>
                <a:ea typeface="Microsoft YaHei" pitchFamily="34" charset="-122"/>
              </a:defRPr>
            </a:lvl2pPr>
            <a:lvl3pPr marL="468000" indent="-180000" algn="r">
              <a:buFont typeface="Microsoft YaHei" pitchFamily="34" charset="-122"/>
              <a:buChar char="◎"/>
              <a:defRPr sz="105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itchFamily="34" charset="-122"/>
                <a:ea typeface="Microsoft YaHei" pitchFamily="34" charset="-122"/>
              </a:defRPr>
            </a:lvl3pPr>
            <a:lvl4pPr marL="720000" indent="-171450" algn="r">
              <a:buFont typeface="Microsoft YaHei" pitchFamily="34" charset="-122"/>
              <a:buChar char="▪"/>
              <a:defRPr sz="90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itchFamily="34" charset="-122"/>
                <a:ea typeface="Microsoft YaHei" pitchFamily="34" charset="-122"/>
              </a:defRPr>
            </a:lvl4pPr>
            <a:lvl5pPr marL="936000" indent="-180000" algn="r">
              <a:defRPr sz="80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itchFamily="34" charset="-122"/>
                <a:ea typeface="Microsoft YaHei" pitchFamily="34" charset="-122"/>
              </a:defRPr>
            </a:lvl5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</p:spTree>
    <p:extLst>
      <p:ext uri="{BB962C8B-B14F-4D97-AF65-F5344CB8AC3E}">
        <p14:creationId xmlns:p14="http://schemas.microsoft.com/office/powerpoint/2010/main" val="2423180313"/>
      </p:ext>
    </p:extLst>
  </p:cSld>
  <p:clrMapOvr>
    <a:masterClrMapping/>
  </p:clrMapOvr>
  <p:transition>
    <p:cover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主題版型-右圖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群組 1">
            <a:extLst>
              <a:ext uri="{FF2B5EF4-FFF2-40B4-BE49-F238E27FC236}">
                <a16:creationId xmlns:a16="http://schemas.microsoft.com/office/drawing/2014/main" id="{FBB1E13A-C0FA-B604-B283-236CDD851B82}"/>
              </a:ext>
            </a:extLst>
          </p:cNvPr>
          <p:cNvGrpSpPr/>
          <p:nvPr userDrawn="1"/>
        </p:nvGrpSpPr>
        <p:grpSpPr>
          <a:xfrm>
            <a:off x="4478424" y="-3412"/>
            <a:ext cx="2097881" cy="5150644"/>
            <a:chOff x="5829" y="-7144"/>
            <a:chExt cx="2097881" cy="5150644"/>
          </a:xfrm>
        </p:grpSpPr>
        <p:sp>
          <p:nvSpPr>
            <p:cNvPr id="6" name="矩形 1">
              <a:extLst>
                <a:ext uri="{FF2B5EF4-FFF2-40B4-BE49-F238E27FC236}">
                  <a16:creationId xmlns:a16="http://schemas.microsoft.com/office/drawing/2014/main" id="{8E04D628-34D4-33F3-99F5-CB71FDA5E80A}"/>
                </a:ext>
              </a:extLst>
            </p:cNvPr>
            <p:cNvSpPr/>
            <p:nvPr userDrawn="1"/>
          </p:nvSpPr>
          <p:spPr>
            <a:xfrm>
              <a:off x="5829" y="-7144"/>
              <a:ext cx="2097881" cy="5150644"/>
            </a:xfrm>
            <a:custGeom>
              <a:avLst/>
              <a:gdLst>
                <a:gd name="connsiteX0" fmla="*/ 0 w 231775"/>
                <a:gd name="connsiteY0" fmla="*/ 0 h 5143500"/>
                <a:gd name="connsiteX1" fmla="*/ 231775 w 231775"/>
                <a:gd name="connsiteY1" fmla="*/ 0 h 5143500"/>
                <a:gd name="connsiteX2" fmla="*/ 231775 w 231775"/>
                <a:gd name="connsiteY2" fmla="*/ 5143500 h 5143500"/>
                <a:gd name="connsiteX3" fmla="*/ 0 w 231775"/>
                <a:gd name="connsiteY3" fmla="*/ 5143500 h 5143500"/>
                <a:gd name="connsiteX4" fmla="*/ 0 w 231775"/>
                <a:gd name="connsiteY4" fmla="*/ 0 h 5143500"/>
                <a:gd name="connsiteX0" fmla="*/ 0 w 1743075"/>
                <a:gd name="connsiteY0" fmla="*/ 6350 h 5149850"/>
                <a:gd name="connsiteX1" fmla="*/ 1743075 w 1743075"/>
                <a:gd name="connsiteY1" fmla="*/ 0 h 5149850"/>
                <a:gd name="connsiteX2" fmla="*/ 231775 w 1743075"/>
                <a:gd name="connsiteY2" fmla="*/ 5149850 h 5149850"/>
                <a:gd name="connsiteX3" fmla="*/ 0 w 1743075"/>
                <a:gd name="connsiteY3" fmla="*/ 5149850 h 5149850"/>
                <a:gd name="connsiteX4" fmla="*/ 0 w 1743075"/>
                <a:gd name="connsiteY4" fmla="*/ 6350 h 5149850"/>
                <a:gd name="connsiteX0" fmla="*/ 365125 w 2108200"/>
                <a:gd name="connsiteY0" fmla="*/ 6350 h 5165725"/>
                <a:gd name="connsiteX1" fmla="*/ 2108200 w 2108200"/>
                <a:gd name="connsiteY1" fmla="*/ 0 h 5165725"/>
                <a:gd name="connsiteX2" fmla="*/ 596900 w 2108200"/>
                <a:gd name="connsiteY2" fmla="*/ 5149850 h 5165725"/>
                <a:gd name="connsiteX3" fmla="*/ 0 w 2108200"/>
                <a:gd name="connsiteY3" fmla="*/ 5165725 h 5165725"/>
                <a:gd name="connsiteX4" fmla="*/ 365125 w 2108200"/>
                <a:gd name="connsiteY4" fmla="*/ 6350 h 5165725"/>
                <a:gd name="connsiteX0" fmla="*/ 365125 w 2108200"/>
                <a:gd name="connsiteY0" fmla="*/ 6350 h 5165725"/>
                <a:gd name="connsiteX1" fmla="*/ 2108200 w 2108200"/>
                <a:gd name="connsiteY1" fmla="*/ 0 h 5165725"/>
                <a:gd name="connsiteX2" fmla="*/ 225425 w 2108200"/>
                <a:gd name="connsiteY2" fmla="*/ 5153025 h 5165725"/>
                <a:gd name="connsiteX3" fmla="*/ 0 w 2108200"/>
                <a:gd name="connsiteY3" fmla="*/ 5165725 h 5165725"/>
                <a:gd name="connsiteX4" fmla="*/ 365125 w 2108200"/>
                <a:gd name="connsiteY4" fmla="*/ 6350 h 5165725"/>
                <a:gd name="connsiteX0" fmla="*/ 365125 w 2108200"/>
                <a:gd name="connsiteY0" fmla="*/ 6350 h 5165725"/>
                <a:gd name="connsiteX1" fmla="*/ 2108200 w 2108200"/>
                <a:gd name="connsiteY1" fmla="*/ 0 h 5165725"/>
                <a:gd name="connsiteX2" fmla="*/ 250825 w 2108200"/>
                <a:gd name="connsiteY2" fmla="*/ 5162550 h 5165725"/>
                <a:gd name="connsiteX3" fmla="*/ 0 w 2108200"/>
                <a:gd name="connsiteY3" fmla="*/ 5165725 h 5165725"/>
                <a:gd name="connsiteX4" fmla="*/ 365125 w 2108200"/>
                <a:gd name="connsiteY4" fmla="*/ 6350 h 5165725"/>
                <a:gd name="connsiteX0" fmla="*/ 1854200 w 2108200"/>
                <a:gd name="connsiteY0" fmla="*/ 12700 h 5165725"/>
                <a:gd name="connsiteX1" fmla="*/ 2108200 w 2108200"/>
                <a:gd name="connsiteY1" fmla="*/ 0 h 5165725"/>
                <a:gd name="connsiteX2" fmla="*/ 250825 w 2108200"/>
                <a:gd name="connsiteY2" fmla="*/ 5162550 h 5165725"/>
                <a:gd name="connsiteX3" fmla="*/ 0 w 2108200"/>
                <a:gd name="connsiteY3" fmla="*/ 5165725 h 5165725"/>
                <a:gd name="connsiteX4" fmla="*/ 1854200 w 2108200"/>
                <a:gd name="connsiteY4" fmla="*/ 12700 h 5165725"/>
                <a:gd name="connsiteX0" fmla="*/ 1844675 w 2108200"/>
                <a:gd name="connsiteY0" fmla="*/ 3175 h 5165725"/>
                <a:gd name="connsiteX1" fmla="*/ 2108200 w 2108200"/>
                <a:gd name="connsiteY1" fmla="*/ 0 h 5165725"/>
                <a:gd name="connsiteX2" fmla="*/ 250825 w 2108200"/>
                <a:gd name="connsiteY2" fmla="*/ 5162550 h 5165725"/>
                <a:gd name="connsiteX3" fmla="*/ 0 w 2108200"/>
                <a:gd name="connsiteY3" fmla="*/ 5165725 h 5165725"/>
                <a:gd name="connsiteX4" fmla="*/ 1844675 w 2108200"/>
                <a:gd name="connsiteY4" fmla="*/ 3175 h 5165725"/>
                <a:gd name="connsiteX0" fmla="*/ 1854200 w 2117725"/>
                <a:gd name="connsiteY0" fmla="*/ 3175 h 5165725"/>
                <a:gd name="connsiteX1" fmla="*/ 2117725 w 2117725"/>
                <a:gd name="connsiteY1" fmla="*/ 0 h 5165725"/>
                <a:gd name="connsiteX2" fmla="*/ 260350 w 2117725"/>
                <a:gd name="connsiteY2" fmla="*/ 5162550 h 5165725"/>
                <a:gd name="connsiteX3" fmla="*/ 0 w 2117725"/>
                <a:gd name="connsiteY3" fmla="*/ 5165725 h 5165725"/>
                <a:gd name="connsiteX4" fmla="*/ 1854200 w 2117725"/>
                <a:gd name="connsiteY4" fmla="*/ 3175 h 5165725"/>
                <a:gd name="connsiteX0" fmla="*/ 1854200 w 2117725"/>
                <a:gd name="connsiteY0" fmla="*/ 3175 h 5165725"/>
                <a:gd name="connsiteX1" fmla="*/ 2117725 w 2117725"/>
                <a:gd name="connsiteY1" fmla="*/ 0 h 5165725"/>
                <a:gd name="connsiteX2" fmla="*/ 262732 w 2117725"/>
                <a:gd name="connsiteY2" fmla="*/ 5150644 h 5165725"/>
                <a:gd name="connsiteX3" fmla="*/ 0 w 2117725"/>
                <a:gd name="connsiteY3" fmla="*/ 5165725 h 5165725"/>
                <a:gd name="connsiteX4" fmla="*/ 1854200 w 2117725"/>
                <a:gd name="connsiteY4" fmla="*/ 3175 h 5165725"/>
                <a:gd name="connsiteX0" fmla="*/ 1849437 w 2112962"/>
                <a:gd name="connsiteY0" fmla="*/ 3175 h 5160963"/>
                <a:gd name="connsiteX1" fmla="*/ 2112962 w 2112962"/>
                <a:gd name="connsiteY1" fmla="*/ 0 h 5160963"/>
                <a:gd name="connsiteX2" fmla="*/ 257969 w 2112962"/>
                <a:gd name="connsiteY2" fmla="*/ 5150644 h 5160963"/>
                <a:gd name="connsiteX3" fmla="*/ 0 w 2112962"/>
                <a:gd name="connsiteY3" fmla="*/ 5160963 h 5160963"/>
                <a:gd name="connsiteX4" fmla="*/ 1849437 w 2112962"/>
                <a:gd name="connsiteY4" fmla="*/ 3175 h 5160963"/>
                <a:gd name="connsiteX0" fmla="*/ 1847056 w 2110581"/>
                <a:gd name="connsiteY0" fmla="*/ 3175 h 5150644"/>
                <a:gd name="connsiteX1" fmla="*/ 2110581 w 2110581"/>
                <a:gd name="connsiteY1" fmla="*/ 0 h 5150644"/>
                <a:gd name="connsiteX2" fmla="*/ 255588 w 2110581"/>
                <a:gd name="connsiteY2" fmla="*/ 5150644 h 5150644"/>
                <a:gd name="connsiteX3" fmla="*/ 0 w 2110581"/>
                <a:gd name="connsiteY3" fmla="*/ 5149056 h 5150644"/>
                <a:gd name="connsiteX4" fmla="*/ 1847056 w 2110581"/>
                <a:gd name="connsiteY4" fmla="*/ 3175 h 5150644"/>
                <a:gd name="connsiteX0" fmla="*/ 1847056 w 2113756"/>
                <a:gd name="connsiteY0" fmla="*/ 0 h 5147469"/>
                <a:gd name="connsiteX1" fmla="*/ 2113756 w 2113756"/>
                <a:gd name="connsiteY1" fmla="*/ 6350 h 5147469"/>
                <a:gd name="connsiteX2" fmla="*/ 255588 w 2113756"/>
                <a:gd name="connsiteY2" fmla="*/ 5147469 h 5147469"/>
                <a:gd name="connsiteX3" fmla="*/ 0 w 2113756"/>
                <a:gd name="connsiteY3" fmla="*/ 5145881 h 5147469"/>
                <a:gd name="connsiteX4" fmla="*/ 1847056 w 2113756"/>
                <a:gd name="connsiteY4" fmla="*/ 0 h 5147469"/>
                <a:gd name="connsiteX0" fmla="*/ 1847056 w 2082006"/>
                <a:gd name="connsiteY0" fmla="*/ 0 h 5147469"/>
                <a:gd name="connsiteX1" fmla="*/ 2082006 w 2082006"/>
                <a:gd name="connsiteY1" fmla="*/ 0 h 5147469"/>
                <a:gd name="connsiteX2" fmla="*/ 255588 w 2082006"/>
                <a:gd name="connsiteY2" fmla="*/ 5147469 h 5147469"/>
                <a:gd name="connsiteX3" fmla="*/ 0 w 2082006"/>
                <a:gd name="connsiteY3" fmla="*/ 5145881 h 5147469"/>
                <a:gd name="connsiteX4" fmla="*/ 1847056 w 2082006"/>
                <a:gd name="connsiteY4" fmla="*/ 0 h 5147469"/>
                <a:gd name="connsiteX0" fmla="*/ 1847056 w 2097881"/>
                <a:gd name="connsiteY0" fmla="*/ 3175 h 5150644"/>
                <a:gd name="connsiteX1" fmla="*/ 2097881 w 2097881"/>
                <a:gd name="connsiteY1" fmla="*/ 0 h 5150644"/>
                <a:gd name="connsiteX2" fmla="*/ 255588 w 2097881"/>
                <a:gd name="connsiteY2" fmla="*/ 5150644 h 5150644"/>
                <a:gd name="connsiteX3" fmla="*/ 0 w 2097881"/>
                <a:gd name="connsiteY3" fmla="*/ 5149056 h 5150644"/>
                <a:gd name="connsiteX4" fmla="*/ 1847056 w 2097881"/>
                <a:gd name="connsiteY4" fmla="*/ 3175 h 5150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7881" h="5150644">
                  <a:moveTo>
                    <a:pt x="1847056" y="3175"/>
                  </a:moveTo>
                  <a:lnTo>
                    <a:pt x="2097881" y="0"/>
                  </a:lnTo>
                  <a:lnTo>
                    <a:pt x="255588" y="5150644"/>
                  </a:lnTo>
                  <a:lnTo>
                    <a:pt x="0" y="5149056"/>
                  </a:lnTo>
                  <a:lnTo>
                    <a:pt x="1847056" y="3175"/>
                  </a:lnTo>
                  <a:close/>
                </a:path>
              </a:pathLst>
            </a:custGeom>
            <a:solidFill>
              <a:srgbClr val="E1E1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9" name="矩形 1">
              <a:extLst>
                <a:ext uri="{FF2B5EF4-FFF2-40B4-BE49-F238E27FC236}">
                  <a16:creationId xmlns:a16="http://schemas.microsoft.com/office/drawing/2014/main" id="{629B0A39-B2AF-A304-FDD8-8D89996D89A3}"/>
                </a:ext>
              </a:extLst>
            </p:cNvPr>
            <p:cNvSpPr/>
            <p:nvPr userDrawn="1"/>
          </p:nvSpPr>
          <p:spPr>
            <a:xfrm>
              <a:off x="728049" y="1124576"/>
              <a:ext cx="808071" cy="1799501"/>
            </a:xfrm>
            <a:custGeom>
              <a:avLst/>
              <a:gdLst>
                <a:gd name="connsiteX0" fmla="*/ 0 w 231775"/>
                <a:gd name="connsiteY0" fmla="*/ 0 h 5143500"/>
                <a:gd name="connsiteX1" fmla="*/ 231775 w 231775"/>
                <a:gd name="connsiteY1" fmla="*/ 0 h 5143500"/>
                <a:gd name="connsiteX2" fmla="*/ 231775 w 231775"/>
                <a:gd name="connsiteY2" fmla="*/ 5143500 h 5143500"/>
                <a:gd name="connsiteX3" fmla="*/ 0 w 231775"/>
                <a:gd name="connsiteY3" fmla="*/ 5143500 h 5143500"/>
                <a:gd name="connsiteX4" fmla="*/ 0 w 231775"/>
                <a:gd name="connsiteY4" fmla="*/ 0 h 5143500"/>
                <a:gd name="connsiteX0" fmla="*/ 0 w 1743075"/>
                <a:gd name="connsiteY0" fmla="*/ 6350 h 5149850"/>
                <a:gd name="connsiteX1" fmla="*/ 1743075 w 1743075"/>
                <a:gd name="connsiteY1" fmla="*/ 0 h 5149850"/>
                <a:gd name="connsiteX2" fmla="*/ 231775 w 1743075"/>
                <a:gd name="connsiteY2" fmla="*/ 5149850 h 5149850"/>
                <a:gd name="connsiteX3" fmla="*/ 0 w 1743075"/>
                <a:gd name="connsiteY3" fmla="*/ 5149850 h 5149850"/>
                <a:gd name="connsiteX4" fmla="*/ 0 w 1743075"/>
                <a:gd name="connsiteY4" fmla="*/ 6350 h 5149850"/>
                <a:gd name="connsiteX0" fmla="*/ 365125 w 2108200"/>
                <a:gd name="connsiteY0" fmla="*/ 6350 h 5165725"/>
                <a:gd name="connsiteX1" fmla="*/ 2108200 w 2108200"/>
                <a:gd name="connsiteY1" fmla="*/ 0 h 5165725"/>
                <a:gd name="connsiteX2" fmla="*/ 596900 w 2108200"/>
                <a:gd name="connsiteY2" fmla="*/ 5149850 h 5165725"/>
                <a:gd name="connsiteX3" fmla="*/ 0 w 2108200"/>
                <a:gd name="connsiteY3" fmla="*/ 5165725 h 5165725"/>
                <a:gd name="connsiteX4" fmla="*/ 365125 w 2108200"/>
                <a:gd name="connsiteY4" fmla="*/ 6350 h 5165725"/>
                <a:gd name="connsiteX0" fmla="*/ 365125 w 2108200"/>
                <a:gd name="connsiteY0" fmla="*/ 6350 h 5165725"/>
                <a:gd name="connsiteX1" fmla="*/ 2108200 w 2108200"/>
                <a:gd name="connsiteY1" fmla="*/ 0 h 5165725"/>
                <a:gd name="connsiteX2" fmla="*/ 225425 w 2108200"/>
                <a:gd name="connsiteY2" fmla="*/ 5153025 h 5165725"/>
                <a:gd name="connsiteX3" fmla="*/ 0 w 2108200"/>
                <a:gd name="connsiteY3" fmla="*/ 5165725 h 5165725"/>
                <a:gd name="connsiteX4" fmla="*/ 365125 w 2108200"/>
                <a:gd name="connsiteY4" fmla="*/ 6350 h 5165725"/>
                <a:gd name="connsiteX0" fmla="*/ 365125 w 2108200"/>
                <a:gd name="connsiteY0" fmla="*/ 6350 h 5165725"/>
                <a:gd name="connsiteX1" fmla="*/ 2108200 w 2108200"/>
                <a:gd name="connsiteY1" fmla="*/ 0 h 5165725"/>
                <a:gd name="connsiteX2" fmla="*/ 250825 w 2108200"/>
                <a:gd name="connsiteY2" fmla="*/ 5162550 h 5165725"/>
                <a:gd name="connsiteX3" fmla="*/ 0 w 2108200"/>
                <a:gd name="connsiteY3" fmla="*/ 5165725 h 5165725"/>
                <a:gd name="connsiteX4" fmla="*/ 365125 w 2108200"/>
                <a:gd name="connsiteY4" fmla="*/ 6350 h 5165725"/>
                <a:gd name="connsiteX0" fmla="*/ 1854200 w 2108200"/>
                <a:gd name="connsiteY0" fmla="*/ 12700 h 5165725"/>
                <a:gd name="connsiteX1" fmla="*/ 2108200 w 2108200"/>
                <a:gd name="connsiteY1" fmla="*/ 0 h 5165725"/>
                <a:gd name="connsiteX2" fmla="*/ 250825 w 2108200"/>
                <a:gd name="connsiteY2" fmla="*/ 5162550 h 5165725"/>
                <a:gd name="connsiteX3" fmla="*/ 0 w 2108200"/>
                <a:gd name="connsiteY3" fmla="*/ 5165725 h 5165725"/>
                <a:gd name="connsiteX4" fmla="*/ 1854200 w 2108200"/>
                <a:gd name="connsiteY4" fmla="*/ 12700 h 5165725"/>
                <a:gd name="connsiteX0" fmla="*/ 1844675 w 2108200"/>
                <a:gd name="connsiteY0" fmla="*/ 3175 h 5165725"/>
                <a:gd name="connsiteX1" fmla="*/ 2108200 w 2108200"/>
                <a:gd name="connsiteY1" fmla="*/ 0 h 5165725"/>
                <a:gd name="connsiteX2" fmla="*/ 250825 w 2108200"/>
                <a:gd name="connsiteY2" fmla="*/ 5162550 h 5165725"/>
                <a:gd name="connsiteX3" fmla="*/ 0 w 2108200"/>
                <a:gd name="connsiteY3" fmla="*/ 5165725 h 5165725"/>
                <a:gd name="connsiteX4" fmla="*/ 1844675 w 2108200"/>
                <a:gd name="connsiteY4" fmla="*/ 3175 h 5165725"/>
                <a:gd name="connsiteX0" fmla="*/ 1854200 w 2117725"/>
                <a:gd name="connsiteY0" fmla="*/ 3175 h 5165725"/>
                <a:gd name="connsiteX1" fmla="*/ 2117725 w 2117725"/>
                <a:gd name="connsiteY1" fmla="*/ 0 h 5165725"/>
                <a:gd name="connsiteX2" fmla="*/ 260350 w 2117725"/>
                <a:gd name="connsiteY2" fmla="*/ 5162550 h 5165725"/>
                <a:gd name="connsiteX3" fmla="*/ 0 w 2117725"/>
                <a:gd name="connsiteY3" fmla="*/ 5165725 h 5165725"/>
                <a:gd name="connsiteX4" fmla="*/ 1854200 w 2117725"/>
                <a:gd name="connsiteY4" fmla="*/ 3175 h 5165725"/>
                <a:gd name="connsiteX0" fmla="*/ 1854200 w 2117725"/>
                <a:gd name="connsiteY0" fmla="*/ 3175 h 5165725"/>
                <a:gd name="connsiteX1" fmla="*/ 2117725 w 2117725"/>
                <a:gd name="connsiteY1" fmla="*/ 0 h 5165725"/>
                <a:gd name="connsiteX2" fmla="*/ 262732 w 2117725"/>
                <a:gd name="connsiteY2" fmla="*/ 5150644 h 5165725"/>
                <a:gd name="connsiteX3" fmla="*/ 0 w 2117725"/>
                <a:gd name="connsiteY3" fmla="*/ 5165725 h 5165725"/>
                <a:gd name="connsiteX4" fmla="*/ 1854200 w 2117725"/>
                <a:gd name="connsiteY4" fmla="*/ 3175 h 5165725"/>
                <a:gd name="connsiteX0" fmla="*/ 1849437 w 2112962"/>
                <a:gd name="connsiteY0" fmla="*/ 3175 h 5160963"/>
                <a:gd name="connsiteX1" fmla="*/ 2112962 w 2112962"/>
                <a:gd name="connsiteY1" fmla="*/ 0 h 5160963"/>
                <a:gd name="connsiteX2" fmla="*/ 257969 w 2112962"/>
                <a:gd name="connsiteY2" fmla="*/ 5150644 h 5160963"/>
                <a:gd name="connsiteX3" fmla="*/ 0 w 2112962"/>
                <a:gd name="connsiteY3" fmla="*/ 5160963 h 5160963"/>
                <a:gd name="connsiteX4" fmla="*/ 1849437 w 2112962"/>
                <a:gd name="connsiteY4" fmla="*/ 3175 h 5160963"/>
                <a:gd name="connsiteX0" fmla="*/ 1847056 w 2110581"/>
                <a:gd name="connsiteY0" fmla="*/ 3175 h 5150644"/>
                <a:gd name="connsiteX1" fmla="*/ 2110581 w 2110581"/>
                <a:gd name="connsiteY1" fmla="*/ 0 h 5150644"/>
                <a:gd name="connsiteX2" fmla="*/ 255588 w 2110581"/>
                <a:gd name="connsiteY2" fmla="*/ 5150644 h 5150644"/>
                <a:gd name="connsiteX3" fmla="*/ 0 w 2110581"/>
                <a:gd name="connsiteY3" fmla="*/ 5149056 h 5150644"/>
                <a:gd name="connsiteX4" fmla="*/ 1847056 w 2110581"/>
                <a:gd name="connsiteY4" fmla="*/ 3175 h 5150644"/>
                <a:gd name="connsiteX0" fmla="*/ 1847056 w 2113756"/>
                <a:gd name="connsiteY0" fmla="*/ 0 h 5147469"/>
                <a:gd name="connsiteX1" fmla="*/ 2113756 w 2113756"/>
                <a:gd name="connsiteY1" fmla="*/ 6350 h 5147469"/>
                <a:gd name="connsiteX2" fmla="*/ 255588 w 2113756"/>
                <a:gd name="connsiteY2" fmla="*/ 5147469 h 5147469"/>
                <a:gd name="connsiteX3" fmla="*/ 0 w 2113756"/>
                <a:gd name="connsiteY3" fmla="*/ 5145881 h 5147469"/>
                <a:gd name="connsiteX4" fmla="*/ 1847056 w 2113756"/>
                <a:gd name="connsiteY4" fmla="*/ 0 h 5147469"/>
                <a:gd name="connsiteX0" fmla="*/ 1847056 w 2082006"/>
                <a:gd name="connsiteY0" fmla="*/ 0 h 5147469"/>
                <a:gd name="connsiteX1" fmla="*/ 2082006 w 2082006"/>
                <a:gd name="connsiteY1" fmla="*/ 0 h 5147469"/>
                <a:gd name="connsiteX2" fmla="*/ 255588 w 2082006"/>
                <a:gd name="connsiteY2" fmla="*/ 5147469 h 5147469"/>
                <a:gd name="connsiteX3" fmla="*/ 0 w 2082006"/>
                <a:gd name="connsiteY3" fmla="*/ 5145881 h 5147469"/>
                <a:gd name="connsiteX4" fmla="*/ 1847056 w 2082006"/>
                <a:gd name="connsiteY4" fmla="*/ 0 h 5147469"/>
                <a:gd name="connsiteX0" fmla="*/ 1847056 w 2097881"/>
                <a:gd name="connsiteY0" fmla="*/ 3175 h 5150644"/>
                <a:gd name="connsiteX1" fmla="*/ 2097881 w 2097881"/>
                <a:gd name="connsiteY1" fmla="*/ 0 h 5150644"/>
                <a:gd name="connsiteX2" fmla="*/ 255588 w 2097881"/>
                <a:gd name="connsiteY2" fmla="*/ 5150644 h 5150644"/>
                <a:gd name="connsiteX3" fmla="*/ 0 w 2097881"/>
                <a:gd name="connsiteY3" fmla="*/ 5149056 h 5150644"/>
                <a:gd name="connsiteX4" fmla="*/ 1847056 w 2097881"/>
                <a:gd name="connsiteY4" fmla="*/ 3175 h 5150644"/>
                <a:gd name="connsiteX0" fmla="*/ 1897856 w 2148681"/>
                <a:gd name="connsiteY0" fmla="*/ 3175 h 5150644"/>
                <a:gd name="connsiteX1" fmla="*/ 2148681 w 2148681"/>
                <a:gd name="connsiteY1" fmla="*/ 0 h 5150644"/>
                <a:gd name="connsiteX2" fmla="*/ 306388 w 2148681"/>
                <a:gd name="connsiteY2" fmla="*/ 5150644 h 5150644"/>
                <a:gd name="connsiteX3" fmla="*/ 0 w 2148681"/>
                <a:gd name="connsiteY3" fmla="*/ 3183731 h 5150644"/>
                <a:gd name="connsiteX4" fmla="*/ 1897856 w 2148681"/>
                <a:gd name="connsiteY4" fmla="*/ 3175 h 5150644"/>
                <a:gd name="connsiteX0" fmla="*/ 1897856 w 2148681"/>
                <a:gd name="connsiteY0" fmla="*/ 3175 h 3204369"/>
                <a:gd name="connsiteX1" fmla="*/ 2148681 w 2148681"/>
                <a:gd name="connsiteY1" fmla="*/ 0 h 3204369"/>
                <a:gd name="connsiteX2" fmla="*/ 163513 w 2148681"/>
                <a:gd name="connsiteY2" fmla="*/ 3204369 h 3204369"/>
                <a:gd name="connsiteX3" fmla="*/ 0 w 2148681"/>
                <a:gd name="connsiteY3" fmla="*/ 3183731 h 3204369"/>
                <a:gd name="connsiteX4" fmla="*/ 1897856 w 2148681"/>
                <a:gd name="connsiteY4" fmla="*/ 3175 h 3204369"/>
                <a:gd name="connsiteX0" fmla="*/ 1897856 w 2148681"/>
                <a:gd name="connsiteY0" fmla="*/ 3175 h 3183731"/>
                <a:gd name="connsiteX1" fmla="*/ 2148681 w 2148681"/>
                <a:gd name="connsiteY1" fmla="*/ 0 h 3183731"/>
                <a:gd name="connsiteX2" fmla="*/ 169863 w 2148681"/>
                <a:gd name="connsiteY2" fmla="*/ 3166269 h 3183731"/>
                <a:gd name="connsiteX3" fmla="*/ 0 w 2148681"/>
                <a:gd name="connsiteY3" fmla="*/ 3183731 h 3183731"/>
                <a:gd name="connsiteX4" fmla="*/ 1897856 w 2148681"/>
                <a:gd name="connsiteY4" fmla="*/ 3175 h 3183731"/>
                <a:gd name="connsiteX0" fmla="*/ 986631 w 2148681"/>
                <a:gd name="connsiteY0" fmla="*/ 339725 h 3183731"/>
                <a:gd name="connsiteX1" fmla="*/ 2148681 w 2148681"/>
                <a:gd name="connsiteY1" fmla="*/ 0 h 3183731"/>
                <a:gd name="connsiteX2" fmla="*/ 169863 w 2148681"/>
                <a:gd name="connsiteY2" fmla="*/ 3166269 h 3183731"/>
                <a:gd name="connsiteX3" fmla="*/ 0 w 2148681"/>
                <a:gd name="connsiteY3" fmla="*/ 3183731 h 3183731"/>
                <a:gd name="connsiteX4" fmla="*/ 986631 w 2148681"/>
                <a:gd name="connsiteY4" fmla="*/ 339725 h 3183731"/>
                <a:gd name="connsiteX0" fmla="*/ 986631 w 1139031"/>
                <a:gd name="connsiteY0" fmla="*/ 0 h 2844006"/>
                <a:gd name="connsiteX1" fmla="*/ 1139031 w 1139031"/>
                <a:gd name="connsiteY1" fmla="*/ 3175 h 2844006"/>
                <a:gd name="connsiteX2" fmla="*/ 169863 w 1139031"/>
                <a:gd name="connsiteY2" fmla="*/ 2826544 h 2844006"/>
                <a:gd name="connsiteX3" fmla="*/ 0 w 1139031"/>
                <a:gd name="connsiteY3" fmla="*/ 2844006 h 2844006"/>
                <a:gd name="connsiteX4" fmla="*/ 986631 w 1139031"/>
                <a:gd name="connsiteY4" fmla="*/ 0 h 2844006"/>
                <a:gd name="connsiteX0" fmla="*/ 816768 w 969168"/>
                <a:gd name="connsiteY0" fmla="*/ 0 h 2826544"/>
                <a:gd name="connsiteX1" fmla="*/ 969168 w 969168"/>
                <a:gd name="connsiteY1" fmla="*/ 3175 h 2826544"/>
                <a:gd name="connsiteX2" fmla="*/ 0 w 969168"/>
                <a:gd name="connsiteY2" fmla="*/ 2826544 h 2826544"/>
                <a:gd name="connsiteX3" fmla="*/ 166687 w 969168"/>
                <a:gd name="connsiteY3" fmla="*/ 1783556 h 2826544"/>
                <a:gd name="connsiteX4" fmla="*/ 816768 w 969168"/>
                <a:gd name="connsiteY4" fmla="*/ 0 h 2826544"/>
                <a:gd name="connsiteX0" fmla="*/ 650081 w 802481"/>
                <a:gd name="connsiteY0" fmla="*/ 0 h 1783556"/>
                <a:gd name="connsiteX1" fmla="*/ 802481 w 802481"/>
                <a:gd name="connsiteY1" fmla="*/ 3175 h 1783556"/>
                <a:gd name="connsiteX2" fmla="*/ 134938 w 802481"/>
                <a:gd name="connsiteY2" fmla="*/ 1772444 h 1783556"/>
                <a:gd name="connsiteX3" fmla="*/ 0 w 802481"/>
                <a:gd name="connsiteY3" fmla="*/ 1783556 h 1783556"/>
                <a:gd name="connsiteX4" fmla="*/ 650081 w 802481"/>
                <a:gd name="connsiteY4" fmla="*/ 0 h 1783556"/>
                <a:gd name="connsiteX0" fmla="*/ 650081 w 802481"/>
                <a:gd name="connsiteY0" fmla="*/ 0 h 1794433"/>
                <a:gd name="connsiteX1" fmla="*/ 802481 w 802481"/>
                <a:gd name="connsiteY1" fmla="*/ 3175 h 1794433"/>
                <a:gd name="connsiteX2" fmla="*/ 162425 w 802481"/>
                <a:gd name="connsiteY2" fmla="*/ 1794433 h 1794433"/>
                <a:gd name="connsiteX3" fmla="*/ 0 w 802481"/>
                <a:gd name="connsiteY3" fmla="*/ 1783556 h 1794433"/>
                <a:gd name="connsiteX4" fmla="*/ 650081 w 802481"/>
                <a:gd name="connsiteY4" fmla="*/ 0 h 1794433"/>
                <a:gd name="connsiteX0" fmla="*/ 642751 w 795151"/>
                <a:gd name="connsiteY0" fmla="*/ 0 h 1798216"/>
                <a:gd name="connsiteX1" fmla="*/ 795151 w 795151"/>
                <a:gd name="connsiteY1" fmla="*/ 3175 h 1798216"/>
                <a:gd name="connsiteX2" fmla="*/ 155095 w 795151"/>
                <a:gd name="connsiteY2" fmla="*/ 1794433 h 1798216"/>
                <a:gd name="connsiteX3" fmla="*/ 0 w 795151"/>
                <a:gd name="connsiteY3" fmla="*/ 1798216 h 1798216"/>
                <a:gd name="connsiteX4" fmla="*/ 642751 w 795151"/>
                <a:gd name="connsiteY4" fmla="*/ 0 h 1798216"/>
                <a:gd name="connsiteX0" fmla="*/ 653746 w 806146"/>
                <a:gd name="connsiteY0" fmla="*/ 0 h 1794433"/>
                <a:gd name="connsiteX1" fmla="*/ 806146 w 806146"/>
                <a:gd name="connsiteY1" fmla="*/ 3175 h 1794433"/>
                <a:gd name="connsiteX2" fmla="*/ 166090 w 806146"/>
                <a:gd name="connsiteY2" fmla="*/ 1794433 h 1794433"/>
                <a:gd name="connsiteX3" fmla="*/ 0 w 806146"/>
                <a:gd name="connsiteY3" fmla="*/ 1792719 h 1794433"/>
                <a:gd name="connsiteX4" fmla="*/ 653746 w 806146"/>
                <a:gd name="connsiteY4" fmla="*/ 0 h 1794433"/>
                <a:gd name="connsiteX0" fmla="*/ 653746 w 796983"/>
                <a:gd name="connsiteY0" fmla="*/ 0 h 1794433"/>
                <a:gd name="connsiteX1" fmla="*/ 796983 w 796983"/>
                <a:gd name="connsiteY1" fmla="*/ 61814 h 1794433"/>
                <a:gd name="connsiteX2" fmla="*/ 166090 w 796983"/>
                <a:gd name="connsiteY2" fmla="*/ 1794433 h 1794433"/>
                <a:gd name="connsiteX3" fmla="*/ 0 w 796983"/>
                <a:gd name="connsiteY3" fmla="*/ 1792719 h 1794433"/>
                <a:gd name="connsiteX4" fmla="*/ 653746 w 796983"/>
                <a:gd name="connsiteY4" fmla="*/ 0 h 1794433"/>
                <a:gd name="connsiteX0" fmla="*/ 653746 w 817140"/>
                <a:gd name="connsiteY0" fmla="*/ 2322 h 1796755"/>
                <a:gd name="connsiteX1" fmla="*/ 817140 w 817140"/>
                <a:gd name="connsiteY1" fmla="*/ 0 h 1796755"/>
                <a:gd name="connsiteX2" fmla="*/ 166090 w 817140"/>
                <a:gd name="connsiteY2" fmla="*/ 1796755 h 1796755"/>
                <a:gd name="connsiteX3" fmla="*/ 0 w 817140"/>
                <a:gd name="connsiteY3" fmla="*/ 1795041 h 1796755"/>
                <a:gd name="connsiteX4" fmla="*/ 653746 w 817140"/>
                <a:gd name="connsiteY4" fmla="*/ 2322 h 1796755"/>
                <a:gd name="connsiteX0" fmla="*/ 600605 w 817140"/>
                <a:gd name="connsiteY0" fmla="*/ 55463 h 1796755"/>
                <a:gd name="connsiteX1" fmla="*/ 817140 w 817140"/>
                <a:gd name="connsiteY1" fmla="*/ 0 h 1796755"/>
                <a:gd name="connsiteX2" fmla="*/ 166090 w 817140"/>
                <a:gd name="connsiteY2" fmla="*/ 1796755 h 1796755"/>
                <a:gd name="connsiteX3" fmla="*/ 0 w 817140"/>
                <a:gd name="connsiteY3" fmla="*/ 1795041 h 1796755"/>
                <a:gd name="connsiteX4" fmla="*/ 600605 w 817140"/>
                <a:gd name="connsiteY4" fmla="*/ 55463 h 1796755"/>
                <a:gd name="connsiteX0" fmla="*/ 653746 w 817140"/>
                <a:gd name="connsiteY0" fmla="*/ 0 h 1799931"/>
                <a:gd name="connsiteX1" fmla="*/ 817140 w 817140"/>
                <a:gd name="connsiteY1" fmla="*/ 3176 h 1799931"/>
                <a:gd name="connsiteX2" fmla="*/ 166090 w 817140"/>
                <a:gd name="connsiteY2" fmla="*/ 1799931 h 1799931"/>
                <a:gd name="connsiteX3" fmla="*/ 0 w 817140"/>
                <a:gd name="connsiteY3" fmla="*/ 1798217 h 1799931"/>
                <a:gd name="connsiteX4" fmla="*/ 653746 w 817140"/>
                <a:gd name="connsiteY4" fmla="*/ 0 h 1799931"/>
                <a:gd name="connsiteX0" fmla="*/ 657411 w 820805"/>
                <a:gd name="connsiteY0" fmla="*/ 0 h 1825704"/>
                <a:gd name="connsiteX1" fmla="*/ 820805 w 820805"/>
                <a:gd name="connsiteY1" fmla="*/ 3176 h 1825704"/>
                <a:gd name="connsiteX2" fmla="*/ 169755 w 820805"/>
                <a:gd name="connsiteY2" fmla="*/ 1799931 h 1825704"/>
                <a:gd name="connsiteX3" fmla="*/ 0 w 820805"/>
                <a:gd name="connsiteY3" fmla="*/ 1825704 h 1825704"/>
                <a:gd name="connsiteX4" fmla="*/ 657411 w 820805"/>
                <a:gd name="connsiteY4" fmla="*/ 0 h 1825704"/>
                <a:gd name="connsiteX0" fmla="*/ 633589 w 796983"/>
                <a:gd name="connsiteY0" fmla="*/ 0 h 1799931"/>
                <a:gd name="connsiteX1" fmla="*/ 796983 w 796983"/>
                <a:gd name="connsiteY1" fmla="*/ 3176 h 1799931"/>
                <a:gd name="connsiteX2" fmla="*/ 145933 w 796983"/>
                <a:gd name="connsiteY2" fmla="*/ 1799931 h 1799931"/>
                <a:gd name="connsiteX3" fmla="*/ 0 w 796983"/>
                <a:gd name="connsiteY3" fmla="*/ 1792720 h 1799931"/>
                <a:gd name="connsiteX4" fmla="*/ 633589 w 796983"/>
                <a:gd name="connsiteY4" fmla="*/ 0 h 1799931"/>
                <a:gd name="connsiteX0" fmla="*/ 648249 w 811643"/>
                <a:gd name="connsiteY0" fmla="*/ 0 h 1801882"/>
                <a:gd name="connsiteX1" fmla="*/ 811643 w 811643"/>
                <a:gd name="connsiteY1" fmla="*/ 3176 h 1801882"/>
                <a:gd name="connsiteX2" fmla="*/ 160593 w 811643"/>
                <a:gd name="connsiteY2" fmla="*/ 1799931 h 1801882"/>
                <a:gd name="connsiteX3" fmla="*/ 0 w 811643"/>
                <a:gd name="connsiteY3" fmla="*/ 1801882 h 1801882"/>
                <a:gd name="connsiteX4" fmla="*/ 648249 w 811643"/>
                <a:gd name="connsiteY4" fmla="*/ 0 h 1801882"/>
                <a:gd name="connsiteX0" fmla="*/ 648249 w 808071"/>
                <a:gd name="connsiteY0" fmla="*/ 0 h 1801882"/>
                <a:gd name="connsiteX1" fmla="*/ 808071 w 808071"/>
                <a:gd name="connsiteY1" fmla="*/ 3176 h 1801882"/>
                <a:gd name="connsiteX2" fmla="*/ 160593 w 808071"/>
                <a:gd name="connsiteY2" fmla="*/ 1799931 h 1801882"/>
                <a:gd name="connsiteX3" fmla="*/ 0 w 808071"/>
                <a:gd name="connsiteY3" fmla="*/ 1801882 h 1801882"/>
                <a:gd name="connsiteX4" fmla="*/ 648249 w 808071"/>
                <a:gd name="connsiteY4" fmla="*/ 0 h 1801882"/>
                <a:gd name="connsiteX0" fmla="*/ 645868 w 808071"/>
                <a:gd name="connsiteY0" fmla="*/ 0 h 1799501"/>
                <a:gd name="connsiteX1" fmla="*/ 808071 w 808071"/>
                <a:gd name="connsiteY1" fmla="*/ 795 h 1799501"/>
                <a:gd name="connsiteX2" fmla="*/ 160593 w 808071"/>
                <a:gd name="connsiteY2" fmla="*/ 1797550 h 1799501"/>
                <a:gd name="connsiteX3" fmla="*/ 0 w 808071"/>
                <a:gd name="connsiteY3" fmla="*/ 1799501 h 1799501"/>
                <a:gd name="connsiteX4" fmla="*/ 645868 w 808071"/>
                <a:gd name="connsiteY4" fmla="*/ 0 h 1799501"/>
                <a:gd name="connsiteX0" fmla="*/ 645868 w 808071"/>
                <a:gd name="connsiteY0" fmla="*/ 0 h 1799501"/>
                <a:gd name="connsiteX1" fmla="*/ 808071 w 808071"/>
                <a:gd name="connsiteY1" fmla="*/ 795 h 1799501"/>
                <a:gd name="connsiteX2" fmla="*/ 160593 w 808071"/>
                <a:gd name="connsiteY2" fmla="*/ 1798741 h 1799501"/>
                <a:gd name="connsiteX3" fmla="*/ 0 w 808071"/>
                <a:gd name="connsiteY3" fmla="*/ 1799501 h 1799501"/>
                <a:gd name="connsiteX4" fmla="*/ 645868 w 808071"/>
                <a:gd name="connsiteY4" fmla="*/ 0 h 1799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8071" h="1799501">
                  <a:moveTo>
                    <a:pt x="645868" y="0"/>
                  </a:moveTo>
                  <a:lnTo>
                    <a:pt x="808071" y="795"/>
                  </a:lnTo>
                  <a:lnTo>
                    <a:pt x="160593" y="1798741"/>
                  </a:lnTo>
                  <a:lnTo>
                    <a:pt x="0" y="1799501"/>
                  </a:lnTo>
                  <a:lnTo>
                    <a:pt x="645868" y="0"/>
                  </a:lnTo>
                  <a:close/>
                </a:path>
              </a:pathLst>
            </a:custGeom>
            <a:solidFill>
              <a:srgbClr val="5A5A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800"/>
            </a:lvl1pPr>
          </a:lstStyle>
          <a:p>
            <a:fld id="{A7F251BC-25A1-4AFB-A8BC-A0066751ACFC}" type="datetime1">
              <a:rPr lang="zh-TW" altLang="en-US" smtClean="0"/>
              <a:pPr/>
              <a:t>2026/4/20</a:t>
            </a:fld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5891837-7408-4C4A-8A96-70E8B1408A78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sz="800">
                <a:latin typeface="Microsoft YaHei" pitchFamily="34" charset="-122"/>
                <a:ea typeface="Microsoft YaHei" pitchFamily="34" charset="-122"/>
              </a:defRPr>
            </a:lvl1pPr>
          </a:lstStyle>
          <a:p>
            <a:endParaRPr lang="zh-TW" altLang="en-US"/>
          </a:p>
        </p:txBody>
      </p:sp>
      <p:sp>
        <p:nvSpPr>
          <p:cNvPr id="13" name="圖片版面配置區 8"/>
          <p:cNvSpPr>
            <a:spLocks noGrp="1"/>
          </p:cNvSpPr>
          <p:nvPr>
            <p:ph type="pic" sz="quarter" idx="13"/>
          </p:nvPr>
        </p:nvSpPr>
        <p:spPr>
          <a:xfrm>
            <a:off x="4730405" y="-6350"/>
            <a:ext cx="4419286" cy="5153025"/>
          </a:xfrm>
          <a:custGeom>
            <a:avLst/>
            <a:gdLst>
              <a:gd name="connsiteX0" fmla="*/ 0 w 4578036"/>
              <a:gd name="connsiteY0" fmla="*/ 5143500 h 5143500"/>
              <a:gd name="connsiteX1" fmla="*/ 1847375 w 4578036"/>
              <a:gd name="connsiteY1" fmla="*/ 0 h 5143500"/>
              <a:gd name="connsiteX2" fmla="*/ 4578036 w 4578036"/>
              <a:gd name="connsiteY2" fmla="*/ 0 h 5143500"/>
              <a:gd name="connsiteX3" fmla="*/ 2730661 w 4578036"/>
              <a:gd name="connsiteY3" fmla="*/ 5143500 h 5143500"/>
              <a:gd name="connsiteX4" fmla="*/ 0 w 4578036"/>
              <a:gd name="connsiteY4" fmla="*/ 5143500 h 5143500"/>
              <a:gd name="connsiteX0" fmla="*/ 0 w 4419286"/>
              <a:gd name="connsiteY0" fmla="*/ 5149850 h 5149850"/>
              <a:gd name="connsiteX1" fmla="*/ 1847375 w 4419286"/>
              <a:gd name="connsiteY1" fmla="*/ 6350 h 5149850"/>
              <a:gd name="connsiteX2" fmla="*/ 4419286 w 4419286"/>
              <a:gd name="connsiteY2" fmla="*/ 0 h 5149850"/>
              <a:gd name="connsiteX3" fmla="*/ 2730661 w 4419286"/>
              <a:gd name="connsiteY3" fmla="*/ 5149850 h 5149850"/>
              <a:gd name="connsiteX4" fmla="*/ 0 w 4419286"/>
              <a:gd name="connsiteY4" fmla="*/ 5149850 h 5149850"/>
              <a:gd name="connsiteX0" fmla="*/ 0 w 4419286"/>
              <a:gd name="connsiteY0" fmla="*/ 5149850 h 5153025"/>
              <a:gd name="connsiteX1" fmla="*/ 1847375 w 4419286"/>
              <a:gd name="connsiteY1" fmla="*/ 6350 h 5153025"/>
              <a:gd name="connsiteX2" fmla="*/ 4419286 w 4419286"/>
              <a:gd name="connsiteY2" fmla="*/ 0 h 5153025"/>
              <a:gd name="connsiteX3" fmla="*/ 4410236 w 4419286"/>
              <a:gd name="connsiteY3" fmla="*/ 5153025 h 5153025"/>
              <a:gd name="connsiteX4" fmla="*/ 0 w 4419286"/>
              <a:gd name="connsiteY4" fmla="*/ 5149850 h 51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19286" h="5153025">
                <a:moveTo>
                  <a:pt x="0" y="5149850"/>
                </a:moveTo>
                <a:lnTo>
                  <a:pt x="1847375" y="6350"/>
                </a:lnTo>
                <a:lnTo>
                  <a:pt x="4419286" y="0"/>
                </a:lnTo>
                <a:cubicBezTo>
                  <a:pt x="4416269" y="1717675"/>
                  <a:pt x="4413253" y="3435350"/>
                  <a:pt x="4410236" y="5153025"/>
                </a:cubicBezTo>
                <a:lnTo>
                  <a:pt x="0" y="51498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>
              <a:buNone/>
              <a:defRPr sz="16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endParaRPr lang="zh-TW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415200" y="1469816"/>
            <a:ext cx="432000" cy="216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5" name="標題 25"/>
          <p:cNvSpPr>
            <a:spLocks noGrp="1"/>
          </p:cNvSpPr>
          <p:nvPr>
            <p:ph type="title"/>
          </p:nvPr>
        </p:nvSpPr>
        <p:spPr>
          <a:xfrm>
            <a:off x="329475" y="1076325"/>
            <a:ext cx="3968750" cy="387350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400" b="1" spc="0" baseline="0">
                <a:solidFill>
                  <a:srgbClr val="005597"/>
                </a:solidFill>
                <a:latin typeface="Microsoft YaHei" pitchFamily="34" charset="-122"/>
                <a:ea typeface="Microsoft YaHei" pitchFamily="34" charset="-122"/>
              </a:defRPr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16" name="文字版面配置區 29"/>
          <p:cNvSpPr>
            <a:spLocks noGrp="1"/>
          </p:cNvSpPr>
          <p:nvPr>
            <p:ph type="body" sz="quarter" idx="27"/>
          </p:nvPr>
        </p:nvSpPr>
        <p:spPr>
          <a:xfrm>
            <a:off x="329475" y="1673225"/>
            <a:ext cx="3971506" cy="302577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itchFamily="34" charset="-122"/>
                <a:ea typeface="Microsoft YaHei" pitchFamily="34" charset="-122"/>
              </a:defRPr>
            </a:lvl1pPr>
            <a:lvl2pPr marL="252000" indent="-180000" algn="l">
              <a:spcBef>
                <a:spcPts val="500"/>
              </a:spcBef>
              <a:buFont typeface="Arial" pitchFamily="34" charset="0"/>
              <a:buChar char="•"/>
              <a:defRPr sz="110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itchFamily="34" charset="-122"/>
                <a:ea typeface="Microsoft YaHei" pitchFamily="34" charset="-122"/>
              </a:defRPr>
            </a:lvl2pPr>
            <a:lvl3pPr marL="468000" indent="-180000" algn="l">
              <a:buFont typeface="Microsoft YaHei" pitchFamily="34" charset="-122"/>
              <a:buChar char="◎"/>
              <a:defRPr sz="105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itchFamily="34" charset="-122"/>
                <a:ea typeface="Microsoft YaHei" pitchFamily="34" charset="-122"/>
              </a:defRPr>
            </a:lvl3pPr>
            <a:lvl4pPr marL="720000" indent="-171450" algn="l">
              <a:buFont typeface="Microsoft YaHei" pitchFamily="34" charset="-122"/>
              <a:buChar char="▪"/>
              <a:defRPr sz="90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itchFamily="34" charset="-122"/>
                <a:ea typeface="Microsoft YaHei" pitchFamily="34" charset="-122"/>
              </a:defRPr>
            </a:lvl4pPr>
            <a:lvl5pPr marL="936000" indent="-180000" algn="l">
              <a:defRPr sz="80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itchFamily="34" charset="-122"/>
                <a:ea typeface="Microsoft YaHei" pitchFamily="34" charset="-122"/>
              </a:defRPr>
            </a:lvl5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</p:spTree>
    <p:extLst>
      <p:ext uri="{BB962C8B-B14F-4D97-AF65-F5344CB8AC3E}">
        <p14:creationId xmlns:p14="http://schemas.microsoft.com/office/powerpoint/2010/main" val="1861005490"/>
      </p:ext>
    </p:extLst>
  </p:cSld>
  <p:clrMapOvr>
    <a:masterClrMapping/>
  </p:clrMapOvr>
  <p:transition>
    <p:cover dir="u"/>
  </p:transition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Relationship Id="rId20" Type="http://schemas.openxmlformats.org/officeDocument/2006/relationships/slideLayout" Target="../slideLayouts/slideLayout20.xml"/><Relationship Id="rId21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29844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0B7C8B-0797-4C2A-B69E-DE96DE02A627}" type="datetime1">
              <a:rPr lang="zh-TW" altLang="en-US" smtClean="0"/>
              <a:pPr/>
              <a:t>2026/4/20</a:t>
            </a:fld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71196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55891837-7408-4C4A-8A96-70E8B1408A78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  <a:latin typeface="Microsoft YaHei" pitchFamily="34" charset="-122"/>
                <a:ea typeface="Microsoft YaHei" pitchFamily="34" charset="-122"/>
              </a:defRPr>
            </a:lvl1pPr>
          </a:lstStyle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18677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45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9" r:id="rId8"/>
    <p:sldLayoutId id="2147483730" r:id="rId9"/>
    <p:sldLayoutId id="2147483731" r:id="rId10"/>
    <p:sldLayoutId id="2147483732" r:id="rId11"/>
    <p:sldLayoutId id="2147483733" r:id="rId12"/>
    <p:sldLayoutId id="2147483734" r:id="rId13"/>
    <p:sldLayoutId id="2147483735" r:id="rId14"/>
    <p:sldLayoutId id="2147483736" r:id="rId15"/>
    <p:sldLayoutId id="2147483737" r:id="rId16"/>
    <p:sldLayoutId id="2147483741" r:id="rId17"/>
    <p:sldLayoutId id="2147483742" r:id="rId18"/>
    <p:sldLayoutId id="2147483744" r:id="rId19"/>
    <p:sldLayoutId id="2147483746" r:id="rId20"/>
  </p:sldLayoutIdLst>
  <p:transition>
    <p:cover dir="u"/>
  </p:transition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g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wrap="square"/>
          <a:lstStyle/>
          <a:p>
            <a:r>
              <a:rPr sz="2200"/>
              <a:t>專案進度報告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8" sz="quarter"/>
          </p:nvPr>
        </p:nvSpPr>
        <p:spPr/>
        <p:txBody>
          <a:bodyPr wrap="square"/>
          <a:lstStyle/>
          <a:p>
            <a:r>
              <a:rPr sz="1400"/>
              <a:t>Q2 2026 Review</a:t>
            </a:r>
          </a:p>
          <a:p>
            <a:r>
              <a:rPr sz="1400"/>
              <a:t>2026-04-21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 Placeholder 1"/>
          <p:cNvSpPr>
            <a:spLocks noGrp="1"/>
          </p:cNvSpPr>
          <p:nvPr>
            <p:ph type="body" idx="16" sz="quarter"/>
          </p:nvPr>
        </p:nvSpPr>
        <p:spPr/>
        <p:txBody>
          <a:bodyPr wrap="square"/>
          <a:lstStyle/>
          <a:p>
            <a:r>
              <a:rPr sz="1400"/>
              <a:t>Q &amp; A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wrap="square"/>
          <a:lstStyle/>
          <a:p>
            <a:r>
              <a:rPr sz="2200"/>
              <a:t>大綱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7" sz="quarter"/>
          </p:nvPr>
        </p:nvSpPr>
        <p:spPr/>
        <p:txBody>
          <a:bodyPr wrap="square"/>
          <a:lstStyle/>
          <a:p>
            <a:pPr/>
            <a:r>
              <a:rPr sz="1800"/>
              <a:t>專案背景</a:t>
            </a:r>
          </a:p>
          <a:p>
            <a:pPr/>
            <a:r>
              <a:rPr sz="1800"/>
              <a:t>系統架構</a:t>
            </a:r>
          </a:p>
          <a:p>
            <a:pPr/>
            <a:r>
              <a:rPr sz="1800"/>
              <a:t>關鍵成果</a:t>
            </a:r>
          </a:p>
          <a:p>
            <a:pPr/>
            <a:r>
              <a:rPr sz="1800"/>
              <a:t>後續規劃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65760" y="4823460"/>
            <a:ext cx="45720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900">
                <a:solidFill>
                  <a:srgbClr val="888888"/>
                </a:solidFill>
              </a:rPr>
              <a:t>Senao · 機密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743200" y="4823460"/>
            <a:ext cx="36576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900">
                <a:solidFill>
                  <a:srgbClr val="888888"/>
                </a:solidFill>
              </a:rPr>
              <a:t>2026-Q2 v1.2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046720" y="4823460"/>
            <a:ext cx="9144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900">
                <a:solidFill>
                  <a:srgbClr val="888888"/>
                </a:solidFill>
              </a:rPr>
              <a:t>2 / 10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wrap="square"/>
          <a:lstStyle/>
          <a:p>
            <a:r>
              <a:rPr sz="2200"/>
              <a:t>系統架構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7" sz="quarter"/>
          </p:nvPr>
        </p:nvSpPr>
        <p:spPr/>
        <p:txBody>
          <a:bodyPr wrap="square"/>
          <a:lstStyle/>
          <a:p>
            <a:r>
              <a:rPr sz="1400"/>
              <a:t>資料流與核心元件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65760" y="4823460"/>
            <a:ext cx="45720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900">
                <a:solidFill>
                  <a:srgbClr val="888888"/>
                </a:solidFill>
              </a:rPr>
              <a:t>Senao · 機密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743200" y="4823460"/>
            <a:ext cx="36576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900">
                <a:solidFill>
                  <a:srgbClr val="888888"/>
                </a:solidFill>
              </a:rPr>
              <a:t>2026-Q2 v1.2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046720" y="4823460"/>
            <a:ext cx="9144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900">
                <a:solidFill>
                  <a:srgbClr val="888888"/>
                </a:solidFill>
              </a:rPr>
              <a:t>3 / 10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wrap="square"/>
          <a:lstStyle/>
          <a:p>
            <a:r>
              <a:rPr sz="2200"/>
              <a:t>資料流架構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7" sz="quarter"/>
          </p:nvPr>
        </p:nvSpPr>
        <p:spPr/>
        <p:txBody>
          <a:bodyPr/>
          <a:lstStyle/>
          <a:p/>
        </p:txBody>
      </p:sp>
      <p:pic>
        <p:nvPicPr>
          <p:cNvPr id="4" name="Picture 3" descr="資料流架構" title="資料流架構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005840"/>
            <a:ext cx="8229600" cy="253574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57200" y="3678745"/>
            <a:ext cx="8229600" cy="26306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200"/>
              <a:t>API Gateway 後由 Agent 進行任務編排，結果落地至 DB。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65760" y="4823460"/>
            <a:ext cx="45720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900">
                <a:solidFill>
                  <a:srgbClr val="888888"/>
                </a:solidFill>
              </a:rPr>
              <a:t>Senao · 機密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743200" y="4823460"/>
            <a:ext cx="36576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900">
                <a:solidFill>
                  <a:srgbClr val="888888"/>
                </a:solidFill>
              </a:rPr>
              <a:t>2026-Q2 v1.2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046720" y="4823460"/>
            <a:ext cx="9144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900">
                <a:solidFill>
                  <a:srgbClr val="888888"/>
                </a:solidFill>
              </a:rPr>
              <a:t>4 / 10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wrap="square"/>
          <a:lstStyle/>
          <a:p>
            <a:r>
              <a:rPr sz="2200"/>
              <a:t>關鍵成果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7" sz="quarter"/>
          </p:nvPr>
        </p:nvSpPr>
        <p:spPr/>
        <p:txBody>
          <a:bodyPr wrap="square"/>
          <a:lstStyle/>
          <a:p>
            <a:pPr/>
            <a:r>
              <a:rPr sz="1800"/>
              <a:t>查詢延遲下降 42%</a:t>
            </a:r>
          </a:p>
          <a:p>
            <a:pPr lvl="1"/>
            <a:r>
              <a:rPr sz="1800"/>
              <a:t>p95 由 2.3s → 1.3s</a:t>
            </a:r>
          </a:p>
          <a:p>
            <a:pPr lvl="1"/>
            <a:r>
              <a:rPr sz="1800"/>
              <a:t>使用連線快取策略</a:t>
            </a:r>
          </a:p>
          <a:p>
            <a:pPr/>
            <a:r>
              <a:rPr sz="1800"/>
              <a:t>錯誤率下降至 0.4%</a:t>
            </a:r>
          </a:p>
          <a:p>
            <a:pPr/>
            <a:r>
              <a:rPr sz="1800"/>
              <a:t>覆蓋率提升至 85%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65760" y="4823460"/>
            <a:ext cx="45720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900">
                <a:solidFill>
                  <a:srgbClr val="888888"/>
                </a:solidFill>
              </a:rPr>
              <a:t>Senao · 機密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743200" y="4823460"/>
            <a:ext cx="36576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900">
                <a:solidFill>
                  <a:srgbClr val="888888"/>
                </a:solidFill>
              </a:rPr>
              <a:t>2026-Q2 v1.2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046720" y="4823460"/>
            <a:ext cx="9144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900">
                <a:solidFill>
                  <a:srgbClr val="888888"/>
                </a:solidFill>
              </a:rPr>
              <a:t>5 / 10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wrap="square"/>
          <a:lstStyle/>
          <a:p>
            <a:r>
              <a:rPr sz="2200"/>
              <a:t>連線快取實作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7" sz="quarter"/>
          </p:nvPr>
        </p:nvSpPr>
        <p:spPr/>
        <p:txBody>
          <a:bodyPr wrap="square"/>
          <a:lstStyle/>
          <a:p>
            <a:r>
              <a:rPr sz="1200">
                <a:latin typeface="Consolas"/>
              </a:rPr>
              <a:t>@lru_cache(maxsize=32)</a:t>
            </a:r>
          </a:p>
          <a:p>
            <a:r>
              <a:rPr sz="1200">
                <a:latin typeface="Consolas"/>
              </a:rPr>
              <a:t>def get_conn(dsn: str) -&gt; Connection:</a:t>
            </a:r>
          </a:p>
          <a:p>
            <a:r>
              <a:rPr sz="1200">
                <a:latin typeface="Consolas"/>
              </a:rPr>
              <a:t>    return psycopg2.connect(dsn)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65760" y="4823460"/>
            <a:ext cx="45720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900">
                <a:solidFill>
                  <a:srgbClr val="888888"/>
                </a:solidFill>
              </a:rPr>
              <a:t>Senao · 機密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743200" y="4823460"/>
            <a:ext cx="36576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900">
                <a:solidFill>
                  <a:srgbClr val="888888"/>
                </a:solidFill>
              </a:rPr>
              <a:t>2026-Q2 v1.2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046720" y="4823460"/>
            <a:ext cx="9144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900">
                <a:solidFill>
                  <a:srgbClr val="888888"/>
                </a:solidFill>
              </a:rPr>
              <a:t>6 / 10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wrap="square"/>
          <a:lstStyle/>
          <a:p>
            <a:r>
              <a:rPr sz="2200"/>
              <a:t>核心指標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7" sz="quarter"/>
          </p:nvPr>
        </p:nvSpPr>
        <p:spPr/>
        <p:txBody>
          <a:bodyPr/>
          <a:lstStyle/>
          <a:p/>
        </p:txBody>
      </p:sp>
      <p:sp>
        <p:nvSpPr>
          <p:cNvPr id="4" name="Rounded Rectangle 3"/>
          <p:cNvSpPr/>
          <p:nvPr/>
        </p:nvSpPr>
        <p:spPr>
          <a:xfrm>
            <a:off x="548640" y="1371600"/>
            <a:ext cx="2499360" cy="1645920"/>
          </a:xfrm>
          <a:prstGeom prst="roundRect">
            <a:avLst/>
          </a:prstGeom>
          <a:solidFill>
            <a:srgbClr val="F5F7FA"/>
          </a:solidFill>
          <a:ln w="12700">
            <a:solidFill>
              <a:srgbClr val="007A3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/>
        </p:txBody>
      </p:sp>
      <p:sp>
        <p:nvSpPr>
          <p:cNvPr id="5" name="TextBox 4"/>
          <p:cNvSpPr txBox="1"/>
          <p:nvPr/>
        </p:nvSpPr>
        <p:spPr>
          <a:xfrm>
            <a:off x="548640" y="1508760"/>
            <a:ext cx="2499360" cy="8229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3600" b="1">
                <a:solidFill>
                  <a:srgbClr val="007A33"/>
                </a:solidFill>
              </a:rPr>
              <a:t>1.3s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2276856"/>
            <a:ext cx="2499360" cy="4114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1200">
                <a:solidFill>
                  <a:srgbClr val="444444"/>
                </a:solidFill>
              </a:rPr>
              <a:t>查詢延遲 p95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8640" y="2655417"/>
            <a:ext cx="2499360" cy="32918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1100">
                <a:solidFill>
                  <a:srgbClr val="C0392B"/>
                </a:solidFill>
              </a:rPr>
              <a:t>▼ 42%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3322320" y="1371600"/>
            <a:ext cx="2499360" cy="1645920"/>
          </a:xfrm>
          <a:prstGeom prst="roundRect">
            <a:avLst/>
          </a:prstGeom>
          <a:solidFill>
            <a:srgbClr val="F5F7FA"/>
          </a:solidFill>
          <a:ln w="12700">
            <a:solidFill>
              <a:srgbClr val="007A3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/>
        </p:txBody>
      </p:sp>
      <p:sp>
        <p:nvSpPr>
          <p:cNvPr id="9" name="TextBox 8"/>
          <p:cNvSpPr txBox="1"/>
          <p:nvPr/>
        </p:nvSpPr>
        <p:spPr>
          <a:xfrm>
            <a:off x="3322320" y="1508760"/>
            <a:ext cx="2499360" cy="8229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3600" b="1">
                <a:solidFill>
                  <a:srgbClr val="007A33"/>
                </a:solidFill>
              </a:rPr>
              <a:t>0.4%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322320" y="2276856"/>
            <a:ext cx="2499360" cy="4114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1200">
                <a:solidFill>
                  <a:srgbClr val="444444"/>
                </a:solidFill>
              </a:rPr>
              <a:t>錯誤率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322320" y="2655417"/>
            <a:ext cx="2499360" cy="32918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1100">
                <a:solidFill>
                  <a:srgbClr val="C0392B"/>
                </a:solidFill>
              </a:rPr>
              <a:t>▼ 1.8%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6096000" y="1371600"/>
            <a:ext cx="2499360" cy="1645920"/>
          </a:xfrm>
          <a:prstGeom prst="roundRect">
            <a:avLst/>
          </a:prstGeom>
          <a:solidFill>
            <a:srgbClr val="F5F7FA"/>
          </a:solidFill>
          <a:ln w="12700">
            <a:solidFill>
              <a:srgbClr val="007A3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/>
        </p:txBody>
      </p:sp>
      <p:sp>
        <p:nvSpPr>
          <p:cNvPr id="13" name="TextBox 12"/>
          <p:cNvSpPr txBox="1"/>
          <p:nvPr/>
        </p:nvSpPr>
        <p:spPr>
          <a:xfrm>
            <a:off x="6096000" y="1508760"/>
            <a:ext cx="2499360" cy="8229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3600" b="1">
                <a:solidFill>
                  <a:srgbClr val="007A33"/>
                </a:solidFill>
              </a:rPr>
              <a:t>85%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096000" y="2276856"/>
            <a:ext cx="2499360" cy="4114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1200">
                <a:solidFill>
                  <a:srgbClr val="444444"/>
                </a:solidFill>
              </a:rPr>
              <a:t>測試覆蓋率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096000" y="2655417"/>
            <a:ext cx="2499360" cy="32918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1100">
                <a:solidFill>
                  <a:srgbClr val="2E8B57"/>
                </a:solidFill>
              </a:rPr>
              <a:t>▲ 12%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65760" y="4823460"/>
            <a:ext cx="45720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900">
                <a:solidFill>
                  <a:srgbClr val="888888"/>
                </a:solidFill>
              </a:rPr>
              <a:t>Senao · 機密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743200" y="4823460"/>
            <a:ext cx="36576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900">
                <a:solidFill>
                  <a:srgbClr val="888888"/>
                </a:solidFill>
              </a:rPr>
              <a:t>2026-Q2 v1.2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046720" y="4823460"/>
            <a:ext cx="9144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900">
                <a:solidFill>
                  <a:srgbClr val="888888"/>
                </a:solidFill>
              </a:rPr>
              <a:t>7 / 10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wrap="square"/>
          <a:lstStyle/>
          <a:p>
            <a:r>
              <a:rPr sz="2200"/>
              <a:t>優勢 vs. 風險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7" sz="quarter"/>
          </p:nvPr>
        </p:nvSpPr>
        <p:spPr/>
        <p:txBody>
          <a:bodyPr/>
          <a:lstStyle/>
          <a:p/>
        </p:txBody>
      </p:sp>
      <p:sp>
        <p:nvSpPr>
          <p:cNvPr id="4" name="TextBox 3"/>
          <p:cNvSpPr txBox="1"/>
          <p:nvPr/>
        </p:nvSpPr>
        <p:spPr>
          <a:xfrm>
            <a:off x="457200" y="1371600"/>
            <a:ext cx="3977639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600" b="1"/>
              <a:t>優勢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7200" y="1874519"/>
            <a:ext cx="3977639" cy="25374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/>
            <a:r>
              <a:rPr sz="1600"/>
              <a:t>查詢延遲顯著下降</a:t>
            </a:r>
          </a:p>
          <a:p>
            <a:pPr/>
            <a:r>
              <a:rPr sz="1600"/>
              <a:t>架構解耦度提升</a:t>
            </a:r>
          </a:p>
          <a:p>
            <a:pPr/>
            <a:r>
              <a:rPr sz="1600"/>
              <a:t>可觀測性完善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709159" y="1371600"/>
            <a:ext cx="3977639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600" b="1"/>
              <a:t>風險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709159" y="1874519"/>
            <a:ext cx="3977639" cy="25374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/>
            <a:r>
              <a:rPr sz="1600"/>
              <a:t>LLM API 成本上升</a:t>
            </a:r>
          </a:p>
          <a:p>
            <a:pPr lvl="1"/>
            <a:r>
              <a:rPr sz="1600"/>
              <a:t>需加強快取</a:t>
            </a:r>
          </a:p>
          <a:p>
            <a:pPr/>
            <a:r>
              <a:rPr sz="1600"/>
              <a:t>跨區資料一致性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65760" y="4823460"/>
            <a:ext cx="45720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900">
                <a:solidFill>
                  <a:srgbClr val="888888"/>
                </a:solidFill>
              </a:rPr>
              <a:t>Senao · 機密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743200" y="4823460"/>
            <a:ext cx="36576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900">
                <a:solidFill>
                  <a:srgbClr val="888888"/>
                </a:solidFill>
              </a:rPr>
              <a:t>2026-Q2 v1.2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046720" y="4823460"/>
            <a:ext cx="9144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900">
                <a:solidFill>
                  <a:srgbClr val="888888"/>
                </a:solidFill>
              </a:rPr>
              <a:t>8 / 10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wrap="square"/>
          <a:lstStyle/>
          <a:p>
            <a:r>
              <a:rPr sz="2200"/>
              <a:t>版本里程碑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7" sz="quarter"/>
          </p:nvPr>
        </p:nvSpPr>
        <p:spPr/>
        <p:txBody>
          <a:bodyPr/>
          <a:lstStyle/>
          <a:p/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57200" y="1371600"/>
          <a:ext cx="8229600" cy="2057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411480">
                <a:tc>
                  <a:txBody>
                    <a:bodyPr/>
                    <a:lstStyle/>
                    <a:p>
                      <a:r>
                        <a:rPr b="1" sz="1200">
                          <a:solidFill>
                            <a:srgbClr val="FFFFFF"/>
                          </a:solidFill>
                        </a:rPr>
                        <a:t>版本</a:t>
                      </a:r>
                    </a:p>
                  </a:txBody>
                  <a:tcPr>
                    <a:solidFill>
                      <a:srgbClr val="2B579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b="1" sz="1200">
                          <a:solidFill>
                            <a:srgbClr val="FFFFFF"/>
                          </a:solidFill>
                        </a:rPr>
                        <a:t>日期</a:t>
                      </a:r>
                    </a:p>
                  </a:txBody>
                  <a:tcPr>
                    <a:solidFill>
                      <a:srgbClr val="2B579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b="1" sz="1200">
                          <a:solidFill>
                            <a:srgbClr val="FFFFFF"/>
                          </a:solidFill>
                        </a:rPr>
                        <a:t>主要功能</a:t>
                      </a:r>
                    </a:p>
                  </a:txBody>
                  <a:tcPr>
                    <a:solidFill>
                      <a:srgbClr val="2B579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b="1" sz="1200">
                          <a:solidFill>
                            <a:srgbClr val="FFFFFF"/>
                          </a:solidFill>
                        </a:rPr>
                        <a:t>狀態</a:t>
                      </a:r>
                    </a:p>
                  </a:txBody>
                  <a:tcPr>
                    <a:solidFill>
                      <a:srgbClr val="2B579A"/>
                    </a:solidFill>
                  </a:tcPr>
                </a:tc>
              </a:tr>
              <a:tr h="411480">
                <a:tc>
                  <a:txBody>
                    <a:bodyPr/>
                    <a:lstStyle/>
                    <a:p>
                      <a:r>
                        <a:rPr sz="1100"/>
                        <a:t>v1.0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/>
                        <a:t>2026-01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/>
                        <a:t>MVP 上線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/>
                        <a:t>完成</a:t>
                      </a:r>
                    </a:p>
                  </a:txBody>
                  <a:tcPr/>
                </a:tc>
              </a:tr>
              <a:tr h="411480">
                <a:tc>
                  <a:txBody>
                    <a:bodyPr/>
                    <a:lstStyle/>
                    <a:p>
                      <a:r>
                        <a:rPr sz="1100"/>
                        <a:t>v1.1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/>
                        <a:t>2026-02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/>
                        <a:t>連線快取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/>
                        <a:t>完成</a:t>
                      </a:r>
                    </a:p>
                  </a:txBody>
                  <a:tcPr/>
                </a:tc>
              </a:tr>
              <a:tr h="411480">
                <a:tc>
                  <a:txBody>
                    <a:bodyPr/>
                    <a:lstStyle/>
                    <a:p>
                      <a:r>
                        <a:rPr sz="1100"/>
                        <a:t>v1.2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/>
                        <a:t>2026-03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/>
                        <a:t>多租戶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/>
                        <a:t>完成</a:t>
                      </a:r>
                    </a:p>
                  </a:txBody>
                  <a:tcPr/>
                </a:tc>
              </a:tr>
              <a:tr h="411480">
                <a:tc>
                  <a:txBody>
                    <a:bodyPr/>
                    <a:lstStyle/>
                    <a:p>
                      <a:r>
                        <a:rPr sz="1100"/>
                        <a:t>v2.0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/>
                        <a:t>2026-05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/>
                        <a:t>LLM Routing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/>
                        <a:t>進行中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65760" y="4823460"/>
            <a:ext cx="45720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900">
                <a:solidFill>
                  <a:srgbClr val="888888"/>
                </a:solidFill>
              </a:rPr>
              <a:t>Senao · 機密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743200" y="4823460"/>
            <a:ext cx="36576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900">
                <a:solidFill>
                  <a:srgbClr val="888888"/>
                </a:solidFill>
              </a:rPr>
              <a:t>2026-Q2 v1.2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046720" y="4823460"/>
            <a:ext cx="9144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900">
                <a:solidFill>
                  <a:srgbClr val="888888"/>
                </a:solidFill>
              </a:rPr>
              <a:t>9 / 10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公司形象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</Words>
  <Application>Microsoft Office PowerPoint</Application>
  <PresentationFormat>如螢幕大小 (16:9)</PresentationFormat>
  <Paragraphs>22</Paragraphs>
  <Slides>5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7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5</vt:i4>
      </vt:variant>
    </vt:vector>
  </HeadingPairs>
  <TitlesOfParts>
    <vt:vector size="13" baseType="lpstr">
      <vt:lpstr>Microsoft YaHei</vt:lpstr>
      <vt:lpstr>微軟正黑體</vt:lpstr>
      <vt:lpstr>新細明體</vt:lpstr>
      <vt:lpstr>Arial</vt:lpstr>
      <vt:lpstr>Segoe UI</vt:lpstr>
      <vt:lpstr>Symbol</vt:lpstr>
      <vt:lpstr>Wingdings</vt:lpstr>
      <vt:lpstr>1_公司形象</vt:lpstr>
      <vt:lpstr>標題</vt:lpstr>
      <vt:lpstr>大綱</vt:lpstr>
      <vt:lpstr>標題一</vt:lpstr>
      <vt:lpstr>子標題一​</vt:lpstr>
      <vt:lpstr>PowerPoint 簡報</vt:lpstr>
    </vt:vector>
  </TitlesOfParts>
  <Company>Senao International Co., Ltd.</Company>
  <LinksUpToDate>false</LinksUpToDate>
  <SharedDoc>false</SharedDoc>
  <HyperlinkBase>https://www.senao.com.tw/</HyperlinkBase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Senao PPT template</dc:title>
  <dc:creator>王振昌</dc:creator>
  <cp:keywords>版型</cp:keywords>
  <cp:lastModifiedBy>王樸</cp:lastModifiedBy>
  <cp:revision>181</cp:revision>
  <dcterms:modified xsi:type="dcterms:W3CDTF">2026-04-20T10:14:57Z</dcterms:modified>
</cp:coreProperties>
</file>