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80" r:id="rId1"/>
  </p:sldMasterIdLst>
  <p:notesMasterIdLst>
    <p:notesMasterId r:id="rId3"/>
  </p:notesMasterIdLst>
  <p:sldIdLst>
    <p:sldId id="257" r:id="rId2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F5EDE"/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62" autoAdjust="0"/>
    <p:restoredTop sz="90257" autoAdjust="0"/>
  </p:normalViewPr>
  <p:slideViewPr>
    <p:cSldViewPr snapToGrid="0">
      <p:cViewPr varScale="1">
        <p:scale>
          <a:sx n="102" d="100"/>
          <a:sy n="102" d="100"/>
        </p:scale>
        <p:origin x="86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Image Faded on the Left">
  <p:cSld name="Content with Image Faded on the Left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5"/>
          <p:cNvSpPr>
            <a:spLocks noGrp="1"/>
          </p:cNvSpPr>
          <p:nvPr>
            <p:ph type="pic" idx="2"/>
          </p:nvPr>
        </p:nvSpPr>
        <p:spPr>
          <a:xfrm>
            <a:off x="0" y="0"/>
            <a:ext cx="6804123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39" name="Google Shape;39;p5"/>
          <p:cNvSpPr txBox="1">
            <a:spLocks noGrp="1"/>
          </p:cNvSpPr>
          <p:nvPr>
            <p:ph type="body" idx="1"/>
          </p:nvPr>
        </p:nvSpPr>
        <p:spPr>
          <a:xfrm>
            <a:off x="-11018" y="0"/>
            <a:ext cx="12203017" cy="5943602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19000">
                <a:srgbClr val="FFFFFF">
                  <a:alpha val="0"/>
                </a:srgbClr>
              </a:gs>
              <a:gs pos="50000">
                <a:schemeClr val="lt1"/>
              </a:gs>
              <a:gs pos="100000">
                <a:schemeClr val="lt1"/>
              </a:gs>
            </a:gsLst>
            <a:lin ang="0" scaled="0"/>
          </a:gradFill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"/>
              <a:buFont typeface="Arial"/>
              <a:buNone/>
              <a:defRPr sz="1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0" name="Google Shape;40;p5"/>
          <p:cNvSpPr txBox="1">
            <a:spLocks noGrp="1"/>
          </p:cNvSpPr>
          <p:nvPr>
            <p:ph type="body" idx="3"/>
          </p:nvPr>
        </p:nvSpPr>
        <p:spPr>
          <a:xfrm>
            <a:off x="5820355" y="281286"/>
            <a:ext cx="4631745" cy="11079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None/>
              <a:defRPr sz="36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1" name="Google Shape;41;p5"/>
          <p:cNvSpPr txBox="1">
            <a:spLocks noGrp="1"/>
          </p:cNvSpPr>
          <p:nvPr>
            <p:ph type="body" idx="4"/>
          </p:nvPr>
        </p:nvSpPr>
        <p:spPr>
          <a:xfrm>
            <a:off x="5820355" y="2279303"/>
            <a:ext cx="4631745" cy="13849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2" name="Google Shape;42;p5"/>
          <p:cNvSpPr txBox="1">
            <a:spLocks noGrp="1"/>
          </p:cNvSpPr>
          <p:nvPr>
            <p:ph type="body" idx="5"/>
          </p:nvPr>
        </p:nvSpPr>
        <p:spPr>
          <a:xfrm>
            <a:off x="5820355" y="3731083"/>
            <a:ext cx="4631745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3" name="Google Shape;43;p5"/>
          <p:cNvSpPr txBox="1">
            <a:spLocks noGrp="1"/>
          </p:cNvSpPr>
          <p:nvPr>
            <p:ph type="body" idx="6"/>
          </p:nvPr>
        </p:nvSpPr>
        <p:spPr>
          <a:xfrm>
            <a:off x="5820355" y="1604724"/>
            <a:ext cx="4631745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4" name="Google Shape;44;p5"/>
          <p:cNvSpPr/>
          <p:nvPr/>
        </p:nvSpPr>
        <p:spPr>
          <a:xfrm rot="-5400000" flipH="1">
            <a:off x="10645158" y="123727"/>
            <a:ext cx="1670569" cy="1423115"/>
          </a:xfrm>
          <a:prstGeom prst="rtTriangle">
            <a:avLst/>
          </a:prstGeom>
          <a:gradFill>
            <a:gsLst>
              <a:gs pos="0">
                <a:schemeClr val="dk2"/>
              </a:gs>
              <a:gs pos="100000">
                <a:schemeClr val="accent1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our Text Columns">
  <p:cSld name="Four Text Columns"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20"/>
          <p:cNvSpPr/>
          <p:nvPr/>
        </p:nvSpPr>
        <p:spPr>
          <a:xfrm rot="-5400000" flipH="1">
            <a:off x="10645158" y="123727"/>
            <a:ext cx="1670569" cy="1423115"/>
          </a:xfrm>
          <a:prstGeom prst="rtTriangle">
            <a:avLst/>
          </a:prstGeom>
          <a:gradFill>
            <a:gsLst>
              <a:gs pos="0">
                <a:schemeClr val="dk2"/>
              </a:gs>
              <a:gs pos="100000">
                <a:schemeClr val="accent1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6" name="Google Shape;176;p20"/>
          <p:cNvSpPr txBox="1">
            <a:spLocks noGrp="1"/>
          </p:cNvSpPr>
          <p:nvPr>
            <p:ph type="body" idx="1"/>
          </p:nvPr>
        </p:nvSpPr>
        <p:spPr>
          <a:xfrm>
            <a:off x="6276636" y="2282224"/>
            <a:ext cx="2246124" cy="16619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•"/>
              <a:defRPr sz="1400" b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861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60"/>
              <a:buFont typeface="Courier New"/>
              <a:buChar char="o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7" name="Google Shape;177;p20"/>
          <p:cNvSpPr txBox="1">
            <a:spLocks noGrp="1"/>
          </p:cNvSpPr>
          <p:nvPr>
            <p:ph type="body" idx="2"/>
          </p:nvPr>
        </p:nvSpPr>
        <p:spPr>
          <a:xfrm>
            <a:off x="706726" y="177961"/>
            <a:ext cx="10177939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None/>
              <a:defRPr sz="3600" b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8" name="Google Shape;178;p20"/>
          <p:cNvSpPr txBox="1">
            <a:spLocks noGrp="1"/>
          </p:cNvSpPr>
          <p:nvPr>
            <p:ph type="body" idx="3"/>
          </p:nvPr>
        </p:nvSpPr>
        <p:spPr>
          <a:xfrm>
            <a:off x="706726" y="750993"/>
            <a:ext cx="10177939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9" name="Google Shape;179;p20"/>
          <p:cNvSpPr txBox="1">
            <a:spLocks noGrp="1"/>
          </p:cNvSpPr>
          <p:nvPr>
            <p:ph type="body" idx="4"/>
          </p:nvPr>
        </p:nvSpPr>
        <p:spPr>
          <a:xfrm>
            <a:off x="3490711" y="2295459"/>
            <a:ext cx="2246124" cy="16619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•"/>
              <a:defRPr sz="1400" b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861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60"/>
              <a:buFont typeface="Courier New"/>
              <a:buChar char="o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0" name="Google Shape;180;p20"/>
          <p:cNvSpPr txBox="1">
            <a:spLocks noGrp="1"/>
          </p:cNvSpPr>
          <p:nvPr>
            <p:ph type="body" idx="5"/>
          </p:nvPr>
        </p:nvSpPr>
        <p:spPr>
          <a:xfrm>
            <a:off x="704786" y="2280362"/>
            <a:ext cx="2246124" cy="16619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•"/>
              <a:defRPr sz="1400" b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861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60"/>
              <a:buFont typeface="Courier New"/>
              <a:buChar char="o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1" name="Google Shape;181;p20"/>
          <p:cNvSpPr txBox="1">
            <a:spLocks noGrp="1"/>
          </p:cNvSpPr>
          <p:nvPr>
            <p:ph type="body" idx="6"/>
          </p:nvPr>
        </p:nvSpPr>
        <p:spPr>
          <a:xfrm>
            <a:off x="704786" y="1676004"/>
            <a:ext cx="2246124" cy="4048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2" name="Google Shape;182;p20"/>
          <p:cNvSpPr txBox="1">
            <a:spLocks noGrp="1"/>
          </p:cNvSpPr>
          <p:nvPr>
            <p:ph type="body" idx="7"/>
          </p:nvPr>
        </p:nvSpPr>
        <p:spPr>
          <a:xfrm>
            <a:off x="3490711" y="1670569"/>
            <a:ext cx="2246124" cy="4048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3" name="Google Shape;183;p20"/>
          <p:cNvSpPr txBox="1">
            <a:spLocks noGrp="1"/>
          </p:cNvSpPr>
          <p:nvPr>
            <p:ph type="body" idx="8"/>
          </p:nvPr>
        </p:nvSpPr>
        <p:spPr>
          <a:xfrm>
            <a:off x="6276636" y="1670575"/>
            <a:ext cx="2246124" cy="4048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4" name="Google Shape;184;p20"/>
          <p:cNvSpPr txBox="1">
            <a:spLocks noGrp="1"/>
          </p:cNvSpPr>
          <p:nvPr>
            <p:ph type="body" idx="9"/>
          </p:nvPr>
        </p:nvSpPr>
        <p:spPr>
          <a:xfrm>
            <a:off x="9062561" y="2280362"/>
            <a:ext cx="2246124" cy="16619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•"/>
              <a:defRPr sz="1400" b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861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60"/>
              <a:buFont typeface="Courier New"/>
              <a:buChar char="o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5" name="Google Shape;185;p20"/>
          <p:cNvSpPr txBox="1">
            <a:spLocks noGrp="1"/>
          </p:cNvSpPr>
          <p:nvPr>
            <p:ph type="body" idx="13"/>
          </p:nvPr>
        </p:nvSpPr>
        <p:spPr>
          <a:xfrm>
            <a:off x="9062561" y="1668713"/>
            <a:ext cx="2246124" cy="4048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s With Bylines">
  <p:cSld name="Images With Bylines"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21"/>
          <p:cNvSpPr/>
          <p:nvPr/>
        </p:nvSpPr>
        <p:spPr>
          <a:xfrm>
            <a:off x="0" y="0"/>
            <a:ext cx="5957455" cy="5971309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8" name="Google Shape;188;p21"/>
          <p:cNvSpPr>
            <a:spLocks noGrp="1"/>
          </p:cNvSpPr>
          <p:nvPr>
            <p:ph type="pic" idx="2"/>
          </p:nvPr>
        </p:nvSpPr>
        <p:spPr>
          <a:xfrm>
            <a:off x="516103" y="517296"/>
            <a:ext cx="3378200" cy="2743200"/>
          </a:xfrm>
          <a:prstGeom prst="rect">
            <a:avLst/>
          </a:prstGeom>
          <a:noFill/>
          <a:ln>
            <a:noFill/>
          </a:ln>
        </p:spPr>
      </p:sp>
      <p:sp>
        <p:nvSpPr>
          <p:cNvPr id="189" name="Google Shape;189;p21"/>
          <p:cNvSpPr>
            <a:spLocks noGrp="1"/>
          </p:cNvSpPr>
          <p:nvPr>
            <p:ph type="pic" idx="3"/>
          </p:nvPr>
        </p:nvSpPr>
        <p:spPr>
          <a:xfrm>
            <a:off x="516103" y="3597505"/>
            <a:ext cx="3378200" cy="2743200"/>
          </a:xfrm>
          <a:prstGeom prst="rect">
            <a:avLst/>
          </a:prstGeom>
          <a:noFill/>
          <a:ln>
            <a:noFill/>
          </a:ln>
        </p:spPr>
      </p:sp>
      <p:pic>
        <p:nvPicPr>
          <p:cNvPr id="190" name="Google Shape;190;p21" descr="A screenshot of a computer&#10;&#10;Description automatically generated with medium confidence"/>
          <p:cNvPicPr preferRelativeResize="0"/>
          <p:nvPr/>
        </p:nvPicPr>
        <p:blipFill rotWithShape="1">
          <a:blip r:embed="rId2">
            <a:alphaModFix/>
          </a:blip>
          <a:srcRect l="8914"/>
          <a:stretch/>
        </p:blipFill>
        <p:spPr>
          <a:xfrm rot="-5400000">
            <a:off x="3624523" y="2801045"/>
            <a:ext cx="4300544" cy="2075297"/>
          </a:xfrm>
          <a:prstGeom prst="rect">
            <a:avLst/>
          </a:prstGeom>
          <a:noFill/>
          <a:ln>
            <a:noFill/>
          </a:ln>
        </p:spPr>
      </p:pic>
      <p:sp>
        <p:nvSpPr>
          <p:cNvPr id="191" name="Google Shape;191;p21"/>
          <p:cNvSpPr txBox="1">
            <a:spLocks noGrp="1"/>
          </p:cNvSpPr>
          <p:nvPr>
            <p:ph type="body" idx="1"/>
          </p:nvPr>
        </p:nvSpPr>
        <p:spPr>
          <a:xfrm>
            <a:off x="7194613" y="357552"/>
            <a:ext cx="4481284" cy="11079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None/>
              <a:defRPr sz="3600" b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92" name="Google Shape;192;p21"/>
          <p:cNvSpPr txBox="1">
            <a:spLocks noGrp="1"/>
          </p:cNvSpPr>
          <p:nvPr>
            <p:ph type="body" idx="4"/>
          </p:nvPr>
        </p:nvSpPr>
        <p:spPr>
          <a:xfrm>
            <a:off x="7194612" y="2278941"/>
            <a:ext cx="4481283" cy="16619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93" name="Google Shape;193;p21"/>
          <p:cNvSpPr txBox="1">
            <a:spLocks noGrp="1"/>
          </p:cNvSpPr>
          <p:nvPr>
            <p:ph type="body" idx="5"/>
          </p:nvPr>
        </p:nvSpPr>
        <p:spPr>
          <a:xfrm>
            <a:off x="516103" y="2750985"/>
            <a:ext cx="2770139" cy="51903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36000" tIns="36000" rIns="36000" bIns="36000" anchor="ctr" anchorCtr="0">
            <a:noAutofit/>
          </a:bodyPr>
          <a:lstStyle>
            <a:lvl1pPr marL="457200" marR="0" lvl="0" indent="-2286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94" name="Google Shape;194;p21"/>
          <p:cNvSpPr txBox="1">
            <a:spLocks noGrp="1"/>
          </p:cNvSpPr>
          <p:nvPr>
            <p:ph type="body" idx="6"/>
          </p:nvPr>
        </p:nvSpPr>
        <p:spPr>
          <a:xfrm>
            <a:off x="1124164" y="5821669"/>
            <a:ext cx="2770139" cy="51903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36000" tIns="36000" rIns="36000" bIns="36000" anchor="ctr" anchorCtr="0">
            <a:noAutofit/>
          </a:bodyPr>
          <a:lstStyle>
            <a:lvl1pPr marL="457200" marR="0" lvl="0" indent="-2286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95" name="Google Shape;195;p21"/>
          <p:cNvSpPr txBox="1">
            <a:spLocks noGrp="1"/>
          </p:cNvSpPr>
          <p:nvPr>
            <p:ph type="body" idx="7"/>
          </p:nvPr>
        </p:nvSpPr>
        <p:spPr>
          <a:xfrm>
            <a:off x="7194613" y="1606262"/>
            <a:ext cx="4481283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s With Bylines Bullets">
  <p:cSld name="Images With Bylines Bullets"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22"/>
          <p:cNvSpPr/>
          <p:nvPr/>
        </p:nvSpPr>
        <p:spPr>
          <a:xfrm>
            <a:off x="0" y="0"/>
            <a:ext cx="5957455" cy="6151418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8" name="Google Shape;198;p22"/>
          <p:cNvSpPr>
            <a:spLocks noGrp="1"/>
          </p:cNvSpPr>
          <p:nvPr>
            <p:ph type="pic" idx="2"/>
          </p:nvPr>
        </p:nvSpPr>
        <p:spPr>
          <a:xfrm>
            <a:off x="516103" y="517296"/>
            <a:ext cx="3378200" cy="2743200"/>
          </a:xfrm>
          <a:prstGeom prst="rect">
            <a:avLst/>
          </a:prstGeom>
          <a:noFill/>
          <a:ln>
            <a:noFill/>
          </a:ln>
        </p:spPr>
      </p:sp>
      <p:sp>
        <p:nvSpPr>
          <p:cNvPr id="199" name="Google Shape;199;p22"/>
          <p:cNvSpPr>
            <a:spLocks noGrp="1"/>
          </p:cNvSpPr>
          <p:nvPr>
            <p:ph type="pic" idx="3"/>
          </p:nvPr>
        </p:nvSpPr>
        <p:spPr>
          <a:xfrm>
            <a:off x="516103" y="3597505"/>
            <a:ext cx="3378200" cy="2743200"/>
          </a:xfrm>
          <a:prstGeom prst="rect">
            <a:avLst/>
          </a:prstGeom>
          <a:noFill/>
          <a:ln>
            <a:noFill/>
          </a:ln>
        </p:spPr>
      </p:sp>
      <p:pic>
        <p:nvPicPr>
          <p:cNvPr id="200" name="Google Shape;200;p22" descr="A screenshot of a computer&#10;&#10;Description automatically generated with medium confidence"/>
          <p:cNvPicPr preferRelativeResize="0"/>
          <p:nvPr/>
        </p:nvPicPr>
        <p:blipFill rotWithShape="1">
          <a:blip r:embed="rId2">
            <a:alphaModFix/>
          </a:blip>
          <a:srcRect l="8914"/>
          <a:stretch/>
        </p:blipFill>
        <p:spPr>
          <a:xfrm rot="-5400000">
            <a:off x="3637776" y="2808384"/>
            <a:ext cx="4300544" cy="2075297"/>
          </a:xfrm>
          <a:prstGeom prst="rect">
            <a:avLst/>
          </a:prstGeom>
          <a:noFill/>
          <a:ln>
            <a:noFill/>
          </a:ln>
        </p:spPr>
      </p:pic>
      <p:sp>
        <p:nvSpPr>
          <p:cNvPr id="201" name="Google Shape;201;p22"/>
          <p:cNvSpPr txBox="1">
            <a:spLocks noGrp="1"/>
          </p:cNvSpPr>
          <p:nvPr>
            <p:ph type="body" idx="1"/>
          </p:nvPr>
        </p:nvSpPr>
        <p:spPr>
          <a:xfrm>
            <a:off x="516103" y="2750985"/>
            <a:ext cx="2770139" cy="51903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36000" tIns="36000" rIns="36000" bIns="36000" anchor="ctr" anchorCtr="0">
            <a:noAutofit/>
          </a:bodyPr>
          <a:lstStyle>
            <a:lvl1pPr marL="457200" marR="0" lvl="0" indent="-2286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2" name="Google Shape;202;p22"/>
          <p:cNvSpPr txBox="1">
            <a:spLocks noGrp="1"/>
          </p:cNvSpPr>
          <p:nvPr>
            <p:ph type="body" idx="4"/>
          </p:nvPr>
        </p:nvSpPr>
        <p:spPr>
          <a:xfrm>
            <a:off x="1124164" y="5821669"/>
            <a:ext cx="2770139" cy="51903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36000" tIns="36000" rIns="36000" bIns="36000" anchor="ctr" anchorCtr="0">
            <a:noAutofit/>
          </a:bodyPr>
          <a:lstStyle>
            <a:lvl1pPr marL="457200" marR="0" lvl="0" indent="-2286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3" name="Google Shape;203;p22"/>
          <p:cNvSpPr txBox="1">
            <a:spLocks noGrp="1"/>
          </p:cNvSpPr>
          <p:nvPr>
            <p:ph type="body" idx="5"/>
          </p:nvPr>
        </p:nvSpPr>
        <p:spPr>
          <a:xfrm>
            <a:off x="7194612" y="2199429"/>
            <a:ext cx="4481283" cy="32932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•"/>
              <a:defRPr sz="1800" b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2004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Courier New"/>
              <a:buChar char="o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4" name="Google Shape;204;p22"/>
          <p:cNvSpPr txBox="1">
            <a:spLocks noGrp="1"/>
          </p:cNvSpPr>
          <p:nvPr>
            <p:ph type="body" idx="6"/>
          </p:nvPr>
        </p:nvSpPr>
        <p:spPr>
          <a:xfrm>
            <a:off x="7194613" y="357552"/>
            <a:ext cx="4481284" cy="11079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None/>
              <a:defRPr sz="3600" b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5" name="Google Shape;205;p22"/>
          <p:cNvSpPr txBox="1">
            <a:spLocks noGrp="1"/>
          </p:cNvSpPr>
          <p:nvPr>
            <p:ph type="body" idx="7"/>
          </p:nvPr>
        </p:nvSpPr>
        <p:spPr>
          <a:xfrm>
            <a:off x="7194613" y="1606262"/>
            <a:ext cx="4481283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ockup of Platform on Laptop">
  <p:cSld name="Mockup of Platform on Laptop"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24"/>
          <p:cNvSpPr/>
          <p:nvPr/>
        </p:nvSpPr>
        <p:spPr>
          <a:xfrm rot="-5400000">
            <a:off x="6251091" y="917089"/>
            <a:ext cx="4774442" cy="7107380"/>
          </a:xfrm>
          <a:prstGeom prst="rtTriangle">
            <a:avLst/>
          </a:prstGeom>
          <a:gradFill>
            <a:gsLst>
              <a:gs pos="0">
                <a:schemeClr val="accent1"/>
              </a:gs>
              <a:gs pos="100000">
                <a:schemeClr val="dk2"/>
              </a:gs>
            </a:gsLst>
            <a:lin ang="27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2" name="Google Shape;212;p24"/>
          <p:cNvSpPr txBox="1">
            <a:spLocks noGrp="1"/>
          </p:cNvSpPr>
          <p:nvPr>
            <p:ph type="body" idx="1"/>
          </p:nvPr>
        </p:nvSpPr>
        <p:spPr>
          <a:xfrm>
            <a:off x="706727" y="1110041"/>
            <a:ext cx="4077308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None/>
              <a:defRPr sz="3600" b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13" name="Google Shape;213;p24"/>
          <p:cNvSpPr txBox="1">
            <a:spLocks noGrp="1"/>
          </p:cNvSpPr>
          <p:nvPr>
            <p:ph type="body" idx="2"/>
          </p:nvPr>
        </p:nvSpPr>
        <p:spPr>
          <a:xfrm>
            <a:off x="706727" y="2400893"/>
            <a:ext cx="4077306" cy="24929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Arial"/>
              <a:buNone/>
              <a:defRPr sz="1800" b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214" name="Google Shape;214;p24" descr="A picture containing text, monitor, computer, screenshot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379748" y="1938965"/>
            <a:ext cx="6693869" cy="3493050"/>
          </a:xfrm>
          <a:prstGeom prst="rect">
            <a:avLst/>
          </a:prstGeom>
          <a:noFill/>
          <a:ln>
            <a:noFill/>
          </a:ln>
        </p:spPr>
      </p:pic>
      <p:sp>
        <p:nvSpPr>
          <p:cNvPr id="215" name="Google Shape;215;p24"/>
          <p:cNvSpPr>
            <a:spLocks noGrp="1"/>
          </p:cNvSpPr>
          <p:nvPr>
            <p:ph type="pic" idx="3"/>
          </p:nvPr>
        </p:nvSpPr>
        <p:spPr>
          <a:xfrm>
            <a:off x="6187839" y="2218037"/>
            <a:ext cx="5076825" cy="2858702"/>
          </a:xfrm>
          <a:prstGeom prst="rect">
            <a:avLst/>
          </a:prstGeom>
          <a:noFill/>
          <a:ln>
            <a:noFill/>
          </a:ln>
        </p:spPr>
      </p:sp>
      <p:sp>
        <p:nvSpPr>
          <p:cNvPr id="216" name="Google Shape;216;p24"/>
          <p:cNvSpPr/>
          <p:nvPr/>
        </p:nvSpPr>
        <p:spPr>
          <a:xfrm rot="5400000" flipH="1">
            <a:off x="280116" y="5296435"/>
            <a:ext cx="1294324" cy="1854559"/>
          </a:xfrm>
          <a:prstGeom prst="rtTriangle">
            <a:avLst/>
          </a:prstGeom>
          <a:gradFill>
            <a:gsLst>
              <a:gs pos="0">
                <a:schemeClr val="dk2"/>
              </a:gs>
              <a:gs pos="100000">
                <a:schemeClr val="accent1"/>
              </a:gs>
            </a:gsLst>
            <a:lin ang="27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17" name="Google Shape;217;p24" descr="A picture containing rectangle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 l="68213" t="-1" r="-76596" b="3122"/>
          <a:stretch/>
        </p:blipFill>
        <p:spPr>
          <a:xfrm rot="5400000">
            <a:off x="-210610" y="227795"/>
            <a:ext cx="2926080" cy="2504861"/>
          </a:xfrm>
          <a:prstGeom prst="rect">
            <a:avLst/>
          </a:prstGeom>
          <a:noFill/>
          <a:ln>
            <a:noFill/>
          </a:ln>
        </p:spPr>
      </p:pic>
      <p:pic>
        <p:nvPicPr>
          <p:cNvPr id="218" name="Google Shape;218;p2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217848" y="6438421"/>
            <a:ext cx="827986" cy="304974"/>
          </a:xfrm>
          <a:prstGeom prst="rect">
            <a:avLst/>
          </a:prstGeom>
          <a:noFill/>
          <a:ln>
            <a:noFill/>
          </a:ln>
        </p:spPr>
      </p:pic>
      <p:sp>
        <p:nvSpPr>
          <p:cNvPr id="219" name="Google Shape;219;p24"/>
          <p:cNvSpPr txBox="1">
            <a:spLocks noGrp="1"/>
          </p:cNvSpPr>
          <p:nvPr>
            <p:ph type="body" idx="4"/>
          </p:nvPr>
        </p:nvSpPr>
        <p:spPr>
          <a:xfrm>
            <a:off x="706726" y="1850614"/>
            <a:ext cx="4077307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ockup of Platform on Laptop Bullets">
  <p:cSld name="Mockup of Platform on Laptop Bullets"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25"/>
          <p:cNvSpPr/>
          <p:nvPr/>
        </p:nvSpPr>
        <p:spPr>
          <a:xfrm rot="-5400000">
            <a:off x="6278800" y="944798"/>
            <a:ext cx="4774442" cy="7051962"/>
          </a:xfrm>
          <a:prstGeom prst="rtTriangle">
            <a:avLst/>
          </a:prstGeom>
          <a:gradFill>
            <a:gsLst>
              <a:gs pos="0">
                <a:schemeClr val="accent1"/>
              </a:gs>
              <a:gs pos="100000">
                <a:schemeClr val="dk2"/>
              </a:gs>
            </a:gsLst>
            <a:lin ang="27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22" name="Google Shape;222;p25" descr="A picture containing text, monitor, computer, screenshot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379748" y="1938965"/>
            <a:ext cx="6693869" cy="3493050"/>
          </a:xfrm>
          <a:prstGeom prst="rect">
            <a:avLst/>
          </a:prstGeom>
          <a:noFill/>
          <a:ln>
            <a:noFill/>
          </a:ln>
        </p:spPr>
      </p:pic>
      <p:sp>
        <p:nvSpPr>
          <p:cNvPr id="223" name="Google Shape;223;p25"/>
          <p:cNvSpPr>
            <a:spLocks noGrp="1"/>
          </p:cNvSpPr>
          <p:nvPr>
            <p:ph type="pic" idx="2"/>
          </p:nvPr>
        </p:nvSpPr>
        <p:spPr>
          <a:xfrm>
            <a:off x="6187839" y="2218037"/>
            <a:ext cx="5076825" cy="2858702"/>
          </a:xfrm>
          <a:prstGeom prst="rect">
            <a:avLst/>
          </a:prstGeom>
          <a:noFill/>
          <a:ln>
            <a:noFill/>
          </a:ln>
        </p:spPr>
      </p:sp>
      <p:sp>
        <p:nvSpPr>
          <p:cNvPr id="224" name="Google Shape;224;p25"/>
          <p:cNvSpPr/>
          <p:nvPr/>
        </p:nvSpPr>
        <p:spPr>
          <a:xfrm rot="5400000" flipH="1">
            <a:off x="280116" y="5296435"/>
            <a:ext cx="1294324" cy="1854559"/>
          </a:xfrm>
          <a:prstGeom prst="rtTriangle">
            <a:avLst/>
          </a:prstGeom>
          <a:gradFill>
            <a:gsLst>
              <a:gs pos="0">
                <a:schemeClr val="dk2"/>
              </a:gs>
              <a:gs pos="100000">
                <a:schemeClr val="accent1"/>
              </a:gs>
            </a:gsLst>
            <a:lin ang="27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25" name="Google Shape;225;p25" descr="A picture containing rectangle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 l="68213" t="-1" r="-76596" b="3122"/>
          <a:stretch/>
        </p:blipFill>
        <p:spPr>
          <a:xfrm rot="5400000">
            <a:off x="-210610" y="227795"/>
            <a:ext cx="2926080" cy="2504861"/>
          </a:xfrm>
          <a:prstGeom prst="rect">
            <a:avLst/>
          </a:prstGeom>
          <a:noFill/>
          <a:ln>
            <a:noFill/>
          </a:ln>
        </p:spPr>
      </p:pic>
      <p:pic>
        <p:nvPicPr>
          <p:cNvPr id="226" name="Google Shape;226;p2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217848" y="6438421"/>
            <a:ext cx="827986" cy="304974"/>
          </a:xfrm>
          <a:prstGeom prst="rect">
            <a:avLst/>
          </a:prstGeom>
          <a:noFill/>
          <a:ln>
            <a:noFill/>
          </a:ln>
        </p:spPr>
      </p:pic>
      <p:sp>
        <p:nvSpPr>
          <p:cNvPr id="227" name="Google Shape;227;p25"/>
          <p:cNvSpPr txBox="1">
            <a:spLocks noGrp="1"/>
          </p:cNvSpPr>
          <p:nvPr>
            <p:ph type="body" idx="1"/>
          </p:nvPr>
        </p:nvSpPr>
        <p:spPr>
          <a:xfrm>
            <a:off x="706725" y="2429861"/>
            <a:ext cx="4253462" cy="26468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•"/>
              <a:defRPr sz="1800" b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2004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Courier New"/>
              <a:buChar char="o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8" name="Google Shape;228;p25"/>
          <p:cNvSpPr txBox="1">
            <a:spLocks noGrp="1"/>
          </p:cNvSpPr>
          <p:nvPr>
            <p:ph type="body" idx="3"/>
          </p:nvPr>
        </p:nvSpPr>
        <p:spPr>
          <a:xfrm>
            <a:off x="706727" y="1110041"/>
            <a:ext cx="4253460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None/>
              <a:defRPr sz="3600" b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9" name="Google Shape;229;p25"/>
          <p:cNvSpPr txBox="1">
            <a:spLocks noGrp="1"/>
          </p:cNvSpPr>
          <p:nvPr>
            <p:ph type="body" idx="4"/>
          </p:nvPr>
        </p:nvSpPr>
        <p:spPr>
          <a:xfrm>
            <a:off x="706727" y="1850613"/>
            <a:ext cx="4253461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ockup on Desktop">
  <p:cSld name="Mockup on Desktop"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26"/>
          <p:cNvSpPr/>
          <p:nvPr/>
        </p:nvSpPr>
        <p:spPr>
          <a:xfrm rot="5400000">
            <a:off x="1159879" y="-1159877"/>
            <a:ext cx="5359383" cy="7679139"/>
          </a:xfrm>
          <a:prstGeom prst="rtTriangle">
            <a:avLst/>
          </a:prstGeom>
          <a:gradFill>
            <a:gsLst>
              <a:gs pos="0">
                <a:schemeClr val="dk2"/>
              </a:gs>
              <a:gs pos="100000">
                <a:schemeClr val="accent1"/>
              </a:gs>
            </a:gsLst>
            <a:lin ang="27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2" name="Google Shape;232;p26" descr="A picture containing text, monitor, computer, indoor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72288" y="1270264"/>
            <a:ext cx="6141869" cy="3952844"/>
          </a:xfrm>
          <a:prstGeom prst="rect">
            <a:avLst/>
          </a:prstGeom>
          <a:noFill/>
          <a:ln>
            <a:noFill/>
          </a:ln>
        </p:spPr>
      </p:pic>
      <p:sp>
        <p:nvSpPr>
          <p:cNvPr id="233" name="Google Shape;233;p26"/>
          <p:cNvSpPr>
            <a:spLocks noGrp="1"/>
          </p:cNvSpPr>
          <p:nvPr>
            <p:ph type="pic" idx="2"/>
          </p:nvPr>
        </p:nvSpPr>
        <p:spPr>
          <a:xfrm>
            <a:off x="391348" y="1407534"/>
            <a:ext cx="5909945" cy="2994328"/>
          </a:xfrm>
          <a:prstGeom prst="rect">
            <a:avLst/>
          </a:prstGeom>
          <a:noFill/>
          <a:ln>
            <a:noFill/>
          </a:ln>
        </p:spPr>
      </p:sp>
      <p:sp>
        <p:nvSpPr>
          <p:cNvPr id="234" name="Google Shape;234;p26"/>
          <p:cNvSpPr/>
          <p:nvPr/>
        </p:nvSpPr>
        <p:spPr>
          <a:xfrm rot="-5400000" flipH="1">
            <a:off x="10645157" y="122442"/>
            <a:ext cx="1670569" cy="1423115"/>
          </a:xfrm>
          <a:prstGeom prst="rtTriangle">
            <a:avLst/>
          </a:prstGeom>
          <a:gradFill>
            <a:gsLst>
              <a:gs pos="0">
                <a:schemeClr val="dk2"/>
              </a:gs>
              <a:gs pos="100000">
                <a:schemeClr val="accent1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5" name="Google Shape;235;p26"/>
          <p:cNvSpPr txBox="1">
            <a:spLocks noGrp="1"/>
          </p:cNvSpPr>
          <p:nvPr>
            <p:ph type="body" idx="1"/>
          </p:nvPr>
        </p:nvSpPr>
        <p:spPr>
          <a:xfrm>
            <a:off x="7278977" y="1407534"/>
            <a:ext cx="4521675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None/>
              <a:defRPr sz="3600" b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6" name="Google Shape;236;p26"/>
          <p:cNvSpPr txBox="1">
            <a:spLocks noGrp="1"/>
          </p:cNvSpPr>
          <p:nvPr>
            <p:ph type="body" idx="3"/>
          </p:nvPr>
        </p:nvSpPr>
        <p:spPr>
          <a:xfrm>
            <a:off x="7278977" y="2538555"/>
            <a:ext cx="4521675" cy="22159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Arial"/>
              <a:buNone/>
              <a:defRPr sz="1800" b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7" name="Google Shape;237;p26"/>
          <p:cNvSpPr txBox="1">
            <a:spLocks noGrp="1"/>
          </p:cNvSpPr>
          <p:nvPr>
            <p:ph type="body" idx="4"/>
          </p:nvPr>
        </p:nvSpPr>
        <p:spPr>
          <a:xfrm>
            <a:off x="7278977" y="2010474"/>
            <a:ext cx="4521675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238" name="Google Shape;238;p26" descr="A picture containing rectangle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 l="70050" t="-1" r="-76595" b="-6095"/>
          <a:stretch/>
        </p:blipFill>
        <p:spPr>
          <a:xfrm rot="-5400000">
            <a:off x="-79440" y="3508437"/>
            <a:ext cx="3428999" cy="32701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ockup on Desktop Bullets">
  <p:cSld name="Mockup on Desktop Bullets"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27"/>
          <p:cNvSpPr/>
          <p:nvPr/>
        </p:nvSpPr>
        <p:spPr>
          <a:xfrm rot="5400000">
            <a:off x="1159879" y="-1159877"/>
            <a:ext cx="5359383" cy="7679139"/>
          </a:xfrm>
          <a:prstGeom prst="rtTriangle">
            <a:avLst/>
          </a:prstGeom>
          <a:gradFill>
            <a:gsLst>
              <a:gs pos="0">
                <a:schemeClr val="dk2"/>
              </a:gs>
              <a:gs pos="100000">
                <a:schemeClr val="accent1"/>
              </a:gs>
            </a:gsLst>
            <a:lin ang="27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41" name="Google Shape;241;p27" descr="A picture containing text, monitor, computer, indoor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72288" y="1270264"/>
            <a:ext cx="6141869" cy="3952844"/>
          </a:xfrm>
          <a:prstGeom prst="rect">
            <a:avLst/>
          </a:prstGeom>
          <a:noFill/>
          <a:ln>
            <a:noFill/>
          </a:ln>
        </p:spPr>
      </p:pic>
      <p:sp>
        <p:nvSpPr>
          <p:cNvPr id="242" name="Google Shape;242;p27"/>
          <p:cNvSpPr>
            <a:spLocks noGrp="1"/>
          </p:cNvSpPr>
          <p:nvPr>
            <p:ph type="pic" idx="2"/>
          </p:nvPr>
        </p:nvSpPr>
        <p:spPr>
          <a:xfrm>
            <a:off x="391348" y="1407534"/>
            <a:ext cx="5909945" cy="2994328"/>
          </a:xfrm>
          <a:prstGeom prst="rect">
            <a:avLst/>
          </a:prstGeom>
          <a:noFill/>
          <a:ln>
            <a:noFill/>
          </a:ln>
        </p:spPr>
      </p:sp>
      <p:pic>
        <p:nvPicPr>
          <p:cNvPr id="243" name="Google Shape;243;p27" descr="A picture containing rectangle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 l="70050" t="-1" r="-76595" b="-6095"/>
          <a:stretch/>
        </p:blipFill>
        <p:spPr>
          <a:xfrm rot="-5400000">
            <a:off x="-79440" y="3508437"/>
            <a:ext cx="3428999" cy="3270123"/>
          </a:xfrm>
          <a:prstGeom prst="rect">
            <a:avLst/>
          </a:prstGeom>
          <a:noFill/>
          <a:ln>
            <a:noFill/>
          </a:ln>
        </p:spPr>
      </p:pic>
      <p:sp>
        <p:nvSpPr>
          <p:cNvPr id="244" name="Google Shape;244;p27"/>
          <p:cNvSpPr/>
          <p:nvPr/>
        </p:nvSpPr>
        <p:spPr>
          <a:xfrm rot="-5400000" flipH="1">
            <a:off x="10645158" y="123727"/>
            <a:ext cx="1670569" cy="1423115"/>
          </a:xfrm>
          <a:prstGeom prst="rtTriangle">
            <a:avLst/>
          </a:prstGeom>
          <a:gradFill>
            <a:gsLst>
              <a:gs pos="0">
                <a:schemeClr val="dk2"/>
              </a:gs>
              <a:gs pos="100000">
                <a:schemeClr val="accent1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5" name="Google Shape;245;p27"/>
          <p:cNvSpPr txBox="1">
            <a:spLocks noGrp="1"/>
          </p:cNvSpPr>
          <p:nvPr>
            <p:ph type="body" idx="1"/>
          </p:nvPr>
        </p:nvSpPr>
        <p:spPr>
          <a:xfrm>
            <a:off x="7278977" y="2410686"/>
            <a:ext cx="4521675" cy="32932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•"/>
              <a:defRPr sz="1800" b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2004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Courier New"/>
              <a:buChar char="o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6" name="Google Shape;246;p27"/>
          <p:cNvSpPr txBox="1">
            <a:spLocks noGrp="1"/>
          </p:cNvSpPr>
          <p:nvPr>
            <p:ph type="body" idx="3"/>
          </p:nvPr>
        </p:nvSpPr>
        <p:spPr>
          <a:xfrm>
            <a:off x="7278977" y="1270264"/>
            <a:ext cx="4521675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None/>
              <a:defRPr sz="3600" b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7" name="Google Shape;247;p27"/>
          <p:cNvSpPr txBox="1">
            <a:spLocks noGrp="1"/>
          </p:cNvSpPr>
          <p:nvPr>
            <p:ph type="body" idx="4"/>
          </p:nvPr>
        </p:nvSpPr>
        <p:spPr>
          <a:xfrm>
            <a:off x="7278977" y="1873204"/>
            <a:ext cx="4521675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ockup on Screen">
  <p:cSld name="Mockup on Screen"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28"/>
          <p:cNvSpPr/>
          <p:nvPr/>
        </p:nvSpPr>
        <p:spPr>
          <a:xfrm rot="-5400000">
            <a:off x="6271873" y="937871"/>
            <a:ext cx="4774442" cy="7065816"/>
          </a:xfrm>
          <a:prstGeom prst="rtTriangle">
            <a:avLst/>
          </a:prstGeom>
          <a:gradFill>
            <a:gsLst>
              <a:gs pos="0">
                <a:schemeClr val="accent1"/>
              </a:gs>
              <a:gs pos="100000">
                <a:schemeClr val="dk2"/>
              </a:gs>
            </a:gsLst>
            <a:lin ang="27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0" name="Google Shape;250;p28" descr="Shape, rectangle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448616" y="2077653"/>
            <a:ext cx="6079375" cy="3291972"/>
          </a:xfrm>
          <a:prstGeom prst="rect">
            <a:avLst/>
          </a:prstGeom>
          <a:noFill/>
          <a:ln>
            <a:noFill/>
          </a:ln>
        </p:spPr>
      </p:pic>
      <p:sp>
        <p:nvSpPr>
          <p:cNvPr id="251" name="Google Shape;251;p28"/>
          <p:cNvSpPr>
            <a:spLocks noGrp="1"/>
          </p:cNvSpPr>
          <p:nvPr>
            <p:ph type="pic" idx="2"/>
          </p:nvPr>
        </p:nvSpPr>
        <p:spPr>
          <a:xfrm>
            <a:off x="5571430" y="2199483"/>
            <a:ext cx="5838830" cy="2974006"/>
          </a:xfrm>
          <a:prstGeom prst="rect">
            <a:avLst/>
          </a:prstGeom>
          <a:noFill/>
          <a:ln>
            <a:noFill/>
          </a:ln>
        </p:spPr>
      </p:sp>
      <p:pic>
        <p:nvPicPr>
          <p:cNvPr id="252" name="Google Shape;252;p2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17848" y="6438421"/>
            <a:ext cx="827986" cy="304974"/>
          </a:xfrm>
          <a:prstGeom prst="rect">
            <a:avLst/>
          </a:prstGeom>
          <a:noFill/>
          <a:ln>
            <a:noFill/>
          </a:ln>
        </p:spPr>
      </p:pic>
      <p:sp>
        <p:nvSpPr>
          <p:cNvPr id="253" name="Google Shape;253;p28"/>
          <p:cNvSpPr txBox="1">
            <a:spLocks noGrp="1"/>
          </p:cNvSpPr>
          <p:nvPr>
            <p:ph type="body" idx="1"/>
          </p:nvPr>
        </p:nvSpPr>
        <p:spPr>
          <a:xfrm>
            <a:off x="706727" y="418797"/>
            <a:ext cx="7065816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None/>
              <a:defRPr sz="3600" b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54" name="Google Shape;254;p28"/>
          <p:cNvSpPr txBox="1">
            <a:spLocks noGrp="1"/>
          </p:cNvSpPr>
          <p:nvPr>
            <p:ph type="body" idx="3"/>
          </p:nvPr>
        </p:nvSpPr>
        <p:spPr>
          <a:xfrm>
            <a:off x="706726" y="1664813"/>
            <a:ext cx="3864068" cy="27699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Arial"/>
              <a:buNone/>
              <a:defRPr sz="1800" b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255" name="Google Shape;255;p28" descr="Shape, arrow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 l="2" r="56540" b="790"/>
          <a:stretch/>
        </p:blipFill>
        <p:spPr>
          <a:xfrm rot="5400000">
            <a:off x="9906000" y="-1097280"/>
            <a:ext cx="1188720" cy="3383280"/>
          </a:xfrm>
          <a:prstGeom prst="rect">
            <a:avLst/>
          </a:prstGeom>
          <a:noFill/>
          <a:ln>
            <a:noFill/>
          </a:ln>
        </p:spPr>
      </p:pic>
      <p:sp>
        <p:nvSpPr>
          <p:cNvPr id="256" name="Google Shape;256;p28"/>
          <p:cNvSpPr txBox="1">
            <a:spLocks noGrp="1"/>
          </p:cNvSpPr>
          <p:nvPr>
            <p:ph type="body" idx="4"/>
          </p:nvPr>
        </p:nvSpPr>
        <p:spPr>
          <a:xfrm>
            <a:off x="706726" y="1034831"/>
            <a:ext cx="7065816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ockup on Screen Bullets">
  <p:cSld name="Mockup on Screen Bullets"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29"/>
          <p:cNvSpPr/>
          <p:nvPr/>
        </p:nvSpPr>
        <p:spPr>
          <a:xfrm rot="-5400000">
            <a:off x="6264945" y="944798"/>
            <a:ext cx="4774442" cy="7079671"/>
          </a:xfrm>
          <a:prstGeom prst="rtTriangle">
            <a:avLst/>
          </a:prstGeom>
          <a:gradFill>
            <a:gsLst>
              <a:gs pos="0">
                <a:schemeClr val="accent1"/>
              </a:gs>
              <a:gs pos="100000">
                <a:schemeClr val="dk2"/>
              </a:gs>
            </a:gsLst>
            <a:lin ang="27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9" name="Google Shape;259;p29" descr="Shape, rectangle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448616" y="2077653"/>
            <a:ext cx="6079375" cy="3291972"/>
          </a:xfrm>
          <a:prstGeom prst="rect">
            <a:avLst/>
          </a:prstGeom>
          <a:noFill/>
          <a:ln>
            <a:noFill/>
          </a:ln>
        </p:spPr>
      </p:pic>
      <p:sp>
        <p:nvSpPr>
          <p:cNvPr id="260" name="Google Shape;260;p29"/>
          <p:cNvSpPr>
            <a:spLocks noGrp="1"/>
          </p:cNvSpPr>
          <p:nvPr>
            <p:ph type="pic" idx="2"/>
          </p:nvPr>
        </p:nvSpPr>
        <p:spPr>
          <a:xfrm>
            <a:off x="5571430" y="2199483"/>
            <a:ext cx="5838830" cy="2974006"/>
          </a:xfrm>
          <a:prstGeom prst="rect">
            <a:avLst/>
          </a:prstGeom>
          <a:noFill/>
          <a:ln>
            <a:noFill/>
          </a:ln>
        </p:spPr>
      </p:sp>
      <p:pic>
        <p:nvPicPr>
          <p:cNvPr id="261" name="Google Shape;261;p2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17848" y="6438421"/>
            <a:ext cx="827986" cy="304974"/>
          </a:xfrm>
          <a:prstGeom prst="rect">
            <a:avLst/>
          </a:prstGeom>
          <a:noFill/>
          <a:ln>
            <a:noFill/>
          </a:ln>
        </p:spPr>
      </p:pic>
      <p:pic>
        <p:nvPicPr>
          <p:cNvPr id="262" name="Google Shape;262;p29" descr="Shape, arrow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 l="2" r="56540" b="790"/>
          <a:stretch/>
        </p:blipFill>
        <p:spPr>
          <a:xfrm rot="5400000">
            <a:off x="9906000" y="-1097280"/>
            <a:ext cx="1188720" cy="3383280"/>
          </a:xfrm>
          <a:prstGeom prst="rect">
            <a:avLst/>
          </a:prstGeom>
          <a:noFill/>
          <a:ln>
            <a:noFill/>
          </a:ln>
        </p:spPr>
      </p:pic>
      <p:sp>
        <p:nvSpPr>
          <p:cNvPr id="263" name="Google Shape;263;p29"/>
          <p:cNvSpPr txBox="1">
            <a:spLocks noGrp="1"/>
          </p:cNvSpPr>
          <p:nvPr>
            <p:ph type="body" idx="1"/>
          </p:nvPr>
        </p:nvSpPr>
        <p:spPr>
          <a:xfrm>
            <a:off x="706726" y="1598553"/>
            <a:ext cx="3864068" cy="37240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•"/>
              <a:defRPr sz="1800" b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2004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Courier New"/>
              <a:buChar char="o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64" name="Google Shape;264;p29"/>
          <p:cNvSpPr txBox="1">
            <a:spLocks noGrp="1"/>
          </p:cNvSpPr>
          <p:nvPr>
            <p:ph type="body" idx="3"/>
          </p:nvPr>
        </p:nvSpPr>
        <p:spPr>
          <a:xfrm>
            <a:off x="706727" y="418797"/>
            <a:ext cx="7065816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None/>
              <a:defRPr sz="3600" b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65" name="Google Shape;265;p29"/>
          <p:cNvSpPr txBox="1">
            <a:spLocks noGrp="1"/>
          </p:cNvSpPr>
          <p:nvPr>
            <p:ph type="body" idx="4"/>
          </p:nvPr>
        </p:nvSpPr>
        <p:spPr>
          <a:xfrm>
            <a:off x="706726" y="1034831"/>
            <a:ext cx="7065816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7_Custom Layout">
  <p:cSld name="7_Custom Layout"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30"/>
          <p:cNvSpPr/>
          <p:nvPr/>
        </p:nvSpPr>
        <p:spPr>
          <a:xfrm>
            <a:off x="0" y="5981700"/>
            <a:ext cx="12192000" cy="8763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8" name="Google Shape;268;p30"/>
          <p:cNvSpPr txBox="1">
            <a:spLocks noGrp="1"/>
          </p:cNvSpPr>
          <p:nvPr>
            <p:ph type="body" idx="1"/>
          </p:nvPr>
        </p:nvSpPr>
        <p:spPr>
          <a:xfrm>
            <a:off x="6679330" y="2160852"/>
            <a:ext cx="5048528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Font typeface="Arial"/>
              <a:buNone/>
              <a:defRPr sz="6000" b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69" name="Google Shape;269;p30"/>
          <p:cNvSpPr/>
          <p:nvPr/>
        </p:nvSpPr>
        <p:spPr>
          <a:xfrm>
            <a:off x="0" y="1722259"/>
            <a:ext cx="6028754" cy="5135741"/>
          </a:xfrm>
          <a:prstGeom prst="rtTriangle">
            <a:avLst/>
          </a:prstGeom>
          <a:gradFill>
            <a:gsLst>
              <a:gs pos="0">
                <a:schemeClr val="dk2"/>
              </a:gs>
              <a:gs pos="100000">
                <a:schemeClr val="accent1"/>
              </a:gs>
            </a:gsLst>
            <a:lin ang="108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70" name="Google Shape;270;p3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10800000" flipH="1">
            <a:off x="-63690" y="1804040"/>
            <a:ext cx="5913135" cy="468331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1" name="Google Shape;271;p30" descr="A picture containing text, clock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942477" y="3598460"/>
            <a:ext cx="1790040" cy="6599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Image Faded on the Left Bullets">
  <p:cSld name="Content with Image Faded on the Left Bullets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6"/>
          <p:cNvSpPr>
            <a:spLocks noGrp="1"/>
          </p:cNvSpPr>
          <p:nvPr>
            <p:ph type="pic" idx="2"/>
          </p:nvPr>
        </p:nvSpPr>
        <p:spPr>
          <a:xfrm>
            <a:off x="0" y="0"/>
            <a:ext cx="6804123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47" name="Google Shape;47;p6"/>
          <p:cNvSpPr txBox="1">
            <a:spLocks noGrp="1"/>
          </p:cNvSpPr>
          <p:nvPr>
            <p:ph type="body" idx="1"/>
          </p:nvPr>
        </p:nvSpPr>
        <p:spPr>
          <a:xfrm>
            <a:off x="0" y="1"/>
            <a:ext cx="10642294" cy="5996226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19000">
                <a:srgbClr val="FFFFFF">
                  <a:alpha val="0"/>
                </a:srgbClr>
              </a:gs>
              <a:gs pos="50000">
                <a:schemeClr val="lt1"/>
              </a:gs>
              <a:gs pos="100000">
                <a:schemeClr val="lt1"/>
              </a:gs>
            </a:gsLst>
            <a:lin ang="0" scaled="0"/>
          </a:gradFill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"/>
              <a:buFont typeface="Arial"/>
              <a:buNone/>
              <a:defRPr sz="1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8" name="Google Shape;48;p6"/>
          <p:cNvSpPr/>
          <p:nvPr/>
        </p:nvSpPr>
        <p:spPr>
          <a:xfrm rot="-5400000" flipH="1">
            <a:off x="10645157" y="123727"/>
            <a:ext cx="1670569" cy="1423115"/>
          </a:xfrm>
          <a:prstGeom prst="rtTriangle">
            <a:avLst/>
          </a:prstGeom>
          <a:gradFill>
            <a:gsLst>
              <a:gs pos="0">
                <a:schemeClr val="dk2"/>
              </a:gs>
              <a:gs pos="100000">
                <a:schemeClr val="accent1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" name="Google Shape;49;p6"/>
          <p:cNvSpPr txBox="1">
            <a:spLocks noGrp="1"/>
          </p:cNvSpPr>
          <p:nvPr>
            <p:ph type="body" idx="3"/>
          </p:nvPr>
        </p:nvSpPr>
        <p:spPr>
          <a:xfrm>
            <a:off x="5820355" y="2187722"/>
            <a:ext cx="4631745" cy="3016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2004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Courier New"/>
              <a:buChar char="o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0" name="Google Shape;50;p6"/>
          <p:cNvSpPr txBox="1">
            <a:spLocks noGrp="1"/>
          </p:cNvSpPr>
          <p:nvPr>
            <p:ph type="body" idx="4"/>
          </p:nvPr>
        </p:nvSpPr>
        <p:spPr>
          <a:xfrm>
            <a:off x="5820355" y="281286"/>
            <a:ext cx="4631745" cy="11079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None/>
              <a:defRPr sz="36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1" name="Google Shape;51;p6"/>
          <p:cNvSpPr txBox="1">
            <a:spLocks noGrp="1"/>
          </p:cNvSpPr>
          <p:nvPr>
            <p:ph type="body" idx="5"/>
          </p:nvPr>
        </p:nvSpPr>
        <p:spPr>
          <a:xfrm>
            <a:off x="5820355" y="1604724"/>
            <a:ext cx="4631745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Images Split into One">
  <p:cSld name="Two Images Split into One"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32"/>
          <p:cNvSpPr txBox="1">
            <a:spLocks noGrp="1"/>
          </p:cNvSpPr>
          <p:nvPr>
            <p:ph type="body" idx="1"/>
          </p:nvPr>
        </p:nvSpPr>
        <p:spPr>
          <a:xfrm>
            <a:off x="706727" y="910276"/>
            <a:ext cx="3766848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75" name="Google Shape;275;p32"/>
          <p:cNvSpPr txBox="1">
            <a:spLocks noGrp="1"/>
          </p:cNvSpPr>
          <p:nvPr>
            <p:ph type="body" idx="2"/>
          </p:nvPr>
        </p:nvSpPr>
        <p:spPr>
          <a:xfrm>
            <a:off x="706727" y="2452425"/>
            <a:ext cx="3766848" cy="24588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228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76" name="Google Shape;276;p32"/>
          <p:cNvSpPr/>
          <p:nvPr/>
        </p:nvSpPr>
        <p:spPr>
          <a:xfrm rot="5400000" flipH="1">
            <a:off x="280116" y="5296435"/>
            <a:ext cx="1294324" cy="1854559"/>
          </a:xfrm>
          <a:prstGeom prst="rtTriangle">
            <a:avLst/>
          </a:prstGeom>
          <a:gradFill>
            <a:gsLst>
              <a:gs pos="0">
                <a:schemeClr val="dk2"/>
              </a:gs>
              <a:gs pos="100000">
                <a:schemeClr val="accent1"/>
              </a:gs>
            </a:gsLst>
            <a:lin ang="27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7" name="Google Shape;277;p32"/>
          <p:cNvSpPr>
            <a:spLocks noGrp="1"/>
          </p:cNvSpPr>
          <p:nvPr>
            <p:ph type="pic" idx="3"/>
          </p:nvPr>
        </p:nvSpPr>
        <p:spPr>
          <a:xfrm>
            <a:off x="6169025" y="910275"/>
            <a:ext cx="2556448" cy="4883875"/>
          </a:xfrm>
          <a:prstGeom prst="rect">
            <a:avLst/>
          </a:prstGeom>
          <a:noFill/>
          <a:ln>
            <a:noFill/>
          </a:ln>
        </p:spPr>
      </p:sp>
      <p:sp>
        <p:nvSpPr>
          <p:cNvPr id="278" name="Google Shape;278;p32"/>
          <p:cNvSpPr>
            <a:spLocks noGrp="1"/>
          </p:cNvSpPr>
          <p:nvPr>
            <p:ph type="pic" idx="4"/>
          </p:nvPr>
        </p:nvSpPr>
        <p:spPr>
          <a:xfrm>
            <a:off x="8864600" y="910275"/>
            <a:ext cx="2556448" cy="4883875"/>
          </a:xfrm>
          <a:prstGeom prst="rect">
            <a:avLst/>
          </a:prstGeom>
          <a:noFill/>
          <a:ln>
            <a:noFill/>
          </a:ln>
        </p:spPr>
      </p:sp>
      <p:sp>
        <p:nvSpPr>
          <p:cNvPr id="279" name="Google Shape;279;p32"/>
          <p:cNvSpPr txBox="1">
            <a:spLocks noGrp="1"/>
          </p:cNvSpPr>
          <p:nvPr>
            <p:ph type="body" idx="5"/>
          </p:nvPr>
        </p:nvSpPr>
        <p:spPr>
          <a:xfrm>
            <a:off x="706727" y="1886996"/>
            <a:ext cx="3766848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Images Split into One Bullets">
  <p:cSld name="Two Images Split into One Bullets"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33"/>
          <p:cNvSpPr txBox="1">
            <a:spLocks noGrp="1"/>
          </p:cNvSpPr>
          <p:nvPr>
            <p:ph type="body" idx="1"/>
          </p:nvPr>
        </p:nvSpPr>
        <p:spPr>
          <a:xfrm>
            <a:off x="706727" y="910276"/>
            <a:ext cx="3766848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82" name="Google Shape;282;p33"/>
          <p:cNvSpPr/>
          <p:nvPr/>
        </p:nvSpPr>
        <p:spPr>
          <a:xfrm rot="5400000" flipH="1">
            <a:off x="280116" y="5296435"/>
            <a:ext cx="1294324" cy="1854559"/>
          </a:xfrm>
          <a:prstGeom prst="rtTriangle">
            <a:avLst/>
          </a:prstGeom>
          <a:gradFill>
            <a:gsLst>
              <a:gs pos="0">
                <a:schemeClr val="dk2"/>
              </a:gs>
              <a:gs pos="100000">
                <a:schemeClr val="accent1"/>
              </a:gs>
            </a:gsLst>
            <a:lin ang="27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3" name="Google Shape;283;p33"/>
          <p:cNvSpPr>
            <a:spLocks noGrp="1"/>
          </p:cNvSpPr>
          <p:nvPr>
            <p:ph type="pic" idx="2"/>
          </p:nvPr>
        </p:nvSpPr>
        <p:spPr>
          <a:xfrm>
            <a:off x="6169025" y="910275"/>
            <a:ext cx="2556448" cy="4883875"/>
          </a:xfrm>
          <a:prstGeom prst="rect">
            <a:avLst/>
          </a:prstGeom>
          <a:noFill/>
          <a:ln>
            <a:noFill/>
          </a:ln>
        </p:spPr>
      </p:sp>
      <p:sp>
        <p:nvSpPr>
          <p:cNvPr id="284" name="Google Shape;284;p33"/>
          <p:cNvSpPr>
            <a:spLocks noGrp="1"/>
          </p:cNvSpPr>
          <p:nvPr>
            <p:ph type="pic" idx="3"/>
          </p:nvPr>
        </p:nvSpPr>
        <p:spPr>
          <a:xfrm>
            <a:off x="8864600" y="910275"/>
            <a:ext cx="2556448" cy="4883875"/>
          </a:xfrm>
          <a:prstGeom prst="rect">
            <a:avLst/>
          </a:prstGeom>
          <a:noFill/>
          <a:ln>
            <a:noFill/>
          </a:ln>
        </p:spPr>
      </p:sp>
      <p:sp>
        <p:nvSpPr>
          <p:cNvPr id="285" name="Google Shape;285;p33"/>
          <p:cNvSpPr txBox="1">
            <a:spLocks noGrp="1"/>
          </p:cNvSpPr>
          <p:nvPr>
            <p:ph type="body" idx="4"/>
          </p:nvPr>
        </p:nvSpPr>
        <p:spPr>
          <a:xfrm>
            <a:off x="706727" y="2452425"/>
            <a:ext cx="3766848" cy="37206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3048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•"/>
              <a:defRPr sz="1200" b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718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080"/>
              <a:buFont typeface="Courier New"/>
              <a:buChar char="o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86" name="Google Shape;286;p33"/>
          <p:cNvSpPr txBox="1">
            <a:spLocks noGrp="1"/>
          </p:cNvSpPr>
          <p:nvPr>
            <p:ph type="body" idx="5"/>
          </p:nvPr>
        </p:nvSpPr>
        <p:spPr>
          <a:xfrm>
            <a:off x="706727" y="1886996"/>
            <a:ext cx="3766848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lumn Content with Symbol ">
  <p:cSld name="Two Column Content with Symbol 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9"/>
          <p:cNvSpPr/>
          <p:nvPr/>
        </p:nvSpPr>
        <p:spPr>
          <a:xfrm rot="-5400000" flipH="1">
            <a:off x="10645158" y="123727"/>
            <a:ext cx="1670569" cy="1423115"/>
          </a:xfrm>
          <a:prstGeom prst="rtTriangle">
            <a:avLst/>
          </a:prstGeom>
          <a:gradFill>
            <a:gsLst>
              <a:gs pos="0">
                <a:schemeClr val="dk2"/>
              </a:gs>
              <a:gs pos="100000">
                <a:schemeClr val="accent1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6" name="Google Shape;66;p9" descr="Shape, arrow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10800000">
            <a:off x="9235198" y="1670569"/>
            <a:ext cx="2956802" cy="3686447"/>
          </a:xfrm>
          <a:prstGeom prst="rect">
            <a:avLst/>
          </a:prstGeom>
          <a:noFill/>
          <a:ln>
            <a:noFill/>
          </a:ln>
        </p:spPr>
      </p:pic>
      <p:sp>
        <p:nvSpPr>
          <p:cNvPr id="67" name="Google Shape;67;p9"/>
          <p:cNvSpPr txBox="1">
            <a:spLocks noGrp="1"/>
          </p:cNvSpPr>
          <p:nvPr>
            <p:ph type="body" idx="1"/>
          </p:nvPr>
        </p:nvSpPr>
        <p:spPr>
          <a:xfrm>
            <a:off x="706726" y="406693"/>
            <a:ext cx="8158977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None/>
              <a:defRPr sz="36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8" name="Google Shape;68;p9"/>
          <p:cNvSpPr txBox="1">
            <a:spLocks noGrp="1"/>
          </p:cNvSpPr>
          <p:nvPr>
            <p:ph type="body" idx="2"/>
          </p:nvPr>
        </p:nvSpPr>
        <p:spPr>
          <a:xfrm>
            <a:off x="706726" y="1763003"/>
            <a:ext cx="3428497" cy="19389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9" name="Google Shape;69;p9"/>
          <p:cNvSpPr txBox="1">
            <a:spLocks noGrp="1"/>
          </p:cNvSpPr>
          <p:nvPr>
            <p:ph type="body" idx="3"/>
          </p:nvPr>
        </p:nvSpPr>
        <p:spPr>
          <a:xfrm>
            <a:off x="4628824" y="1763002"/>
            <a:ext cx="3428497" cy="19389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0" name="Google Shape;70;p9"/>
          <p:cNvSpPr txBox="1">
            <a:spLocks noGrp="1"/>
          </p:cNvSpPr>
          <p:nvPr>
            <p:ph type="body" idx="4"/>
          </p:nvPr>
        </p:nvSpPr>
        <p:spPr>
          <a:xfrm>
            <a:off x="706726" y="1122679"/>
            <a:ext cx="7350595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lumn Content with Symbol Bullets">
  <p:cSld name="Two Column Content with Symbol Bullets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0"/>
          <p:cNvSpPr/>
          <p:nvPr/>
        </p:nvSpPr>
        <p:spPr>
          <a:xfrm rot="-5400000" flipH="1">
            <a:off x="10645158" y="123727"/>
            <a:ext cx="1670569" cy="1423115"/>
          </a:xfrm>
          <a:prstGeom prst="rtTriangle">
            <a:avLst/>
          </a:prstGeom>
          <a:gradFill>
            <a:gsLst>
              <a:gs pos="0">
                <a:schemeClr val="dk2"/>
              </a:gs>
              <a:gs pos="100000">
                <a:schemeClr val="accent1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" name="Google Shape;74;p10"/>
          <p:cNvSpPr txBox="1">
            <a:spLocks noGrp="1"/>
          </p:cNvSpPr>
          <p:nvPr>
            <p:ph type="body" idx="1"/>
          </p:nvPr>
        </p:nvSpPr>
        <p:spPr>
          <a:xfrm>
            <a:off x="706726" y="1869352"/>
            <a:ext cx="3882886" cy="30777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2004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Courier New"/>
              <a:buChar char="o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5" name="Google Shape;75;p10"/>
          <p:cNvSpPr txBox="1">
            <a:spLocks noGrp="1"/>
          </p:cNvSpPr>
          <p:nvPr>
            <p:ph type="body" idx="2"/>
          </p:nvPr>
        </p:nvSpPr>
        <p:spPr>
          <a:xfrm>
            <a:off x="706726" y="406693"/>
            <a:ext cx="8158977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None/>
              <a:defRPr sz="36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6" name="Google Shape;76;p10"/>
          <p:cNvSpPr txBox="1">
            <a:spLocks noGrp="1"/>
          </p:cNvSpPr>
          <p:nvPr>
            <p:ph type="body" idx="3"/>
          </p:nvPr>
        </p:nvSpPr>
        <p:spPr>
          <a:xfrm>
            <a:off x="706726" y="1122679"/>
            <a:ext cx="7350595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7" name="Google Shape;77;p10"/>
          <p:cNvSpPr txBox="1">
            <a:spLocks noGrp="1"/>
          </p:cNvSpPr>
          <p:nvPr>
            <p:ph type="body" idx="4"/>
          </p:nvPr>
        </p:nvSpPr>
        <p:spPr>
          <a:xfrm>
            <a:off x="4982817" y="1869351"/>
            <a:ext cx="3882886" cy="30777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2004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Courier New"/>
              <a:buChar char="o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Images Bullets">
  <p:cSld name="Two Images Bullets"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2"/>
          <p:cNvSpPr/>
          <p:nvPr/>
        </p:nvSpPr>
        <p:spPr>
          <a:xfrm rot="5400000" flipH="1">
            <a:off x="280116" y="5296435"/>
            <a:ext cx="1294324" cy="1854559"/>
          </a:xfrm>
          <a:prstGeom prst="rtTriangle">
            <a:avLst/>
          </a:prstGeom>
          <a:gradFill>
            <a:gsLst>
              <a:gs pos="0">
                <a:schemeClr val="dk2"/>
              </a:gs>
              <a:gs pos="100000">
                <a:schemeClr val="accent1"/>
              </a:gs>
            </a:gsLst>
            <a:lin ang="27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" name="Google Shape;91;p12"/>
          <p:cNvSpPr txBox="1">
            <a:spLocks noGrp="1"/>
          </p:cNvSpPr>
          <p:nvPr>
            <p:ph type="body" idx="1"/>
          </p:nvPr>
        </p:nvSpPr>
        <p:spPr>
          <a:xfrm>
            <a:off x="1280644" y="4257418"/>
            <a:ext cx="3490134" cy="1138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2004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Courier New"/>
              <a:buChar char="o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cxnSp>
        <p:nvCxnSpPr>
          <p:cNvPr id="92" name="Google Shape;92;p12"/>
          <p:cNvCxnSpPr/>
          <p:nvPr/>
        </p:nvCxnSpPr>
        <p:spPr>
          <a:xfrm rot="10800000">
            <a:off x="6096000" y="1422146"/>
            <a:ext cx="0" cy="4013708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93" name="Google Shape;93;p12"/>
          <p:cNvSpPr txBox="1">
            <a:spLocks noGrp="1"/>
          </p:cNvSpPr>
          <p:nvPr>
            <p:ph type="body" idx="2"/>
          </p:nvPr>
        </p:nvSpPr>
        <p:spPr>
          <a:xfrm>
            <a:off x="706727" y="251855"/>
            <a:ext cx="5044078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None/>
              <a:defRPr sz="36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4" name="Google Shape;94;p12"/>
          <p:cNvSpPr>
            <a:spLocks noGrp="1"/>
          </p:cNvSpPr>
          <p:nvPr>
            <p:ph type="pic" idx="3"/>
          </p:nvPr>
        </p:nvSpPr>
        <p:spPr>
          <a:xfrm>
            <a:off x="1329578" y="2017460"/>
            <a:ext cx="3441200" cy="2006854"/>
          </a:xfrm>
          <a:prstGeom prst="rect">
            <a:avLst/>
          </a:prstGeom>
          <a:noFill/>
          <a:ln>
            <a:noFill/>
          </a:ln>
        </p:spPr>
      </p:sp>
      <p:sp>
        <p:nvSpPr>
          <p:cNvPr id="95" name="Google Shape;95;p12"/>
          <p:cNvSpPr>
            <a:spLocks noGrp="1"/>
          </p:cNvSpPr>
          <p:nvPr>
            <p:ph type="pic" idx="4"/>
          </p:nvPr>
        </p:nvSpPr>
        <p:spPr>
          <a:xfrm>
            <a:off x="7421221" y="2017460"/>
            <a:ext cx="3538314" cy="2015943"/>
          </a:xfrm>
          <a:prstGeom prst="rect">
            <a:avLst/>
          </a:prstGeom>
          <a:noFill/>
          <a:ln>
            <a:noFill/>
          </a:ln>
        </p:spPr>
      </p:sp>
      <p:sp>
        <p:nvSpPr>
          <p:cNvPr id="96" name="Google Shape;96;p12"/>
          <p:cNvSpPr txBox="1">
            <a:spLocks noGrp="1"/>
          </p:cNvSpPr>
          <p:nvPr>
            <p:ph type="body" idx="5"/>
          </p:nvPr>
        </p:nvSpPr>
        <p:spPr>
          <a:xfrm>
            <a:off x="706726" y="903998"/>
            <a:ext cx="3766848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7" name="Google Shape;97;p12"/>
          <p:cNvSpPr txBox="1">
            <a:spLocks noGrp="1"/>
          </p:cNvSpPr>
          <p:nvPr>
            <p:ph type="body" idx="6"/>
          </p:nvPr>
        </p:nvSpPr>
        <p:spPr>
          <a:xfrm>
            <a:off x="7421221" y="4261723"/>
            <a:ext cx="3490134" cy="1138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2004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Courier New"/>
              <a:buChar char="o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8" name="Google Shape;98;p12"/>
          <p:cNvSpPr txBox="1">
            <a:spLocks noGrp="1"/>
          </p:cNvSpPr>
          <p:nvPr>
            <p:ph type="body" idx="7"/>
          </p:nvPr>
        </p:nvSpPr>
        <p:spPr>
          <a:xfrm>
            <a:off x="1316839" y="1631142"/>
            <a:ext cx="3441189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2286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9" name="Google Shape;99;p12"/>
          <p:cNvSpPr txBox="1">
            <a:spLocks noGrp="1"/>
          </p:cNvSpPr>
          <p:nvPr>
            <p:ph type="body" idx="8"/>
          </p:nvPr>
        </p:nvSpPr>
        <p:spPr>
          <a:xfrm>
            <a:off x="7421221" y="1631141"/>
            <a:ext cx="3538313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2286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aded Image On the Right">
  <p:cSld name="Faded Image On the Right"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3"/>
          <p:cNvSpPr>
            <a:spLocks noGrp="1"/>
          </p:cNvSpPr>
          <p:nvPr>
            <p:ph type="pic" idx="2"/>
          </p:nvPr>
        </p:nvSpPr>
        <p:spPr>
          <a:xfrm>
            <a:off x="5387877" y="0"/>
            <a:ext cx="6804123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02" name="Google Shape;102;p13"/>
          <p:cNvSpPr txBox="1">
            <a:spLocks noGrp="1"/>
          </p:cNvSpPr>
          <p:nvPr>
            <p:ph type="body" idx="1"/>
          </p:nvPr>
        </p:nvSpPr>
        <p:spPr>
          <a:xfrm flipH="1">
            <a:off x="1740664" y="0"/>
            <a:ext cx="10451335" cy="5947724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19000">
                <a:srgbClr val="FFFFFF">
                  <a:alpha val="0"/>
                </a:srgbClr>
              </a:gs>
              <a:gs pos="50000">
                <a:schemeClr val="lt1"/>
              </a:gs>
              <a:gs pos="100000">
                <a:schemeClr val="lt1"/>
              </a:gs>
            </a:gsLst>
            <a:lin ang="0" scaled="0"/>
          </a:gradFill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"/>
              <a:buFont typeface="Arial"/>
              <a:buNone/>
              <a:defRPr sz="1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3" name="Google Shape;103;p13"/>
          <p:cNvSpPr txBox="1">
            <a:spLocks noGrp="1"/>
          </p:cNvSpPr>
          <p:nvPr>
            <p:ph type="body" idx="3"/>
          </p:nvPr>
        </p:nvSpPr>
        <p:spPr>
          <a:xfrm>
            <a:off x="706726" y="307845"/>
            <a:ext cx="4631745" cy="11079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None/>
              <a:defRPr sz="36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4" name="Google Shape;104;p13"/>
          <p:cNvSpPr txBox="1">
            <a:spLocks noGrp="1"/>
          </p:cNvSpPr>
          <p:nvPr>
            <p:ph type="body" idx="4"/>
          </p:nvPr>
        </p:nvSpPr>
        <p:spPr>
          <a:xfrm>
            <a:off x="706725" y="2079076"/>
            <a:ext cx="4631745" cy="13849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5" name="Google Shape;105;p13"/>
          <p:cNvSpPr/>
          <p:nvPr/>
        </p:nvSpPr>
        <p:spPr>
          <a:xfrm rot="5400000" flipH="1">
            <a:off x="280116" y="5296435"/>
            <a:ext cx="1294324" cy="1854559"/>
          </a:xfrm>
          <a:prstGeom prst="rtTriangle">
            <a:avLst/>
          </a:prstGeom>
          <a:gradFill>
            <a:gsLst>
              <a:gs pos="0">
                <a:schemeClr val="dk2"/>
              </a:gs>
              <a:gs pos="100000">
                <a:schemeClr val="accent1"/>
              </a:gs>
            </a:gsLst>
            <a:lin ang="27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" name="Google Shape;106;p13"/>
          <p:cNvSpPr txBox="1">
            <a:spLocks noGrp="1"/>
          </p:cNvSpPr>
          <p:nvPr>
            <p:ph type="body" idx="5"/>
          </p:nvPr>
        </p:nvSpPr>
        <p:spPr>
          <a:xfrm>
            <a:off x="706726" y="1475625"/>
            <a:ext cx="3766848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aded Image On the Right Bullets">
  <p:cSld name="Faded Image On the Right Bullets"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4"/>
          <p:cNvSpPr>
            <a:spLocks noGrp="1"/>
          </p:cNvSpPr>
          <p:nvPr>
            <p:ph type="pic" idx="2"/>
          </p:nvPr>
        </p:nvSpPr>
        <p:spPr>
          <a:xfrm>
            <a:off x="5387877" y="0"/>
            <a:ext cx="6804123" cy="6858000"/>
          </a:xfrm>
          <a:prstGeom prst="rect">
            <a:avLst/>
          </a:prstGeom>
          <a:noFill/>
          <a:ln>
            <a:noFill/>
          </a:ln>
        </p:spPr>
      </p:sp>
      <p:sp>
        <p:nvSpPr>
          <p:cNvPr id="109" name="Google Shape;109;p14"/>
          <p:cNvSpPr txBox="1">
            <a:spLocks noGrp="1"/>
          </p:cNvSpPr>
          <p:nvPr>
            <p:ph type="body" idx="1"/>
          </p:nvPr>
        </p:nvSpPr>
        <p:spPr>
          <a:xfrm flipH="1">
            <a:off x="1854558" y="0"/>
            <a:ext cx="10337442" cy="5947724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19000">
                <a:srgbClr val="FFFFFF">
                  <a:alpha val="0"/>
                </a:srgbClr>
              </a:gs>
              <a:gs pos="50000">
                <a:schemeClr val="lt1"/>
              </a:gs>
              <a:gs pos="100000">
                <a:schemeClr val="lt1"/>
              </a:gs>
            </a:gsLst>
            <a:lin ang="0" scaled="0"/>
          </a:gradFill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"/>
              <a:buFont typeface="Arial"/>
              <a:buNone/>
              <a:defRPr sz="1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0" name="Google Shape;110;p14"/>
          <p:cNvSpPr/>
          <p:nvPr/>
        </p:nvSpPr>
        <p:spPr>
          <a:xfrm rot="5400000" flipH="1">
            <a:off x="280116" y="5296435"/>
            <a:ext cx="1294324" cy="1854559"/>
          </a:xfrm>
          <a:prstGeom prst="rtTriangle">
            <a:avLst/>
          </a:prstGeom>
          <a:gradFill>
            <a:gsLst>
              <a:gs pos="0">
                <a:schemeClr val="dk2"/>
              </a:gs>
              <a:gs pos="100000">
                <a:schemeClr val="accent1"/>
              </a:gs>
            </a:gsLst>
            <a:lin ang="27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" name="Google Shape;111;p14"/>
          <p:cNvSpPr txBox="1">
            <a:spLocks noGrp="1"/>
          </p:cNvSpPr>
          <p:nvPr>
            <p:ph type="body" idx="3"/>
          </p:nvPr>
        </p:nvSpPr>
        <p:spPr>
          <a:xfrm>
            <a:off x="706726" y="2171872"/>
            <a:ext cx="4631745" cy="3016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2004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40"/>
              <a:buFont typeface="Courier New"/>
              <a:buChar char="o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2" name="Google Shape;112;p14"/>
          <p:cNvSpPr txBox="1">
            <a:spLocks noGrp="1"/>
          </p:cNvSpPr>
          <p:nvPr>
            <p:ph type="body" idx="4"/>
          </p:nvPr>
        </p:nvSpPr>
        <p:spPr>
          <a:xfrm>
            <a:off x="706726" y="307845"/>
            <a:ext cx="4631745" cy="11079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None/>
              <a:defRPr sz="36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3" name="Google Shape;113;p14"/>
          <p:cNvSpPr txBox="1">
            <a:spLocks noGrp="1"/>
          </p:cNvSpPr>
          <p:nvPr>
            <p:ph type="body" idx="5"/>
          </p:nvPr>
        </p:nvSpPr>
        <p:spPr>
          <a:xfrm>
            <a:off x="706726" y="1475625"/>
            <a:ext cx="3766848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ree Images">
  <p:cSld name="Three Images"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16"/>
          <p:cNvSpPr/>
          <p:nvPr/>
        </p:nvSpPr>
        <p:spPr>
          <a:xfrm rot="-5400000" flipH="1">
            <a:off x="10645158" y="123727"/>
            <a:ext cx="1670569" cy="1423115"/>
          </a:xfrm>
          <a:prstGeom prst="rtTriangle">
            <a:avLst/>
          </a:prstGeom>
          <a:gradFill>
            <a:gsLst>
              <a:gs pos="0">
                <a:schemeClr val="dk2"/>
              </a:gs>
              <a:gs pos="100000">
                <a:schemeClr val="accent1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4" name="Google Shape;124;p16"/>
          <p:cNvSpPr txBox="1">
            <a:spLocks noGrp="1"/>
          </p:cNvSpPr>
          <p:nvPr>
            <p:ph type="body" idx="1"/>
          </p:nvPr>
        </p:nvSpPr>
        <p:spPr>
          <a:xfrm>
            <a:off x="706726" y="177961"/>
            <a:ext cx="10177939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None/>
              <a:defRPr sz="36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5" name="Google Shape;125;p16"/>
          <p:cNvSpPr>
            <a:spLocks noGrp="1"/>
          </p:cNvSpPr>
          <p:nvPr>
            <p:ph type="pic" idx="2"/>
          </p:nvPr>
        </p:nvSpPr>
        <p:spPr>
          <a:xfrm>
            <a:off x="706727" y="1845601"/>
            <a:ext cx="3378200" cy="2743200"/>
          </a:xfrm>
          <a:prstGeom prst="rect">
            <a:avLst/>
          </a:prstGeom>
          <a:noFill/>
          <a:ln>
            <a:noFill/>
          </a:ln>
        </p:spPr>
      </p:sp>
      <p:sp>
        <p:nvSpPr>
          <p:cNvPr id="126" name="Google Shape;126;p16"/>
          <p:cNvSpPr>
            <a:spLocks noGrp="1"/>
          </p:cNvSpPr>
          <p:nvPr>
            <p:ph type="pic" idx="3"/>
          </p:nvPr>
        </p:nvSpPr>
        <p:spPr>
          <a:xfrm>
            <a:off x="4502213" y="1845601"/>
            <a:ext cx="3378200" cy="2743200"/>
          </a:xfrm>
          <a:prstGeom prst="rect">
            <a:avLst/>
          </a:prstGeom>
          <a:noFill/>
          <a:ln>
            <a:noFill/>
          </a:ln>
        </p:spPr>
      </p:sp>
      <p:sp>
        <p:nvSpPr>
          <p:cNvPr id="127" name="Google Shape;127;p16"/>
          <p:cNvSpPr>
            <a:spLocks noGrp="1"/>
          </p:cNvSpPr>
          <p:nvPr>
            <p:ph type="pic" idx="4"/>
          </p:nvPr>
        </p:nvSpPr>
        <p:spPr>
          <a:xfrm>
            <a:off x="8297698" y="1845601"/>
            <a:ext cx="3378200" cy="2743200"/>
          </a:xfrm>
          <a:prstGeom prst="rect">
            <a:avLst/>
          </a:prstGeom>
          <a:noFill/>
          <a:ln>
            <a:noFill/>
          </a:ln>
        </p:spPr>
      </p:sp>
      <p:sp>
        <p:nvSpPr>
          <p:cNvPr id="128" name="Google Shape;128;p16"/>
          <p:cNvSpPr txBox="1">
            <a:spLocks noGrp="1"/>
          </p:cNvSpPr>
          <p:nvPr>
            <p:ph type="body" idx="5"/>
          </p:nvPr>
        </p:nvSpPr>
        <p:spPr>
          <a:xfrm>
            <a:off x="706727" y="4675256"/>
            <a:ext cx="3378200" cy="1292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9" name="Google Shape;129;p16"/>
          <p:cNvSpPr txBox="1">
            <a:spLocks noGrp="1"/>
          </p:cNvSpPr>
          <p:nvPr>
            <p:ph type="body" idx="6"/>
          </p:nvPr>
        </p:nvSpPr>
        <p:spPr>
          <a:xfrm>
            <a:off x="4502213" y="4675256"/>
            <a:ext cx="3378200" cy="1292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0" name="Google Shape;130;p16"/>
          <p:cNvSpPr txBox="1">
            <a:spLocks noGrp="1"/>
          </p:cNvSpPr>
          <p:nvPr>
            <p:ph type="body" idx="7"/>
          </p:nvPr>
        </p:nvSpPr>
        <p:spPr>
          <a:xfrm>
            <a:off x="8297698" y="4675256"/>
            <a:ext cx="3378200" cy="1292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1" name="Google Shape;131;p16"/>
          <p:cNvSpPr txBox="1">
            <a:spLocks noGrp="1"/>
          </p:cNvSpPr>
          <p:nvPr>
            <p:ph type="body" idx="8"/>
          </p:nvPr>
        </p:nvSpPr>
        <p:spPr>
          <a:xfrm>
            <a:off x="706726" y="750993"/>
            <a:ext cx="10177939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2" name="Google Shape;132;p16"/>
          <p:cNvSpPr txBox="1">
            <a:spLocks noGrp="1"/>
          </p:cNvSpPr>
          <p:nvPr>
            <p:ph type="body" idx="9"/>
          </p:nvPr>
        </p:nvSpPr>
        <p:spPr>
          <a:xfrm>
            <a:off x="706726" y="1415358"/>
            <a:ext cx="3378200" cy="4048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3" name="Google Shape;133;p16"/>
          <p:cNvSpPr txBox="1">
            <a:spLocks noGrp="1"/>
          </p:cNvSpPr>
          <p:nvPr>
            <p:ph type="body" idx="13"/>
          </p:nvPr>
        </p:nvSpPr>
        <p:spPr>
          <a:xfrm>
            <a:off x="4502213" y="1415357"/>
            <a:ext cx="3378200" cy="4048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4" name="Google Shape;134;p16"/>
          <p:cNvSpPr txBox="1">
            <a:spLocks noGrp="1"/>
          </p:cNvSpPr>
          <p:nvPr>
            <p:ph type="body" idx="14"/>
          </p:nvPr>
        </p:nvSpPr>
        <p:spPr>
          <a:xfrm>
            <a:off x="8297698" y="1415356"/>
            <a:ext cx="3378200" cy="4048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our Columns with Images">
  <p:cSld name="Four Columns with Images"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19"/>
          <p:cNvSpPr/>
          <p:nvPr/>
        </p:nvSpPr>
        <p:spPr>
          <a:xfrm rot="-5400000" flipH="1">
            <a:off x="10645158" y="123727"/>
            <a:ext cx="1670569" cy="1423115"/>
          </a:xfrm>
          <a:prstGeom prst="rtTriangle">
            <a:avLst/>
          </a:prstGeom>
          <a:gradFill>
            <a:gsLst>
              <a:gs pos="0">
                <a:schemeClr val="dk2"/>
              </a:gs>
              <a:gs pos="100000">
                <a:schemeClr val="accent1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0" name="Google Shape;160;p19"/>
          <p:cNvSpPr txBox="1">
            <a:spLocks noGrp="1"/>
          </p:cNvSpPr>
          <p:nvPr>
            <p:ph type="body" idx="1"/>
          </p:nvPr>
        </p:nvSpPr>
        <p:spPr>
          <a:xfrm>
            <a:off x="6276636" y="3964269"/>
            <a:ext cx="2246124" cy="16619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•"/>
              <a:defRPr sz="1400" b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861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60"/>
              <a:buFont typeface="Courier New"/>
              <a:buChar char="o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1" name="Google Shape;161;p19"/>
          <p:cNvSpPr txBox="1">
            <a:spLocks noGrp="1"/>
          </p:cNvSpPr>
          <p:nvPr>
            <p:ph type="body" idx="2"/>
          </p:nvPr>
        </p:nvSpPr>
        <p:spPr>
          <a:xfrm>
            <a:off x="706726" y="177961"/>
            <a:ext cx="10177939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Arial"/>
              <a:buNone/>
              <a:defRPr sz="3600" b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2" name="Google Shape;162;p19"/>
          <p:cNvSpPr txBox="1">
            <a:spLocks noGrp="1"/>
          </p:cNvSpPr>
          <p:nvPr>
            <p:ph type="body" idx="3"/>
          </p:nvPr>
        </p:nvSpPr>
        <p:spPr>
          <a:xfrm>
            <a:off x="706726" y="750993"/>
            <a:ext cx="10177939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3" name="Google Shape;163;p19"/>
          <p:cNvSpPr txBox="1">
            <a:spLocks noGrp="1"/>
          </p:cNvSpPr>
          <p:nvPr>
            <p:ph type="body" idx="4"/>
          </p:nvPr>
        </p:nvSpPr>
        <p:spPr>
          <a:xfrm>
            <a:off x="3490711" y="3977504"/>
            <a:ext cx="2246124" cy="16619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•"/>
              <a:defRPr sz="1400" b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861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60"/>
              <a:buFont typeface="Courier New"/>
              <a:buChar char="o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4" name="Google Shape;164;p19"/>
          <p:cNvSpPr txBox="1">
            <a:spLocks noGrp="1"/>
          </p:cNvSpPr>
          <p:nvPr>
            <p:ph type="body" idx="5"/>
          </p:nvPr>
        </p:nvSpPr>
        <p:spPr>
          <a:xfrm>
            <a:off x="704786" y="3962407"/>
            <a:ext cx="2246124" cy="16619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•"/>
              <a:defRPr sz="1400" b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861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60"/>
              <a:buFont typeface="Courier New"/>
              <a:buChar char="o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5" name="Google Shape;165;p19"/>
          <p:cNvSpPr txBox="1">
            <a:spLocks noGrp="1"/>
          </p:cNvSpPr>
          <p:nvPr>
            <p:ph type="body" idx="6"/>
          </p:nvPr>
        </p:nvSpPr>
        <p:spPr>
          <a:xfrm>
            <a:off x="704786" y="1676004"/>
            <a:ext cx="2246124" cy="4048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6" name="Google Shape;166;p19"/>
          <p:cNvSpPr txBox="1">
            <a:spLocks noGrp="1"/>
          </p:cNvSpPr>
          <p:nvPr>
            <p:ph type="body" idx="7"/>
          </p:nvPr>
        </p:nvSpPr>
        <p:spPr>
          <a:xfrm>
            <a:off x="3490711" y="1670569"/>
            <a:ext cx="2246124" cy="4048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7" name="Google Shape;167;p19"/>
          <p:cNvSpPr txBox="1">
            <a:spLocks noGrp="1"/>
          </p:cNvSpPr>
          <p:nvPr>
            <p:ph type="body" idx="8"/>
          </p:nvPr>
        </p:nvSpPr>
        <p:spPr>
          <a:xfrm>
            <a:off x="6276636" y="1670575"/>
            <a:ext cx="2246124" cy="4048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8" name="Google Shape;168;p19"/>
          <p:cNvSpPr txBox="1">
            <a:spLocks noGrp="1"/>
          </p:cNvSpPr>
          <p:nvPr>
            <p:ph type="body" idx="9"/>
          </p:nvPr>
        </p:nvSpPr>
        <p:spPr>
          <a:xfrm>
            <a:off x="9062561" y="3962407"/>
            <a:ext cx="2246124" cy="16619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•"/>
              <a:defRPr sz="1400" b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861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60"/>
              <a:buFont typeface="Courier New"/>
              <a:buChar char="o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9" name="Google Shape;169;p19"/>
          <p:cNvSpPr txBox="1">
            <a:spLocks noGrp="1"/>
          </p:cNvSpPr>
          <p:nvPr>
            <p:ph type="body" idx="13"/>
          </p:nvPr>
        </p:nvSpPr>
        <p:spPr>
          <a:xfrm>
            <a:off x="9062561" y="1668713"/>
            <a:ext cx="2246124" cy="4048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0" name="Google Shape;170;p19"/>
          <p:cNvSpPr>
            <a:spLocks noGrp="1"/>
          </p:cNvSpPr>
          <p:nvPr>
            <p:ph type="pic" idx="14"/>
          </p:nvPr>
        </p:nvSpPr>
        <p:spPr>
          <a:xfrm>
            <a:off x="706727" y="2080818"/>
            <a:ext cx="2244183" cy="1661994"/>
          </a:xfrm>
          <a:prstGeom prst="rect">
            <a:avLst/>
          </a:prstGeom>
          <a:noFill/>
          <a:ln>
            <a:noFill/>
          </a:ln>
        </p:spPr>
      </p:sp>
      <p:sp>
        <p:nvSpPr>
          <p:cNvPr id="171" name="Google Shape;171;p19"/>
          <p:cNvSpPr>
            <a:spLocks noGrp="1"/>
          </p:cNvSpPr>
          <p:nvPr>
            <p:ph type="pic" idx="15"/>
          </p:nvPr>
        </p:nvSpPr>
        <p:spPr>
          <a:xfrm>
            <a:off x="3490711" y="2080818"/>
            <a:ext cx="2244183" cy="1661994"/>
          </a:xfrm>
          <a:prstGeom prst="rect">
            <a:avLst/>
          </a:prstGeom>
          <a:noFill/>
          <a:ln>
            <a:noFill/>
          </a:ln>
        </p:spPr>
      </p:sp>
      <p:sp>
        <p:nvSpPr>
          <p:cNvPr id="172" name="Google Shape;172;p19"/>
          <p:cNvSpPr>
            <a:spLocks noGrp="1"/>
          </p:cNvSpPr>
          <p:nvPr>
            <p:ph type="pic" idx="16"/>
          </p:nvPr>
        </p:nvSpPr>
        <p:spPr>
          <a:xfrm>
            <a:off x="6274695" y="2080818"/>
            <a:ext cx="2244183" cy="1661994"/>
          </a:xfrm>
          <a:prstGeom prst="rect">
            <a:avLst/>
          </a:prstGeom>
          <a:noFill/>
          <a:ln>
            <a:noFill/>
          </a:ln>
        </p:spPr>
      </p:sp>
      <p:sp>
        <p:nvSpPr>
          <p:cNvPr id="173" name="Google Shape;173;p19"/>
          <p:cNvSpPr>
            <a:spLocks noGrp="1"/>
          </p:cNvSpPr>
          <p:nvPr>
            <p:ph type="pic" idx="17"/>
          </p:nvPr>
        </p:nvSpPr>
        <p:spPr>
          <a:xfrm>
            <a:off x="9056738" y="2080818"/>
            <a:ext cx="2244183" cy="1661994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/>
        </p:nvSpPr>
        <p:spPr>
          <a:xfrm>
            <a:off x="44313" y="6704070"/>
            <a:ext cx="231970" cy="11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800"/>
              <a:buFont typeface="Arial"/>
              <a:buNone/>
            </a:pPr>
            <a:fld id="{00000000-1234-1234-1234-123412341234}" type="slidenum">
              <a:rPr lang="en-US" sz="800" b="0" i="0" u="none" strike="noStrike" cap="non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800" b="0" i="0" u="none" strike="noStrike" cap="none">
              <a:solidFill>
                <a:srgbClr val="A5A5A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Google Shape;11;p1"/>
          <p:cNvSpPr/>
          <p:nvPr/>
        </p:nvSpPr>
        <p:spPr>
          <a:xfrm>
            <a:off x="-1" y="6274114"/>
            <a:ext cx="12192000" cy="594902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" name="Google Shape;12;p1"/>
          <p:cNvPicPr preferRelativeResize="0"/>
          <p:nvPr/>
        </p:nvPicPr>
        <p:blipFill rotWithShape="1">
          <a:blip r:embed="rId23">
            <a:alphaModFix/>
          </a:blip>
          <a:srcRect/>
          <a:stretch/>
        </p:blipFill>
        <p:spPr>
          <a:xfrm>
            <a:off x="10560536" y="6408025"/>
            <a:ext cx="827986" cy="304974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1"/>
          <p:cNvSpPr txBox="1"/>
          <p:nvPr/>
        </p:nvSpPr>
        <p:spPr>
          <a:xfrm>
            <a:off x="328980" y="6485128"/>
            <a:ext cx="337226" cy="2110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800"/>
              <a:buFont typeface="Arial"/>
              <a:buNone/>
            </a:pPr>
            <a:fld id="{00000000-1234-1234-1234-123412341234}" type="slidenum">
              <a:rPr lang="en-US" sz="800" b="0" i="0" u="none" strike="noStrike" cap="none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800" b="0" i="0" u="none" strike="noStrike" cap="none" dirty="0">
              <a:solidFill>
                <a:srgbClr val="BFBFB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Google Shape;14;p1"/>
          <p:cNvSpPr txBox="1"/>
          <p:nvPr/>
        </p:nvSpPr>
        <p:spPr>
          <a:xfrm>
            <a:off x="4749021" y="6485128"/>
            <a:ext cx="2693955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b="0" i="0" u="none" strike="noStrike" cap="none" dirty="0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rPr>
              <a:t>Confidential</a:t>
            </a:r>
            <a:endParaRPr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5" r:id="rId3"/>
    <p:sldLayoutId id="2147483656" r:id="rId4"/>
    <p:sldLayoutId id="2147483658" r:id="rId5"/>
    <p:sldLayoutId id="2147483659" r:id="rId6"/>
    <p:sldLayoutId id="2147483660" r:id="rId7"/>
    <p:sldLayoutId id="2147483662" r:id="rId8"/>
    <p:sldLayoutId id="2147483665" r:id="rId9"/>
    <p:sldLayoutId id="2147483666" r:id="rId10"/>
    <p:sldLayoutId id="2147483667" r:id="rId11"/>
    <p:sldLayoutId id="2147483668" r:id="rId12"/>
    <p:sldLayoutId id="2147483670" r:id="rId13"/>
    <p:sldLayoutId id="2147483671" r:id="rId14"/>
    <p:sldLayoutId id="2147483672" r:id="rId15"/>
    <p:sldLayoutId id="2147483673" r:id="rId16"/>
    <p:sldLayoutId id="2147483674" r:id="rId17"/>
    <p:sldLayoutId id="2147483675" r:id="rId18"/>
    <p:sldLayoutId id="2147483676" r:id="rId19"/>
    <p:sldLayoutId id="2147483678" r:id="rId20"/>
    <p:sldLayoutId id="2147483679" r:id="rId2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8E05AC3D-4B2B-210D-C14F-6D3ABA8AC5A4}"/>
              </a:ext>
            </a:extLst>
          </p:cNvPr>
          <p:cNvSpPr/>
          <p:nvPr/>
        </p:nvSpPr>
        <p:spPr>
          <a:xfrm>
            <a:off x="5053655" y="2030840"/>
            <a:ext cx="1317963" cy="1142688"/>
          </a:xfrm>
          <a:prstGeom prst="roundRect">
            <a:avLst>
              <a:gd name="adj" fmla="val 549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r>
              <a:rPr lang="en-US" sz="1200" dirty="0"/>
              <a:t>Integration-SW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034AE7-248F-47E9-BDE8-27A2EFF5DEBA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706726" y="406693"/>
            <a:ext cx="10001379" cy="553998"/>
          </a:xfrm>
        </p:spPr>
        <p:txBody>
          <a:bodyPr/>
          <a:lstStyle/>
          <a:p>
            <a:r>
              <a:rPr lang="en-US" dirty="0"/>
              <a:t>Images for MD Documentation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157F7AA-286B-B46B-A1B5-17727C5677D6}"/>
              </a:ext>
            </a:extLst>
          </p:cNvPr>
          <p:cNvSpPr/>
          <p:nvPr/>
        </p:nvSpPr>
        <p:spPr>
          <a:xfrm>
            <a:off x="5301575" y="2068357"/>
            <a:ext cx="794426" cy="34416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050" dirty="0"/>
              <a:t>AWE Core Lib</a:t>
            </a: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E054312F-F317-C030-9225-A98214741743}"/>
              </a:ext>
            </a:extLst>
          </p:cNvPr>
          <p:cNvSpPr/>
          <p:nvPr/>
        </p:nvSpPr>
        <p:spPr>
          <a:xfrm>
            <a:off x="2278835" y="2301754"/>
            <a:ext cx="590209" cy="222080"/>
          </a:xfrm>
          <a:prstGeom prst="right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lowchart: Document 8">
            <a:extLst>
              <a:ext uri="{FF2B5EF4-FFF2-40B4-BE49-F238E27FC236}">
                <a16:creationId xmlns:a16="http://schemas.microsoft.com/office/drawing/2014/main" id="{239C2841-8B20-B67F-CA9E-B528E77D96BF}"/>
              </a:ext>
            </a:extLst>
          </p:cNvPr>
          <p:cNvSpPr/>
          <p:nvPr/>
        </p:nvSpPr>
        <p:spPr>
          <a:xfrm>
            <a:off x="2986637" y="1711504"/>
            <a:ext cx="1085555" cy="638672"/>
          </a:xfrm>
          <a:prstGeom prst="flowChartDocumen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sz="1100" dirty="0"/>
              <a:t>Signal Flow</a:t>
            </a:r>
            <a:br>
              <a:rPr lang="en-US" sz="1100" dirty="0"/>
            </a:br>
            <a:r>
              <a:rPr lang="en-US" sz="900" dirty="0"/>
              <a:t>(AWJ / AWD File)</a:t>
            </a:r>
            <a:endParaRPr lang="en-US" sz="1100" dirty="0"/>
          </a:p>
        </p:txBody>
      </p:sp>
      <p:sp>
        <p:nvSpPr>
          <p:cNvPr id="10" name="Flowchart: Document 9">
            <a:extLst>
              <a:ext uri="{FF2B5EF4-FFF2-40B4-BE49-F238E27FC236}">
                <a16:creationId xmlns:a16="http://schemas.microsoft.com/office/drawing/2014/main" id="{56ABF2EA-9348-2ADD-9B44-2C71FF9516A0}"/>
              </a:ext>
            </a:extLst>
          </p:cNvPr>
          <p:cNvSpPr/>
          <p:nvPr/>
        </p:nvSpPr>
        <p:spPr>
          <a:xfrm>
            <a:off x="2986637" y="2445025"/>
            <a:ext cx="1085555" cy="638672"/>
          </a:xfrm>
          <a:prstGeom prst="flowChartDocumen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t" anchorCtr="0"/>
          <a:lstStyle/>
          <a:p>
            <a:r>
              <a:rPr lang="en-US" sz="1100" dirty="0"/>
              <a:t>Interface Spec</a:t>
            </a:r>
            <a:br>
              <a:rPr lang="en-US" sz="1100" dirty="0"/>
            </a:br>
            <a:r>
              <a:rPr lang="en-US" sz="900" dirty="0"/>
              <a:t>(YML File)</a:t>
            </a:r>
            <a:endParaRPr lang="en-US" sz="1100" dirty="0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A4D8695F-F4D8-C1B1-0095-B9A2F4F25C5D}"/>
              </a:ext>
            </a:extLst>
          </p:cNvPr>
          <p:cNvSpPr/>
          <p:nvPr/>
        </p:nvSpPr>
        <p:spPr>
          <a:xfrm>
            <a:off x="4240222" y="1757059"/>
            <a:ext cx="900096" cy="159659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Graphic 18" descr="Artist">
            <a:extLst>
              <a:ext uri="{FF2B5EF4-FFF2-40B4-BE49-F238E27FC236}">
                <a16:creationId xmlns:a16="http://schemas.microsoft.com/office/drawing/2014/main" id="{40E5A29D-7EE9-03C5-C918-3BDFE34D79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58261" y="2104177"/>
            <a:ext cx="590209" cy="590209"/>
          </a:xfrm>
          <a:prstGeom prst="rect">
            <a:avLst/>
          </a:prstGeom>
        </p:spPr>
      </p:pic>
      <p:sp>
        <p:nvSpPr>
          <p:cNvPr id="20" name="Flowchart: Magnetic Disk 19">
            <a:extLst>
              <a:ext uri="{FF2B5EF4-FFF2-40B4-BE49-F238E27FC236}">
                <a16:creationId xmlns:a16="http://schemas.microsoft.com/office/drawing/2014/main" id="{285F720E-A54D-8096-7948-BAD1BEED8556}"/>
              </a:ext>
            </a:extLst>
          </p:cNvPr>
          <p:cNvSpPr/>
          <p:nvPr/>
        </p:nvSpPr>
        <p:spPr>
          <a:xfrm>
            <a:off x="5445199" y="1642644"/>
            <a:ext cx="524434" cy="307777"/>
          </a:xfrm>
          <a:prstGeom prst="flowChartMagneticDisk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/>
              <a:t>AWB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A6E3007-D387-27AD-F628-C32168A41B05}"/>
              </a:ext>
            </a:extLst>
          </p:cNvPr>
          <p:cNvSpPr/>
          <p:nvPr/>
        </p:nvSpPr>
        <p:spPr>
          <a:xfrm>
            <a:off x="5175116" y="2475811"/>
            <a:ext cx="1078909" cy="34416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/>
              <a:t>Ctrl-API Code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09E7742-7250-8708-753C-101FBE72BA01}"/>
              </a:ext>
            </a:extLst>
          </p:cNvPr>
          <p:cNvSpPr txBox="1"/>
          <p:nvPr/>
        </p:nvSpPr>
        <p:spPr>
          <a:xfrm>
            <a:off x="4103928" y="1454482"/>
            <a:ext cx="11208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/>
              <a:t>AWE Designer </a:t>
            </a:r>
            <a:br>
              <a:rPr lang="en-US" sz="800" dirty="0"/>
            </a:br>
            <a:r>
              <a:rPr lang="en-US" sz="800" dirty="0"/>
              <a:t>generates targetfiles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33154920-D741-DC62-7D03-5AD5F8E49FC5}"/>
              </a:ext>
            </a:extLst>
          </p:cNvPr>
          <p:cNvSpPr/>
          <p:nvPr/>
        </p:nvSpPr>
        <p:spPr>
          <a:xfrm>
            <a:off x="4214290" y="2571983"/>
            <a:ext cx="900096" cy="159659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4742986-737E-907B-35A9-1F23C7D1E39C}"/>
              </a:ext>
            </a:extLst>
          </p:cNvPr>
          <p:cNvSpPr txBox="1"/>
          <p:nvPr/>
        </p:nvSpPr>
        <p:spPr>
          <a:xfrm>
            <a:off x="2205814" y="1942166"/>
            <a:ext cx="82105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Editor creates</a:t>
            </a:r>
            <a:br>
              <a:rPr lang="en-US" sz="800" dirty="0"/>
            </a:br>
            <a:r>
              <a:rPr lang="en-US" sz="800" dirty="0"/>
              <a:t>signal flow</a:t>
            </a:r>
          </a:p>
          <a:p>
            <a:br>
              <a:rPr lang="en-US" sz="800" dirty="0"/>
            </a:br>
            <a:endParaRPr lang="en-US" sz="800" dirty="0"/>
          </a:p>
          <a:p>
            <a:endParaRPr lang="en-US" sz="800" dirty="0"/>
          </a:p>
          <a:p>
            <a:r>
              <a:rPr lang="en-US" sz="800" dirty="0"/>
              <a:t>And Interface</a:t>
            </a:r>
            <a:br>
              <a:rPr lang="en-US" sz="800" dirty="0"/>
            </a:br>
            <a:r>
              <a:rPr lang="en-US" sz="800" dirty="0"/>
              <a:t>Specification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2150C71-1BE2-DF91-DDA3-0C5D726DA71B}"/>
              </a:ext>
            </a:extLst>
          </p:cNvPr>
          <p:cNvSpPr txBox="1"/>
          <p:nvPr/>
        </p:nvSpPr>
        <p:spPr>
          <a:xfrm>
            <a:off x="4096161" y="2252164"/>
            <a:ext cx="915635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 err="1"/>
              <a:t>PyAWE</a:t>
            </a:r>
            <a:r>
              <a:rPr lang="en-US" sz="800" dirty="0"/>
              <a:t> Ctrl I/O</a:t>
            </a:r>
            <a:br>
              <a:rPr lang="en-US" sz="800" dirty="0"/>
            </a:br>
            <a:r>
              <a:rPr lang="en-US" sz="900" b="1" dirty="0"/>
              <a:t>awe-</a:t>
            </a:r>
            <a:r>
              <a:rPr lang="en-US" sz="900" b="1" dirty="0" err="1"/>
              <a:t>codegen</a:t>
            </a:r>
            <a:endParaRPr lang="en-US" sz="800" b="1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93EFFE2-B904-86DD-CD1C-A2F44D90D7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08917" y="4325798"/>
            <a:ext cx="1436949" cy="74528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D84BA0D-1256-28E6-CF52-9C2FFC629A5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29220" y="4243677"/>
            <a:ext cx="1048869" cy="786651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BCD8A23-10AE-4CA4-A377-1406EBCBE765}"/>
              </a:ext>
            </a:extLst>
          </p:cNvPr>
          <p:cNvSpPr txBox="1"/>
          <p:nvPr/>
        </p:nvSpPr>
        <p:spPr>
          <a:xfrm>
            <a:off x="3870778" y="4291664"/>
            <a:ext cx="68320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AWD</a:t>
            </a:r>
            <a:br>
              <a:rPr lang="en-US" dirty="0"/>
            </a:br>
            <a:r>
              <a:rPr lang="en-US" dirty="0"/>
              <a:t>Signal</a:t>
            </a:r>
            <a:br>
              <a:rPr lang="en-US" dirty="0"/>
            </a:br>
            <a:r>
              <a:rPr lang="en-US" dirty="0"/>
              <a:t>Flow</a:t>
            </a:r>
          </a:p>
        </p:txBody>
      </p:sp>
    </p:spTree>
    <p:extLst>
      <p:ext uri="{BB962C8B-B14F-4D97-AF65-F5344CB8AC3E}">
        <p14:creationId xmlns:p14="http://schemas.microsoft.com/office/powerpoint/2010/main" val="32922985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DSP Concepts">
      <a:dk1>
        <a:srgbClr val="000000"/>
      </a:dk1>
      <a:lt1>
        <a:srgbClr val="FFFFFF"/>
      </a:lt1>
      <a:dk2>
        <a:srgbClr val="2F5EDE"/>
      </a:dk2>
      <a:lt2>
        <a:srgbClr val="F8F9FA"/>
      </a:lt2>
      <a:accent1>
        <a:srgbClr val="76E3D6"/>
      </a:accent1>
      <a:accent2>
        <a:srgbClr val="B0BFCE"/>
      </a:accent2>
      <a:accent3>
        <a:srgbClr val="EF9A37"/>
      </a:accent3>
      <a:accent4>
        <a:srgbClr val="2F5EDE"/>
      </a:accent4>
      <a:accent5>
        <a:srgbClr val="76E3D6"/>
      </a:accent5>
      <a:accent6>
        <a:srgbClr val="F8F9FA"/>
      </a:accent6>
      <a:hlink>
        <a:srgbClr val="000000"/>
      </a:hlink>
      <a:folHlink>
        <a:srgbClr val="0000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</Words>
  <Application>Microsoft Office PowerPoint</Application>
  <PresentationFormat>Widescreen</PresentationFormat>
  <Paragraphs>14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Courier New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Volker Springer</dc:creator>
  <cp:lastModifiedBy>Volker Springer</cp:lastModifiedBy>
  <cp:revision>105</cp:revision>
  <dcterms:modified xsi:type="dcterms:W3CDTF">2023-03-04T19:57:19Z</dcterms:modified>
</cp:coreProperties>
</file>