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722" r:id="rId1"/>
  </p:sldMasterIdLst>
  <p:notesMasterIdLst>
    <p:notesMasterId r:id="rId7"/>
  </p:notesMasterIdLst>
  <p:handoutMasterIdLst>
    <p:handoutMasterId r:id="rId8"/>
  </p:handoutMasterIdLst>
  <p:sldIdLst>
    <p:sldId id="265" r:id="rId2"/>
    <p:sldId id="1038" r:id="rId3"/>
    <p:sldId id="1037" r:id="rId4"/>
    <p:sldId id="276" r:id="rId5"/>
    <p:sldId id="262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97"/>
    <a:srgbClr val="0A98D5"/>
    <a:srgbClr val="AACD06"/>
    <a:srgbClr val="0090D4"/>
    <a:srgbClr val="E1E1E1"/>
    <a:srgbClr val="5A5A5A"/>
    <a:srgbClr val="585858"/>
    <a:srgbClr val="DCDCDC"/>
    <a:srgbClr val="F1FAD7"/>
    <a:srgbClr val="D2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7F36C-1455-DDEB-A07E-391F035E058C}" v="61" dt="2025-08-20T02:56:03.878"/>
    <p1510:client id="{E65D1608-8C33-4C26-C0E3-CE529AF9A087}" v="13" dt="2025-08-20T03:26:04.2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178" y="9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王樸" userId="S::019741@senao.com.tw::206bc3b2-94f9-4d06-8b0b-6ab7d1f29834" providerId="AD" clId="Web-{E65D1608-8C33-4C26-C0E3-CE529AF9A087}"/>
    <pc:docChg chg="delSld modSld">
      <pc:chgData name="王樸" userId="S::019741@senao.com.tw::206bc3b2-94f9-4d06-8b0b-6ab7d1f29834" providerId="AD" clId="Web-{E65D1608-8C33-4C26-C0E3-CE529AF9A087}" dt="2025-08-20T03:26:04.231" v="12"/>
      <pc:docMkLst>
        <pc:docMk/>
      </pc:docMkLst>
      <pc:sldChg chg="modSp">
        <pc:chgData name="王樸" userId="S::019741@senao.com.tw::206bc3b2-94f9-4d06-8b0b-6ab7d1f29834" providerId="AD" clId="Web-{E65D1608-8C33-4C26-C0E3-CE529AF9A087}" dt="2025-08-20T03:25:42.152" v="11" actId="20577"/>
        <pc:sldMkLst>
          <pc:docMk/>
          <pc:sldMk cId="3494618304" sldId="265"/>
        </pc:sldMkLst>
        <pc:spChg chg="mod">
          <ac:chgData name="王樸" userId="S::019741@senao.com.tw::206bc3b2-94f9-4d06-8b0b-6ab7d1f29834" providerId="AD" clId="Web-{E65D1608-8C33-4C26-C0E3-CE529AF9A087}" dt="2025-08-20T03:25:42.152" v="11" actId="20577"/>
          <ac:spMkLst>
            <pc:docMk/>
            <pc:sldMk cId="3494618304" sldId="265"/>
            <ac:spMk id="9" creationId="{60BCC01A-D8CA-9ACE-79E7-1771C4BE8C13}"/>
          </ac:spMkLst>
        </pc:spChg>
      </pc:sldChg>
      <pc:sldChg chg="del">
        <pc:chgData name="王樸" userId="S::019741@senao.com.tw::206bc3b2-94f9-4d06-8b0b-6ab7d1f29834" providerId="AD" clId="Web-{E65D1608-8C33-4C26-C0E3-CE529AF9A087}" dt="2025-08-20T03:26:04.231" v="12"/>
        <pc:sldMkLst>
          <pc:docMk/>
          <pc:sldMk cId="771061045" sldId="27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A3C1F48F-6F70-5412-64DE-970E3DCE62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F5F591FD-7567-1377-66F9-C2CB7F22EC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626E5-3166-43BC-9DF7-03F5D592EF45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F89224D-D03D-B2AC-B148-1E74B1BE3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1EEC73C-78DF-0FD1-5FBB-5DE3F0B1BB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5A3B5-6F30-44A9-81CB-3CC6702CB8E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185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373332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版封面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207793" y="1469816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 hasCustomPrompt="1"/>
          </p:nvPr>
        </p:nvSpPr>
        <p:spPr>
          <a:xfrm>
            <a:off x="4794250" y="1076325"/>
            <a:ext cx="396875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這邊放置你的簡報主題</a:t>
            </a:r>
          </a:p>
        </p:txBody>
      </p:sp>
      <p:sp>
        <p:nvSpPr>
          <p:cNvPr id="2" name="文字版面配置區 29">
            <a:extLst>
              <a:ext uri="{FF2B5EF4-FFF2-40B4-BE49-F238E27FC236}">
                <a16:creationId xmlns:a16="http://schemas.microsoft.com/office/drawing/2014/main" id="{0AD06C9F-0017-A033-C482-EB863BE6674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09218" y="3506608"/>
            <a:ext cx="3329982" cy="109678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r">
              <a:buNone/>
              <a:defRPr sz="14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r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r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756000" indent="0" algn="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4"/>
            <a:br>
              <a:rPr lang="en-US" altLang="zh-TW"/>
            </a:br>
            <a:r>
              <a:rPr lang="zh-TW" altLang="en-US"/>
              <a:t>行銷部</a:t>
            </a:r>
            <a:endParaRPr lang="en-US" altLang="zh-TW"/>
          </a:p>
          <a:p>
            <a:pPr lvl="4"/>
            <a:r>
              <a:rPr lang="zh-TW" altLang="en-US"/>
              <a:t>簡報人</a:t>
            </a:r>
            <a:r>
              <a:rPr lang="en-US" altLang="zh-TW"/>
              <a:t>:</a:t>
            </a:r>
            <a:r>
              <a:rPr lang="zh-TW" altLang="en-US"/>
              <a:t> 王小明</a:t>
            </a:r>
          </a:p>
        </p:txBody>
      </p: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0D098140-DD4C-DB2B-6D0E-459EB1428467}"/>
              </a:ext>
            </a:extLst>
          </p:cNvPr>
          <p:cNvGrpSpPr/>
          <p:nvPr userDrawn="1"/>
        </p:nvGrpSpPr>
        <p:grpSpPr>
          <a:xfrm>
            <a:off x="-1433" y="-7215"/>
            <a:ext cx="4505170" cy="5165144"/>
            <a:chOff x="-1433" y="-7215"/>
            <a:chExt cx="4505170" cy="5165144"/>
          </a:xfrm>
        </p:grpSpPr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9F5EC671-48C2-A011-1450-E8215DAB1379}"/>
                </a:ext>
              </a:extLst>
            </p:cNvPr>
            <p:cNvSpPr/>
            <p:nvPr userDrawn="1"/>
          </p:nvSpPr>
          <p:spPr>
            <a:xfrm>
              <a:off x="217520" y="0"/>
              <a:ext cx="4286217" cy="5157929"/>
            </a:xfrm>
            <a:custGeom>
              <a:avLst/>
              <a:gdLst>
                <a:gd name="connsiteX0" fmla="*/ 0 w 209320"/>
                <a:gd name="connsiteY0" fmla="*/ 0 h 5143500"/>
                <a:gd name="connsiteX1" fmla="*/ 209320 w 209320"/>
                <a:gd name="connsiteY1" fmla="*/ 0 h 5143500"/>
                <a:gd name="connsiteX2" fmla="*/ 209320 w 209320"/>
                <a:gd name="connsiteY2" fmla="*/ 5143500 h 5143500"/>
                <a:gd name="connsiteX3" fmla="*/ 0 w 209320"/>
                <a:gd name="connsiteY3" fmla="*/ 5143500 h 5143500"/>
                <a:gd name="connsiteX4" fmla="*/ 0 w 209320"/>
                <a:gd name="connsiteY4" fmla="*/ 0 h 5143500"/>
                <a:gd name="connsiteX0" fmla="*/ 0 w 620617"/>
                <a:gd name="connsiteY0" fmla="*/ 0 h 5147172"/>
                <a:gd name="connsiteX1" fmla="*/ 620617 w 620617"/>
                <a:gd name="connsiteY1" fmla="*/ 3672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0 w 620617"/>
                <a:gd name="connsiteY0" fmla="*/ 0 h 5147172"/>
                <a:gd name="connsiteX1" fmla="*/ 220338 w 620617"/>
                <a:gd name="connsiteY1" fmla="*/ 25706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1836144 w 2456761"/>
                <a:gd name="connsiteY0" fmla="*/ 0 h 5147172"/>
                <a:gd name="connsiteX1" fmla="*/ 2056482 w 2456761"/>
                <a:gd name="connsiteY1" fmla="*/ 25706 h 5147172"/>
                <a:gd name="connsiteX2" fmla="*/ 2456761 w 2456761"/>
                <a:gd name="connsiteY2" fmla="*/ 5147172 h 5147172"/>
                <a:gd name="connsiteX3" fmla="*/ 0 w 2456761"/>
                <a:gd name="connsiteY3" fmla="*/ 5143499 h 5147172"/>
                <a:gd name="connsiteX4" fmla="*/ 1836144 w 2456761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60732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27073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52781"/>
                <a:gd name="connsiteX1" fmla="*/ 2056482 w 2056482"/>
                <a:gd name="connsiteY1" fmla="*/ 25706 h 5152781"/>
                <a:gd name="connsiteX2" fmla="*/ 243903 w 2056482"/>
                <a:gd name="connsiteY2" fmla="*/ 5152781 h 5152781"/>
                <a:gd name="connsiteX3" fmla="*/ 0 w 2056482"/>
                <a:gd name="connsiteY3" fmla="*/ 5143499 h 5152781"/>
                <a:gd name="connsiteX4" fmla="*/ 1836144 w 2056482"/>
                <a:gd name="connsiteY4" fmla="*/ 0 h 5152781"/>
                <a:gd name="connsiteX0" fmla="*/ 1844559 w 2064897"/>
                <a:gd name="connsiteY0" fmla="*/ 0 h 5152781"/>
                <a:gd name="connsiteX1" fmla="*/ 2064897 w 2064897"/>
                <a:gd name="connsiteY1" fmla="*/ 25706 h 5152781"/>
                <a:gd name="connsiteX2" fmla="*/ 252318 w 2064897"/>
                <a:gd name="connsiteY2" fmla="*/ 5152781 h 5152781"/>
                <a:gd name="connsiteX3" fmla="*/ 0 w 2064897"/>
                <a:gd name="connsiteY3" fmla="*/ 5151914 h 5152781"/>
                <a:gd name="connsiteX4" fmla="*/ 1844559 w 2064897"/>
                <a:gd name="connsiteY4" fmla="*/ 0 h 5152781"/>
                <a:gd name="connsiteX0" fmla="*/ 1844559 w 2095751"/>
                <a:gd name="connsiteY0" fmla="*/ 5148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1844559 w 2095751"/>
                <a:gd name="connsiteY4" fmla="*/ 5148 h 5157929"/>
                <a:gd name="connsiteX0" fmla="*/ 0 w 2458718"/>
                <a:gd name="connsiteY0" fmla="*/ 1736 h 5157929"/>
                <a:gd name="connsiteX1" fmla="*/ 2458718 w 2458718"/>
                <a:gd name="connsiteY1" fmla="*/ 0 h 5157929"/>
                <a:gd name="connsiteX2" fmla="*/ 615285 w 2458718"/>
                <a:gd name="connsiteY2" fmla="*/ 5157929 h 5157929"/>
                <a:gd name="connsiteX3" fmla="*/ 362967 w 2458718"/>
                <a:gd name="connsiteY3" fmla="*/ 5157062 h 5157929"/>
                <a:gd name="connsiteX4" fmla="*/ 0 w 2458718"/>
                <a:gd name="connsiteY4" fmla="*/ 1736 h 5157929"/>
                <a:gd name="connsiteX0" fmla="*/ 1827499 w 4286217"/>
                <a:gd name="connsiteY0" fmla="*/ 1736 h 5157929"/>
                <a:gd name="connsiteX1" fmla="*/ 4286217 w 4286217"/>
                <a:gd name="connsiteY1" fmla="*/ 0 h 5157929"/>
                <a:gd name="connsiteX2" fmla="*/ 2442784 w 4286217"/>
                <a:gd name="connsiteY2" fmla="*/ 5157929 h 5157929"/>
                <a:gd name="connsiteX3" fmla="*/ 0 w 4286217"/>
                <a:gd name="connsiteY3" fmla="*/ 5153650 h 5157929"/>
                <a:gd name="connsiteX4" fmla="*/ 1827499 w 4286217"/>
                <a:gd name="connsiteY4" fmla="*/ 1736 h 51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17" h="5157929">
                  <a:moveTo>
                    <a:pt x="1827499" y="1736"/>
                  </a:moveTo>
                  <a:lnTo>
                    <a:pt x="4286217" y="0"/>
                  </a:lnTo>
                  <a:lnTo>
                    <a:pt x="2442784" y="5157929"/>
                  </a:lnTo>
                  <a:lnTo>
                    <a:pt x="0" y="5153650"/>
                  </a:lnTo>
                  <a:lnTo>
                    <a:pt x="1827499" y="17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94914CA-8EBE-5EAE-ECB9-50B7333D3FBC}"/>
                </a:ext>
              </a:extLst>
            </p:cNvPr>
            <p:cNvSpPr/>
            <p:nvPr userDrawn="1"/>
          </p:nvSpPr>
          <p:spPr>
            <a:xfrm>
              <a:off x="-1433" y="-7215"/>
              <a:ext cx="2095751" cy="5157929"/>
            </a:xfrm>
            <a:custGeom>
              <a:avLst/>
              <a:gdLst>
                <a:gd name="connsiteX0" fmla="*/ 0 w 209320"/>
                <a:gd name="connsiteY0" fmla="*/ 0 h 5143500"/>
                <a:gd name="connsiteX1" fmla="*/ 209320 w 209320"/>
                <a:gd name="connsiteY1" fmla="*/ 0 h 5143500"/>
                <a:gd name="connsiteX2" fmla="*/ 209320 w 209320"/>
                <a:gd name="connsiteY2" fmla="*/ 5143500 h 5143500"/>
                <a:gd name="connsiteX3" fmla="*/ 0 w 209320"/>
                <a:gd name="connsiteY3" fmla="*/ 5143500 h 5143500"/>
                <a:gd name="connsiteX4" fmla="*/ 0 w 209320"/>
                <a:gd name="connsiteY4" fmla="*/ 0 h 5143500"/>
                <a:gd name="connsiteX0" fmla="*/ 0 w 620617"/>
                <a:gd name="connsiteY0" fmla="*/ 0 h 5147172"/>
                <a:gd name="connsiteX1" fmla="*/ 620617 w 620617"/>
                <a:gd name="connsiteY1" fmla="*/ 3672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0 w 620617"/>
                <a:gd name="connsiteY0" fmla="*/ 0 h 5147172"/>
                <a:gd name="connsiteX1" fmla="*/ 220338 w 620617"/>
                <a:gd name="connsiteY1" fmla="*/ 25706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1836144 w 2456761"/>
                <a:gd name="connsiteY0" fmla="*/ 0 h 5147172"/>
                <a:gd name="connsiteX1" fmla="*/ 2056482 w 2456761"/>
                <a:gd name="connsiteY1" fmla="*/ 25706 h 5147172"/>
                <a:gd name="connsiteX2" fmla="*/ 2456761 w 2456761"/>
                <a:gd name="connsiteY2" fmla="*/ 5147172 h 5147172"/>
                <a:gd name="connsiteX3" fmla="*/ 0 w 2456761"/>
                <a:gd name="connsiteY3" fmla="*/ 5143499 h 5147172"/>
                <a:gd name="connsiteX4" fmla="*/ 1836144 w 2456761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60732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27073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52781"/>
                <a:gd name="connsiteX1" fmla="*/ 2056482 w 2056482"/>
                <a:gd name="connsiteY1" fmla="*/ 25706 h 5152781"/>
                <a:gd name="connsiteX2" fmla="*/ 243903 w 2056482"/>
                <a:gd name="connsiteY2" fmla="*/ 5152781 h 5152781"/>
                <a:gd name="connsiteX3" fmla="*/ 0 w 2056482"/>
                <a:gd name="connsiteY3" fmla="*/ 5143499 h 5152781"/>
                <a:gd name="connsiteX4" fmla="*/ 1836144 w 2056482"/>
                <a:gd name="connsiteY4" fmla="*/ 0 h 5152781"/>
                <a:gd name="connsiteX0" fmla="*/ 1844559 w 2064897"/>
                <a:gd name="connsiteY0" fmla="*/ 0 h 5152781"/>
                <a:gd name="connsiteX1" fmla="*/ 2064897 w 2064897"/>
                <a:gd name="connsiteY1" fmla="*/ 25706 h 5152781"/>
                <a:gd name="connsiteX2" fmla="*/ 252318 w 2064897"/>
                <a:gd name="connsiteY2" fmla="*/ 5152781 h 5152781"/>
                <a:gd name="connsiteX3" fmla="*/ 0 w 2064897"/>
                <a:gd name="connsiteY3" fmla="*/ 5151914 h 5152781"/>
                <a:gd name="connsiteX4" fmla="*/ 1844559 w 2064897"/>
                <a:gd name="connsiteY4" fmla="*/ 0 h 5152781"/>
                <a:gd name="connsiteX0" fmla="*/ 1844559 w 2095751"/>
                <a:gd name="connsiteY0" fmla="*/ 5148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1844559 w 2095751"/>
                <a:gd name="connsiteY4" fmla="*/ 5148 h 515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751" h="5157929">
                  <a:moveTo>
                    <a:pt x="1844559" y="5148"/>
                  </a:moveTo>
                  <a:lnTo>
                    <a:pt x="2095751" y="0"/>
                  </a:lnTo>
                  <a:lnTo>
                    <a:pt x="252318" y="5157929"/>
                  </a:lnTo>
                  <a:lnTo>
                    <a:pt x="0" y="5157062"/>
                  </a:lnTo>
                  <a:lnTo>
                    <a:pt x="1844559" y="5148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0">
              <a:extLst>
                <a:ext uri="{FF2B5EF4-FFF2-40B4-BE49-F238E27FC236}">
                  <a16:creationId xmlns:a16="http://schemas.microsoft.com/office/drawing/2014/main" id="{C3505F22-CEDB-EAC3-A3C0-D215FD59A013}"/>
                </a:ext>
              </a:extLst>
            </p:cNvPr>
            <p:cNvSpPr/>
            <p:nvPr userDrawn="1"/>
          </p:nvSpPr>
          <p:spPr>
            <a:xfrm>
              <a:off x="709872" y="1131521"/>
              <a:ext cx="816114" cy="1811553"/>
            </a:xfrm>
            <a:custGeom>
              <a:avLst/>
              <a:gdLst>
                <a:gd name="connsiteX0" fmla="*/ 0 w 209320"/>
                <a:gd name="connsiteY0" fmla="*/ 0 h 5143500"/>
                <a:gd name="connsiteX1" fmla="*/ 209320 w 209320"/>
                <a:gd name="connsiteY1" fmla="*/ 0 h 5143500"/>
                <a:gd name="connsiteX2" fmla="*/ 209320 w 209320"/>
                <a:gd name="connsiteY2" fmla="*/ 5143500 h 5143500"/>
                <a:gd name="connsiteX3" fmla="*/ 0 w 209320"/>
                <a:gd name="connsiteY3" fmla="*/ 5143500 h 5143500"/>
                <a:gd name="connsiteX4" fmla="*/ 0 w 209320"/>
                <a:gd name="connsiteY4" fmla="*/ 0 h 5143500"/>
                <a:gd name="connsiteX0" fmla="*/ 0 w 620617"/>
                <a:gd name="connsiteY0" fmla="*/ 0 h 5147172"/>
                <a:gd name="connsiteX1" fmla="*/ 620617 w 620617"/>
                <a:gd name="connsiteY1" fmla="*/ 3672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0 w 620617"/>
                <a:gd name="connsiteY0" fmla="*/ 0 h 5147172"/>
                <a:gd name="connsiteX1" fmla="*/ 220338 w 620617"/>
                <a:gd name="connsiteY1" fmla="*/ 25706 h 5147172"/>
                <a:gd name="connsiteX2" fmla="*/ 620617 w 620617"/>
                <a:gd name="connsiteY2" fmla="*/ 5147172 h 5147172"/>
                <a:gd name="connsiteX3" fmla="*/ 411297 w 620617"/>
                <a:gd name="connsiteY3" fmla="*/ 5147172 h 5147172"/>
                <a:gd name="connsiteX4" fmla="*/ 0 w 620617"/>
                <a:gd name="connsiteY4" fmla="*/ 0 h 5147172"/>
                <a:gd name="connsiteX0" fmla="*/ 1836144 w 2456761"/>
                <a:gd name="connsiteY0" fmla="*/ 0 h 5147172"/>
                <a:gd name="connsiteX1" fmla="*/ 2056482 w 2456761"/>
                <a:gd name="connsiteY1" fmla="*/ 25706 h 5147172"/>
                <a:gd name="connsiteX2" fmla="*/ 2456761 w 2456761"/>
                <a:gd name="connsiteY2" fmla="*/ 5147172 h 5147172"/>
                <a:gd name="connsiteX3" fmla="*/ 0 w 2456761"/>
                <a:gd name="connsiteY3" fmla="*/ 5143499 h 5147172"/>
                <a:gd name="connsiteX4" fmla="*/ 1836144 w 2456761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60732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47172"/>
                <a:gd name="connsiteX1" fmla="*/ 2056482 w 2056482"/>
                <a:gd name="connsiteY1" fmla="*/ 25706 h 5147172"/>
                <a:gd name="connsiteX2" fmla="*/ 227073 w 2056482"/>
                <a:gd name="connsiteY2" fmla="*/ 5147172 h 5147172"/>
                <a:gd name="connsiteX3" fmla="*/ 0 w 2056482"/>
                <a:gd name="connsiteY3" fmla="*/ 5143499 h 5147172"/>
                <a:gd name="connsiteX4" fmla="*/ 1836144 w 2056482"/>
                <a:gd name="connsiteY4" fmla="*/ 0 h 5147172"/>
                <a:gd name="connsiteX0" fmla="*/ 1836144 w 2056482"/>
                <a:gd name="connsiteY0" fmla="*/ 0 h 5152781"/>
                <a:gd name="connsiteX1" fmla="*/ 2056482 w 2056482"/>
                <a:gd name="connsiteY1" fmla="*/ 25706 h 5152781"/>
                <a:gd name="connsiteX2" fmla="*/ 243903 w 2056482"/>
                <a:gd name="connsiteY2" fmla="*/ 5152781 h 5152781"/>
                <a:gd name="connsiteX3" fmla="*/ 0 w 2056482"/>
                <a:gd name="connsiteY3" fmla="*/ 5143499 h 5152781"/>
                <a:gd name="connsiteX4" fmla="*/ 1836144 w 2056482"/>
                <a:gd name="connsiteY4" fmla="*/ 0 h 5152781"/>
                <a:gd name="connsiteX0" fmla="*/ 1844559 w 2064897"/>
                <a:gd name="connsiteY0" fmla="*/ 0 h 5152781"/>
                <a:gd name="connsiteX1" fmla="*/ 2064897 w 2064897"/>
                <a:gd name="connsiteY1" fmla="*/ 25706 h 5152781"/>
                <a:gd name="connsiteX2" fmla="*/ 252318 w 2064897"/>
                <a:gd name="connsiteY2" fmla="*/ 5152781 h 5152781"/>
                <a:gd name="connsiteX3" fmla="*/ 0 w 2064897"/>
                <a:gd name="connsiteY3" fmla="*/ 5151914 h 5152781"/>
                <a:gd name="connsiteX4" fmla="*/ 1844559 w 2064897"/>
                <a:gd name="connsiteY4" fmla="*/ 0 h 5152781"/>
                <a:gd name="connsiteX0" fmla="*/ 1844559 w 2095751"/>
                <a:gd name="connsiteY0" fmla="*/ 5148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1844559 w 2095751"/>
                <a:gd name="connsiteY4" fmla="*/ 5148 h 5157929"/>
                <a:gd name="connsiteX0" fmla="*/ 820767 w 2095751"/>
                <a:gd name="connsiteY0" fmla="*/ 992475 h 5157929"/>
                <a:gd name="connsiteX1" fmla="*/ 2095751 w 2095751"/>
                <a:gd name="connsiteY1" fmla="*/ 0 h 5157929"/>
                <a:gd name="connsiteX2" fmla="*/ 252318 w 2095751"/>
                <a:gd name="connsiteY2" fmla="*/ 5157929 h 5157929"/>
                <a:gd name="connsiteX3" fmla="*/ 0 w 2095751"/>
                <a:gd name="connsiteY3" fmla="*/ 5157062 h 5157929"/>
                <a:gd name="connsiteX4" fmla="*/ 820767 w 2095751"/>
                <a:gd name="connsiteY4" fmla="*/ 992475 h 5157929"/>
                <a:gd name="connsiteX0" fmla="*/ 820767 w 956958"/>
                <a:gd name="connsiteY0" fmla="*/ 0 h 4165454"/>
                <a:gd name="connsiteX1" fmla="*/ 956958 w 956958"/>
                <a:gd name="connsiteY1" fmla="*/ 3267 h 4165454"/>
                <a:gd name="connsiteX2" fmla="*/ 252318 w 956958"/>
                <a:gd name="connsiteY2" fmla="*/ 4165454 h 4165454"/>
                <a:gd name="connsiteX3" fmla="*/ 0 w 956958"/>
                <a:gd name="connsiteY3" fmla="*/ 4164587 h 4165454"/>
                <a:gd name="connsiteX4" fmla="*/ 820767 w 956958"/>
                <a:gd name="connsiteY4" fmla="*/ 0 h 4165454"/>
                <a:gd name="connsiteX0" fmla="*/ 820767 w 1000294"/>
                <a:gd name="connsiteY0" fmla="*/ 5401 h 4170855"/>
                <a:gd name="connsiteX1" fmla="*/ 1000294 w 1000294"/>
                <a:gd name="connsiteY1" fmla="*/ 0 h 4170855"/>
                <a:gd name="connsiteX2" fmla="*/ 252318 w 1000294"/>
                <a:gd name="connsiteY2" fmla="*/ 4170855 h 4170855"/>
                <a:gd name="connsiteX3" fmla="*/ 0 w 1000294"/>
                <a:gd name="connsiteY3" fmla="*/ 4169988 h 4170855"/>
                <a:gd name="connsiteX4" fmla="*/ 820767 w 1000294"/>
                <a:gd name="connsiteY4" fmla="*/ 5401 h 4170855"/>
                <a:gd name="connsiteX0" fmla="*/ 634420 w 813947"/>
                <a:gd name="connsiteY0" fmla="*/ 5401 h 4170855"/>
                <a:gd name="connsiteX1" fmla="*/ 813947 w 813947"/>
                <a:gd name="connsiteY1" fmla="*/ 0 h 4170855"/>
                <a:gd name="connsiteX2" fmla="*/ 65971 w 813947"/>
                <a:gd name="connsiteY2" fmla="*/ 4170855 h 4170855"/>
                <a:gd name="connsiteX3" fmla="*/ 0 w 813947"/>
                <a:gd name="connsiteY3" fmla="*/ 1801649 h 4170855"/>
                <a:gd name="connsiteX4" fmla="*/ 634420 w 813947"/>
                <a:gd name="connsiteY4" fmla="*/ 5401 h 4170855"/>
                <a:gd name="connsiteX0" fmla="*/ 634420 w 813947"/>
                <a:gd name="connsiteY0" fmla="*/ 5401 h 1804682"/>
                <a:gd name="connsiteX1" fmla="*/ 813947 w 813947"/>
                <a:gd name="connsiteY1" fmla="*/ 0 h 1804682"/>
                <a:gd name="connsiteX2" fmla="*/ 124475 w 813947"/>
                <a:gd name="connsiteY2" fmla="*/ 1804682 h 1804682"/>
                <a:gd name="connsiteX3" fmla="*/ 0 w 813947"/>
                <a:gd name="connsiteY3" fmla="*/ 1801649 h 1804682"/>
                <a:gd name="connsiteX4" fmla="*/ 634420 w 813947"/>
                <a:gd name="connsiteY4" fmla="*/ 5401 h 1804682"/>
                <a:gd name="connsiteX0" fmla="*/ 634420 w 813947"/>
                <a:gd name="connsiteY0" fmla="*/ 5401 h 1801649"/>
                <a:gd name="connsiteX1" fmla="*/ 813947 w 813947"/>
                <a:gd name="connsiteY1" fmla="*/ 0 h 1801649"/>
                <a:gd name="connsiteX2" fmla="*/ 163478 w 813947"/>
                <a:gd name="connsiteY2" fmla="*/ 1798181 h 1801649"/>
                <a:gd name="connsiteX3" fmla="*/ 0 w 813947"/>
                <a:gd name="connsiteY3" fmla="*/ 1801649 h 1801649"/>
                <a:gd name="connsiteX4" fmla="*/ 634420 w 813947"/>
                <a:gd name="connsiteY4" fmla="*/ 5401 h 1801649"/>
                <a:gd name="connsiteX0" fmla="*/ 684257 w 813947"/>
                <a:gd name="connsiteY0" fmla="*/ 0 h 1826583"/>
                <a:gd name="connsiteX1" fmla="*/ 813947 w 813947"/>
                <a:gd name="connsiteY1" fmla="*/ 24934 h 1826583"/>
                <a:gd name="connsiteX2" fmla="*/ 163478 w 813947"/>
                <a:gd name="connsiteY2" fmla="*/ 1823115 h 1826583"/>
                <a:gd name="connsiteX3" fmla="*/ 0 w 813947"/>
                <a:gd name="connsiteY3" fmla="*/ 1826583 h 1826583"/>
                <a:gd name="connsiteX4" fmla="*/ 684257 w 813947"/>
                <a:gd name="connsiteY4" fmla="*/ 0 h 1826583"/>
                <a:gd name="connsiteX0" fmla="*/ 645254 w 813947"/>
                <a:gd name="connsiteY0" fmla="*/ 3234 h 1801649"/>
                <a:gd name="connsiteX1" fmla="*/ 813947 w 813947"/>
                <a:gd name="connsiteY1" fmla="*/ 0 h 1801649"/>
                <a:gd name="connsiteX2" fmla="*/ 163478 w 813947"/>
                <a:gd name="connsiteY2" fmla="*/ 1798181 h 1801649"/>
                <a:gd name="connsiteX3" fmla="*/ 0 w 813947"/>
                <a:gd name="connsiteY3" fmla="*/ 1801649 h 1801649"/>
                <a:gd name="connsiteX4" fmla="*/ 645254 w 813947"/>
                <a:gd name="connsiteY4" fmla="*/ 3234 h 1801649"/>
                <a:gd name="connsiteX0" fmla="*/ 645254 w 813947"/>
                <a:gd name="connsiteY0" fmla="*/ 0 h 1807082"/>
                <a:gd name="connsiteX1" fmla="*/ 813947 w 813947"/>
                <a:gd name="connsiteY1" fmla="*/ 5433 h 1807082"/>
                <a:gd name="connsiteX2" fmla="*/ 163478 w 813947"/>
                <a:gd name="connsiteY2" fmla="*/ 1803614 h 1807082"/>
                <a:gd name="connsiteX3" fmla="*/ 0 w 813947"/>
                <a:gd name="connsiteY3" fmla="*/ 1807082 h 1807082"/>
                <a:gd name="connsiteX4" fmla="*/ 645254 w 813947"/>
                <a:gd name="connsiteY4" fmla="*/ 0 h 1807082"/>
                <a:gd name="connsiteX0" fmla="*/ 645254 w 816114"/>
                <a:gd name="connsiteY0" fmla="*/ 3234 h 1810316"/>
                <a:gd name="connsiteX1" fmla="*/ 816114 w 816114"/>
                <a:gd name="connsiteY1" fmla="*/ 0 h 1810316"/>
                <a:gd name="connsiteX2" fmla="*/ 163478 w 816114"/>
                <a:gd name="connsiteY2" fmla="*/ 1806848 h 1810316"/>
                <a:gd name="connsiteX3" fmla="*/ 0 w 816114"/>
                <a:gd name="connsiteY3" fmla="*/ 1810316 h 1810316"/>
                <a:gd name="connsiteX4" fmla="*/ 645254 w 816114"/>
                <a:gd name="connsiteY4" fmla="*/ 3234 h 1810316"/>
                <a:gd name="connsiteX0" fmla="*/ 646577 w 816114"/>
                <a:gd name="connsiteY0" fmla="*/ 0 h 1812375"/>
                <a:gd name="connsiteX1" fmla="*/ 816114 w 816114"/>
                <a:gd name="connsiteY1" fmla="*/ 2059 h 1812375"/>
                <a:gd name="connsiteX2" fmla="*/ 163478 w 816114"/>
                <a:gd name="connsiteY2" fmla="*/ 1808907 h 1812375"/>
                <a:gd name="connsiteX3" fmla="*/ 0 w 816114"/>
                <a:gd name="connsiteY3" fmla="*/ 1812375 h 1812375"/>
                <a:gd name="connsiteX4" fmla="*/ 646577 w 816114"/>
                <a:gd name="connsiteY4" fmla="*/ 0 h 1812375"/>
                <a:gd name="connsiteX0" fmla="*/ 646577 w 816114"/>
                <a:gd name="connsiteY0" fmla="*/ 0 h 1812877"/>
                <a:gd name="connsiteX1" fmla="*/ 816114 w 816114"/>
                <a:gd name="connsiteY1" fmla="*/ 2059 h 1812877"/>
                <a:gd name="connsiteX2" fmla="*/ 164801 w 816114"/>
                <a:gd name="connsiteY2" fmla="*/ 1812877 h 1812877"/>
                <a:gd name="connsiteX3" fmla="*/ 0 w 816114"/>
                <a:gd name="connsiteY3" fmla="*/ 1812375 h 1812877"/>
                <a:gd name="connsiteX4" fmla="*/ 646577 w 816114"/>
                <a:gd name="connsiteY4" fmla="*/ 0 h 1812877"/>
                <a:gd name="connsiteX0" fmla="*/ 645254 w 816114"/>
                <a:gd name="connsiteY0" fmla="*/ 0 h 1811553"/>
                <a:gd name="connsiteX1" fmla="*/ 816114 w 816114"/>
                <a:gd name="connsiteY1" fmla="*/ 735 h 1811553"/>
                <a:gd name="connsiteX2" fmla="*/ 164801 w 816114"/>
                <a:gd name="connsiteY2" fmla="*/ 1811553 h 1811553"/>
                <a:gd name="connsiteX3" fmla="*/ 0 w 816114"/>
                <a:gd name="connsiteY3" fmla="*/ 1811051 h 1811553"/>
                <a:gd name="connsiteX4" fmla="*/ 645254 w 816114"/>
                <a:gd name="connsiteY4" fmla="*/ 0 h 181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114" h="1811553">
                  <a:moveTo>
                    <a:pt x="645254" y="0"/>
                  </a:moveTo>
                  <a:lnTo>
                    <a:pt x="816114" y="735"/>
                  </a:lnTo>
                  <a:lnTo>
                    <a:pt x="164801" y="1811553"/>
                  </a:lnTo>
                  <a:lnTo>
                    <a:pt x="0" y="1811051"/>
                  </a:lnTo>
                  <a:lnTo>
                    <a:pt x="645254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3A5119B0-367D-24D1-04D2-CC9073B5F1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1635206" y="1429706"/>
              <a:ext cx="1715319" cy="12337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5799110"/>
      </p:ext>
    </p:extLst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左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0" y="1"/>
            <a:ext cx="4357688" cy="36540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4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0" y="3658790"/>
            <a:ext cx="4359600" cy="1484710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65035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4650352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4650352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065298481"/>
      </p:ext>
    </p:extLst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右圖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4784400" y="3658790"/>
            <a:ext cx="4359600" cy="1484710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4781560" y="0"/>
            <a:ext cx="4357688" cy="36540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32603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230608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230608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719796514"/>
      </p:ext>
    </p:extLst>
  </p:cSld>
  <p:clrMapOvr>
    <a:masterClrMapping/>
  </p:clrMapOvr>
  <p:transition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左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0" y="0"/>
            <a:ext cx="4357688" cy="51435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65035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4650352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4650352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901878259"/>
      </p:ext>
    </p:extLst>
  </p:cSld>
  <p:clrMapOvr>
    <a:masterClrMapping/>
  </p:clrMapOvr>
  <p:transition>
    <p:cover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右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4781560" y="0"/>
            <a:ext cx="4357688" cy="5143500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326032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230608" y="742960"/>
            <a:ext cx="421163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230608" y="1339860"/>
            <a:ext cx="4208040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762470573"/>
      </p:ext>
    </p:extLst>
  </p:cSld>
  <p:clrMapOvr>
    <a:masterClrMapping/>
  </p:clrMapOvr>
  <p:transition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二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639370" y="1527567"/>
            <a:ext cx="3706264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37127" y="105072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341877" y="482610"/>
            <a:ext cx="8487798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639369" y="4065190"/>
            <a:ext cx="3708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341877" y="818951"/>
            <a:ext cx="8484623" cy="19704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buNone/>
              <a:defRPr sz="800" b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圖片版面配置區 3"/>
          <p:cNvSpPr>
            <a:spLocks noGrp="1"/>
          </p:cNvSpPr>
          <p:nvPr>
            <p:ph type="pic" sz="quarter" idx="30" hasCustomPrompt="1"/>
          </p:nvPr>
        </p:nvSpPr>
        <p:spPr>
          <a:xfrm>
            <a:off x="4798620" y="1527567"/>
            <a:ext cx="3706264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11" name="文字版面配置區 29"/>
          <p:cNvSpPr>
            <a:spLocks noGrp="1"/>
          </p:cNvSpPr>
          <p:nvPr>
            <p:ph type="body" sz="quarter" idx="31"/>
          </p:nvPr>
        </p:nvSpPr>
        <p:spPr>
          <a:xfrm>
            <a:off x="4798619" y="4065190"/>
            <a:ext cx="3708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629537015"/>
      </p:ext>
    </p:extLst>
  </p:cSld>
  <p:clrMapOvr>
    <a:masterClrMapping/>
  </p:clrMapOvr>
  <p:transition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商品版型-三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3"/>
          <p:cNvSpPr>
            <a:spLocks noGrp="1"/>
          </p:cNvSpPr>
          <p:nvPr>
            <p:ph type="pic" sz="quarter" idx="28" hasCustomPrompt="1"/>
          </p:nvPr>
        </p:nvSpPr>
        <p:spPr>
          <a:xfrm>
            <a:off x="639371" y="1527567"/>
            <a:ext cx="2340000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37127" y="105072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335527" y="482610"/>
            <a:ext cx="8475098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639369" y="4065190"/>
            <a:ext cx="2340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文字版面配置區 29"/>
          <p:cNvSpPr>
            <a:spLocks noGrp="1"/>
          </p:cNvSpPr>
          <p:nvPr>
            <p:ph type="body" sz="quarter" idx="29"/>
          </p:nvPr>
        </p:nvSpPr>
        <p:spPr>
          <a:xfrm>
            <a:off x="335527" y="818951"/>
            <a:ext cx="8475098" cy="19704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buNone/>
              <a:defRPr sz="800" b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圖片版面配置區 3"/>
          <p:cNvSpPr>
            <a:spLocks noGrp="1"/>
          </p:cNvSpPr>
          <p:nvPr>
            <p:ph type="pic" sz="quarter" idx="30" hasCustomPrompt="1"/>
          </p:nvPr>
        </p:nvSpPr>
        <p:spPr>
          <a:xfrm>
            <a:off x="3395575" y="1527567"/>
            <a:ext cx="2340000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11" name="文字版面配置區 29"/>
          <p:cNvSpPr>
            <a:spLocks noGrp="1"/>
          </p:cNvSpPr>
          <p:nvPr>
            <p:ph type="body" sz="quarter" idx="31"/>
          </p:nvPr>
        </p:nvSpPr>
        <p:spPr>
          <a:xfrm>
            <a:off x="3395575" y="4065190"/>
            <a:ext cx="2340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圖片版面配置區 3"/>
          <p:cNvSpPr>
            <a:spLocks noGrp="1"/>
          </p:cNvSpPr>
          <p:nvPr>
            <p:ph type="pic" sz="quarter" idx="32" hasCustomPrompt="1"/>
          </p:nvPr>
        </p:nvSpPr>
        <p:spPr>
          <a:xfrm>
            <a:off x="6172025" y="1527567"/>
            <a:ext cx="2340000" cy="2532131"/>
          </a:xfrm>
          <a:prstGeom prst="rect">
            <a:avLst/>
          </a:prstGeom>
          <a:solidFill>
            <a:srgbClr val="F2F2F2"/>
          </a:solidFill>
        </p:spPr>
        <p:txBody>
          <a:bodyPr/>
          <a:lstStyle>
            <a:lvl1pPr marL="0" indent="0">
              <a:buNone/>
              <a:defRPr sz="12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去背圖片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33"/>
          </p:nvPr>
        </p:nvSpPr>
        <p:spPr>
          <a:xfrm>
            <a:off x="6172025" y="4065190"/>
            <a:ext cx="2340000" cy="316186"/>
          </a:xfrm>
          <a:prstGeom prst="rect">
            <a:avLst/>
          </a:prstGeom>
          <a:solidFill>
            <a:srgbClr val="005097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01148408"/>
      </p:ext>
    </p:extLst>
  </p:cSld>
  <p:clrMapOvr>
    <a:masterClrMapping/>
  </p:clrMapOvr>
  <p:transition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圖片牆-一般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74F05A0-9C1F-B317-B59E-0998A6CF7A8B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3" name="矩形 1">
              <a:extLst>
                <a:ext uri="{FF2B5EF4-FFF2-40B4-BE49-F238E27FC236}">
                  <a16:creationId xmlns:a16="http://schemas.microsoft.com/office/drawing/2014/main" id="{2AE17A54-B071-EE08-ADD1-51808A4596D5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C303E555-1A98-6078-3A54-A0A03C937A3F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" name="圖片版面配置區 6"/>
          <p:cNvSpPr>
            <a:spLocks noGrp="1"/>
          </p:cNvSpPr>
          <p:nvPr>
            <p:ph type="pic" sz="quarter" idx="14" hasCustomPrompt="1"/>
          </p:nvPr>
        </p:nvSpPr>
        <p:spPr>
          <a:xfrm>
            <a:off x="1705925" y="442667"/>
            <a:ext cx="2015303" cy="1406125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/>
              <a:t>圖</a:t>
            </a:r>
            <a:r>
              <a:rPr lang="en-US" altLang="zh-TW"/>
              <a:t>&gt;560x351</a:t>
            </a:r>
            <a:endParaRPr lang="zh-TW" altLang="en-US"/>
          </a:p>
        </p:txBody>
      </p:sp>
      <p:sp>
        <p:nvSpPr>
          <p:cNvPr id="10" name="圖片版面配置區 6"/>
          <p:cNvSpPr>
            <a:spLocks noGrp="1"/>
          </p:cNvSpPr>
          <p:nvPr>
            <p:ph type="pic" sz="quarter" idx="15" hasCustomPrompt="1"/>
          </p:nvPr>
        </p:nvSpPr>
        <p:spPr>
          <a:xfrm>
            <a:off x="3300693" y="442299"/>
            <a:ext cx="2015303" cy="1406125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50"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/>
              <a:t>圖</a:t>
            </a:r>
            <a:r>
              <a:rPr lang="en-US" altLang="zh-TW"/>
              <a:t>&gt;560x351</a:t>
            </a:r>
            <a:endParaRPr lang="zh-TW" altLang="en-US"/>
          </a:p>
        </p:txBody>
      </p:sp>
      <p:sp>
        <p:nvSpPr>
          <p:cNvPr id="11" name="圖片版面配置區 6"/>
          <p:cNvSpPr>
            <a:spLocks noGrp="1"/>
          </p:cNvSpPr>
          <p:nvPr>
            <p:ph type="pic" sz="quarter" idx="16"/>
          </p:nvPr>
        </p:nvSpPr>
        <p:spPr>
          <a:xfrm>
            <a:off x="804644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2" name="圖片版面配置區 6"/>
          <p:cNvSpPr>
            <a:spLocks noGrp="1"/>
          </p:cNvSpPr>
          <p:nvPr>
            <p:ph type="pic" sz="quarter" idx="17"/>
          </p:nvPr>
        </p:nvSpPr>
        <p:spPr>
          <a:xfrm>
            <a:off x="1884271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3" name="圖片版面配置區 6"/>
          <p:cNvSpPr>
            <a:spLocks noGrp="1"/>
          </p:cNvSpPr>
          <p:nvPr>
            <p:ph type="pic" sz="quarter" idx="18"/>
          </p:nvPr>
        </p:nvSpPr>
        <p:spPr>
          <a:xfrm>
            <a:off x="2947100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4" name="圖片版面配置區 6"/>
          <p:cNvSpPr>
            <a:spLocks noGrp="1"/>
          </p:cNvSpPr>
          <p:nvPr>
            <p:ph type="pic" sz="quarter" idx="19"/>
          </p:nvPr>
        </p:nvSpPr>
        <p:spPr>
          <a:xfrm>
            <a:off x="4021229" y="1930483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5" name="圖片版面配置區 6"/>
          <p:cNvSpPr>
            <a:spLocks noGrp="1"/>
          </p:cNvSpPr>
          <p:nvPr>
            <p:ph type="pic" sz="quarter" idx="20"/>
          </p:nvPr>
        </p:nvSpPr>
        <p:spPr>
          <a:xfrm>
            <a:off x="3673611" y="2903279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6" name="圖片版面配置區 6"/>
          <p:cNvSpPr>
            <a:spLocks noGrp="1"/>
          </p:cNvSpPr>
          <p:nvPr>
            <p:ph type="pic" sz="quarter" idx="21"/>
          </p:nvPr>
        </p:nvSpPr>
        <p:spPr>
          <a:xfrm>
            <a:off x="2601617" y="2903279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7" name="圖片版面配置區 6"/>
          <p:cNvSpPr>
            <a:spLocks noGrp="1"/>
          </p:cNvSpPr>
          <p:nvPr>
            <p:ph type="pic" sz="quarter" idx="22"/>
          </p:nvPr>
        </p:nvSpPr>
        <p:spPr>
          <a:xfrm>
            <a:off x="1536955" y="2903279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8" name="圖片版面配置區 6"/>
          <p:cNvSpPr>
            <a:spLocks noGrp="1"/>
          </p:cNvSpPr>
          <p:nvPr>
            <p:ph type="pic" sz="quarter" idx="23"/>
          </p:nvPr>
        </p:nvSpPr>
        <p:spPr>
          <a:xfrm>
            <a:off x="1175412" y="3877175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9" name="圖片版面配置區 6"/>
          <p:cNvSpPr>
            <a:spLocks noGrp="1"/>
          </p:cNvSpPr>
          <p:nvPr>
            <p:ph type="pic" sz="quarter" idx="24"/>
          </p:nvPr>
        </p:nvSpPr>
        <p:spPr>
          <a:xfrm>
            <a:off x="2244044" y="3877175"/>
            <a:ext cx="1286385" cy="894937"/>
          </a:xfrm>
          <a:prstGeom prst="parallelogram">
            <a:avLst>
              <a:gd name="adj" fmla="val 3628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8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20" name="日期版面配置區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38FF46E9-C678-46D3-8738-62D9967E1521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21" name="投影片編號版面配置區 2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8217318" y="2895391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6" name="標題 25"/>
          <p:cNvSpPr>
            <a:spLocks noGrp="1"/>
          </p:cNvSpPr>
          <p:nvPr>
            <p:ph type="title"/>
          </p:nvPr>
        </p:nvSpPr>
        <p:spPr>
          <a:xfrm>
            <a:off x="5400674" y="2501900"/>
            <a:ext cx="334389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0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184775" y="3054350"/>
            <a:ext cx="3559175" cy="16446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742950" indent="-285750" algn="r">
              <a:buFont typeface="Arial" pitchFamily="34" charset="0"/>
              <a:buChar char="•"/>
              <a:defRPr sz="12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1143000" indent="-228600" algn="r">
              <a:buFont typeface="Microsoft YaHei" pitchFamily="34" charset="-122"/>
              <a:buChar char="◎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1543050" indent="-171450" algn="r">
              <a:buFont typeface="Microsoft YaHei" pitchFamily="34" charset="-122"/>
              <a:buChar char="▪"/>
              <a:defRPr sz="10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4pPr>
            <a:lvl5pPr algn="r">
              <a:defRPr sz="9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624683686"/>
      </p:ext>
    </p:extLst>
  </p:cSld>
  <p:clrMapOvr>
    <a:masterClrMapping/>
  </p:clrMapOvr>
  <p:transition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(斜紋)-單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7199DE-8871-0266-9E16-78F99CC62C28}"/>
              </a:ext>
            </a:extLst>
          </p:cNvPr>
          <p:cNvSpPr/>
          <p:nvPr userDrawn="1"/>
        </p:nvSpPr>
        <p:spPr>
          <a:xfrm>
            <a:off x="0" y="-7144"/>
            <a:ext cx="1865745" cy="5150644"/>
          </a:xfrm>
          <a:custGeom>
            <a:avLst/>
            <a:gdLst>
              <a:gd name="connsiteX0" fmla="*/ 0 w 1865745"/>
              <a:gd name="connsiteY0" fmla="*/ 0 h 5150644"/>
              <a:gd name="connsiteX1" fmla="*/ 1865745 w 1865745"/>
              <a:gd name="connsiteY1" fmla="*/ 0 h 5150644"/>
              <a:gd name="connsiteX2" fmla="*/ 1865745 w 1865745"/>
              <a:gd name="connsiteY2" fmla="*/ 5150644 h 5150644"/>
              <a:gd name="connsiteX3" fmla="*/ 0 w 1865745"/>
              <a:gd name="connsiteY3" fmla="*/ 5150644 h 5150644"/>
              <a:gd name="connsiteX4" fmla="*/ 0 w 1865745"/>
              <a:gd name="connsiteY4" fmla="*/ 0 h 5150644"/>
              <a:gd name="connsiteX0" fmla="*/ 0 w 1865745"/>
              <a:gd name="connsiteY0" fmla="*/ 0 h 5150644"/>
              <a:gd name="connsiteX1" fmla="*/ 1865745 w 1865745"/>
              <a:gd name="connsiteY1" fmla="*/ 0 h 5150644"/>
              <a:gd name="connsiteX2" fmla="*/ 24630 w 1865745"/>
              <a:gd name="connsiteY2" fmla="*/ 5129092 h 5150644"/>
              <a:gd name="connsiteX3" fmla="*/ 0 w 1865745"/>
              <a:gd name="connsiteY3" fmla="*/ 5150644 h 5150644"/>
              <a:gd name="connsiteX4" fmla="*/ 0 w 1865745"/>
              <a:gd name="connsiteY4" fmla="*/ 0 h 515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5745" h="5150644">
                <a:moveTo>
                  <a:pt x="0" y="0"/>
                </a:moveTo>
                <a:lnTo>
                  <a:pt x="1865745" y="0"/>
                </a:lnTo>
                <a:lnTo>
                  <a:pt x="24630" y="5129092"/>
                </a:lnTo>
                <a:lnTo>
                  <a:pt x="0" y="5150644"/>
                </a:lnTo>
                <a:lnTo>
                  <a:pt x="0" y="0"/>
                </a:lnTo>
                <a:close/>
              </a:path>
            </a:pathLst>
          </a:custGeom>
          <a:solidFill>
            <a:srgbClr val="005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0C51ADF9-0683-7E91-009B-042256A69E94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F5C59D68-B072-CE50-6F83-540D50BBE8BF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C9468F38-E45A-785C-BF42-78004935586C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40526" y="1136451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1941683" y="742960"/>
            <a:ext cx="6802267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-12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1945277" y="1339860"/>
            <a:ext cx="6793911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67666639"/>
      </p:ext>
    </p:extLst>
  </p:cSld>
  <p:clrMapOvr>
    <a:masterClrMapping/>
  </p:clrMapOvr>
  <p:transition>
    <p:cover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(斜紋綠底)-單欄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40526" y="1136451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1941683" y="742960"/>
            <a:ext cx="6802267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5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1945277" y="1339860"/>
            <a:ext cx="6793911" cy="3370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20946C74-8A5F-14BF-9913-67F01527C037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AE9EE081-EBE9-63DD-50CD-3C4E5F471680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97360C75-33C2-0634-F994-7790AD9656D6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6471687"/>
      </p:ext>
    </p:extLst>
  </p:cSld>
  <p:clrMapOvr>
    <a:masterClrMapping/>
  </p:clrMapOvr>
  <p:transition>
    <p:cover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結尾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2321750-064C-4415-90B1-2B3922248B43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文字方塊 8"/>
          <p:cNvSpPr txBox="1"/>
          <p:nvPr userDrawn="1"/>
        </p:nvSpPr>
        <p:spPr>
          <a:xfrm>
            <a:off x="1919313" y="3831351"/>
            <a:ext cx="1285064" cy="244048"/>
          </a:xfrm>
          <a:prstGeom prst="rect">
            <a:avLst/>
          </a:prstGeom>
          <a:noFill/>
        </p:spPr>
        <p:txBody>
          <a:bodyPr wrap="square" lIns="74048" tIns="37024" rIns="74048" bIns="37024" rtlCol="0">
            <a:spAutoFit/>
          </a:bodyPr>
          <a:lstStyle/>
          <a:p>
            <a:r>
              <a:rPr lang="en-US" altLang="zh-TW"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You can find me :</a:t>
            </a:r>
          </a:p>
        </p:txBody>
      </p:sp>
      <p:sp>
        <p:nvSpPr>
          <p:cNvPr id="10" name="文字方塊 9"/>
          <p:cNvSpPr txBox="1"/>
          <p:nvPr userDrawn="1"/>
        </p:nvSpPr>
        <p:spPr>
          <a:xfrm>
            <a:off x="1882233" y="3145958"/>
            <a:ext cx="4840799" cy="567214"/>
          </a:xfrm>
          <a:prstGeom prst="rect">
            <a:avLst/>
          </a:prstGeom>
          <a:noFill/>
        </p:spPr>
        <p:txBody>
          <a:bodyPr wrap="square" lIns="74048" tIns="37024" rIns="74048" bIns="37024" rtlCol="0">
            <a:spAutoFit/>
          </a:bodyPr>
          <a:lstStyle/>
          <a:p>
            <a:r>
              <a:rPr lang="en-US" altLang="zh-TW" sz="3200" b="1" spc="-121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THANK YOU !</a:t>
            </a:r>
          </a:p>
        </p:txBody>
      </p:sp>
      <p:cxnSp>
        <p:nvCxnSpPr>
          <p:cNvPr id="11" name="直線接點 10"/>
          <p:cNvCxnSpPr/>
          <p:nvPr userDrawn="1"/>
        </p:nvCxnSpPr>
        <p:spPr>
          <a:xfrm>
            <a:off x="1957933" y="3742131"/>
            <a:ext cx="49695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字版面配置區 3"/>
          <p:cNvSpPr>
            <a:spLocks noGrp="1"/>
          </p:cNvSpPr>
          <p:nvPr>
            <p:ph type="body" sz="quarter" idx="16" hasCustomPrompt="1"/>
          </p:nvPr>
        </p:nvSpPr>
        <p:spPr>
          <a:xfrm>
            <a:off x="3137455" y="3818710"/>
            <a:ext cx="5653087" cy="2444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xxxxx@senao.com.tw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6CF2D7C4-C564-418A-C190-033994CF66DE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ECA91801-A22D-C2FB-CB2B-C5740F573980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4E8AD560-F449-5991-5C88-91B7497E51B7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0605389"/>
      </p:ext>
    </p:extLst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版面配置區 3">
            <a:extLst>
              <a:ext uri="{FF2B5EF4-FFF2-40B4-BE49-F238E27FC236}">
                <a16:creationId xmlns:a16="http://schemas.microsoft.com/office/drawing/2014/main" id="{22A9E89E-5910-D375-4778-7E6527AFF1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D01803D-124E-4242-AB4A-FC060A8DCD4A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9" name="頁尾版面配置區 4">
            <a:extLst>
              <a:ext uri="{FF2B5EF4-FFF2-40B4-BE49-F238E27FC236}">
                <a16:creationId xmlns:a16="http://schemas.microsoft.com/office/drawing/2014/main" id="{6FA86BDA-C6D9-317D-B5AB-BB301BA73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10" name="投影片編號版面配置區 5">
            <a:extLst>
              <a:ext uri="{FF2B5EF4-FFF2-40B4-BE49-F238E27FC236}">
                <a16:creationId xmlns:a16="http://schemas.microsoft.com/office/drawing/2014/main" id="{68FAD834-5C26-3708-3B6D-514CB0CF1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B65875B-D7B4-47D5-8C20-08256D10A6C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8" name="標題 25">
            <a:extLst>
              <a:ext uri="{FF2B5EF4-FFF2-40B4-BE49-F238E27FC236}">
                <a16:creationId xmlns:a16="http://schemas.microsoft.com/office/drawing/2014/main" id="{0E90582E-6E99-A1C9-3764-52DB47FC3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60" y="147222"/>
            <a:ext cx="711493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9" name="文字版面配置區 29">
            <a:extLst>
              <a:ext uri="{FF2B5EF4-FFF2-40B4-BE49-F238E27FC236}">
                <a16:creationId xmlns:a16="http://schemas.microsoft.com/office/drawing/2014/main" id="{A4B10897-ED8A-9C5A-6FD8-E9CA3E05F01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63960" y="616464"/>
            <a:ext cx="8394277" cy="40936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C5C4E72B-1B46-3E2F-7269-3CF215414E98}"/>
              </a:ext>
            </a:extLst>
          </p:cNvPr>
          <p:cNvGrpSpPr/>
          <p:nvPr userDrawn="1"/>
        </p:nvGrpSpPr>
        <p:grpSpPr>
          <a:xfrm>
            <a:off x="423983" y="522122"/>
            <a:ext cx="8320476" cy="23982"/>
            <a:chOff x="423983" y="565872"/>
            <a:chExt cx="8320476" cy="2398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003E786-DA4F-DBB8-DDBB-E5A4A61967BD}"/>
                </a:ext>
              </a:extLst>
            </p:cNvPr>
            <p:cNvSpPr/>
            <p:nvPr userDrawn="1"/>
          </p:nvSpPr>
          <p:spPr>
            <a:xfrm>
              <a:off x="423983" y="567063"/>
              <a:ext cx="7236000" cy="22791"/>
            </a:xfrm>
            <a:custGeom>
              <a:avLst/>
              <a:gdLst>
                <a:gd name="connsiteX0" fmla="*/ 0 w 7236000"/>
                <a:gd name="connsiteY0" fmla="*/ 0 h 21600"/>
                <a:gd name="connsiteX1" fmla="*/ 7236000 w 7236000"/>
                <a:gd name="connsiteY1" fmla="*/ 0 h 21600"/>
                <a:gd name="connsiteX2" fmla="*/ 7236000 w 7236000"/>
                <a:gd name="connsiteY2" fmla="*/ 21600 h 21600"/>
                <a:gd name="connsiteX3" fmla="*/ 0 w 7236000"/>
                <a:gd name="connsiteY3" fmla="*/ 21600 h 21600"/>
                <a:gd name="connsiteX4" fmla="*/ 0 w 7236000"/>
                <a:gd name="connsiteY4" fmla="*/ 0 h 21600"/>
                <a:gd name="connsiteX0" fmla="*/ 0 w 7236000"/>
                <a:gd name="connsiteY0" fmla="*/ 0 h 22791"/>
                <a:gd name="connsiteX1" fmla="*/ 7236000 w 7236000"/>
                <a:gd name="connsiteY1" fmla="*/ 0 h 22791"/>
                <a:gd name="connsiteX2" fmla="*/ 7225284 w 7236000"/>
                <a:gd name="connsiteY2" fmla="*/ 22791 h 22791"/>
                <a:gd name="connsiteX3" fmla="*/ 0 w 7236000"/>
                <a:gd name="connsiteY3" fmla="*/ 21600 h 22791"/>
                <a:gd name="connsiteX4" fmla="*/ 0 w 7236000"/>
                <a:gd name="connsiteY4" fmla="*/ 0 h 2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6000" h="22791">
                  <a:moveTo>
                    <a:pt x="0" y="0"/>
                  </a:moveTo>
                  <a:lnTo>
                    <a:pt x="7236000" y="0"/>
                  </a:lnTo>
                  <a:lnTo>
                    <a:pt x="7225284" y="22791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0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" name="矩形 30">
              <a:extLst>
                <a:ext uri="{FF2B5EF4-FFF2-40B4-BE49-F238E27FC236}">
                  <a16:creationId xmlns:a16="http://schemas.microsoft.com/office/drawing/2014/main" id="{FD5AC7DC-F373-FC86-9495-F5C0127CBB33}"/>
                </a:ext>
              </a:extLst>
            </p:cNvPr>
            <p:cNvSpPr/>
            <p:nvPr userDrawn="1"/>
          </p:nvSpPr>
          <p:spPr>
            <a:xfrm flipH="1">
              <a:off x="7671659" y="565872"/>
              <a:ext cx="1072800" cy="23982"/>
            </a:xfrm>
            <a:custGeom>
              <a:avLst/>
              <a:gdLst>
                <a:gd name="connsiteX0" fmla="*/ 0 w 7236000"/>
                <a:gd name="connsiteY0" fmla="*/ 0 h 21600"/>
                <a:gd name="connsiteX1" fmla="*/ 7236000 w 7236000"/>
                <a:gd name="connsiteY1" fmla="*/ 0 h 21600"/>
                <a:gd name="connsiteX2" fmla="*/ 7236000 w 7236000"/>
                <a:gd name="connsiteY2" fmla="*/ 21600 h 21600"/>
                <a:gd name="connsiteX3" fmla="*/ 0 w 7236000"/>
                <a:gd name="connsiteY3" fmla="*/ 21600 h 21600"/>
                <a:gd name="connsiteX4" fmla="*/ 0 w 7236000"/>
                <a:gd name="connsiteY4" fmla="*/ 0 h 21600"/>
                <a:gd name="connsiteX0" fmla="*/ 0 w 7236000"/>
                <a:gd name="connsiteY0" fmla="*/ 0 h 22791"/>
                <a:gd name="connsiteX1" fmla="*/ 7236000 w 7236000"/>
                <a:gd name="connsiteY1" fmla="*/ 0 h 22791"/>
                <a:gd name="connsiteX2" fmla="*/ 7225284 w 7236000"/>
                <a:gd name="connsiteY2" fmla="*/ 22791 h 22791"/>
                <a:gd name="connsiteX3" fmla="*/ 0 w 7236000"/>
                <a:gd name="connsiteY3" fmla="*/ 21600 h 22791"/>
                <a:gd name="connsiteX4" fmla="*/ 0 w 7236000"/>
                <a:gd name="connsiteY4" fmla="*/ 0 h 22791"/>
                <a:gd name="connsiteX0" fmla="*/ 0 w 7225285"/>
                <a:gd name="connsiteY0" fmla="*/ 1191 h 23982"/>
                <a:gd name="connsiteX1" fmla="*/ 7195569 w 7225285"/>
                <a:gd name="connsiteY1" fmla="*/ 0 h 23982"/>
                <a:gd name="connsiteX2" fmla="*/ 7225284 w 7225285"/>
                <a:gd name="connsiteY2" fmla="*/ 23982 h 23982"/>
                <a:gd name="connsiteX3" fmla="*/ 0 w 7225285"/>
                <a:gd name="connsiteY3" fmla="*/ 22791 h 23982"/>
                <a:gd name="connsiteX4" fmla="*/ 0 w 7225285"/>
                <a:gd name="connsiteY4" fmla="*/ 1191 h 23982"/>
                <a:gd name="connsiteX0" fmla="*/ 0 w 7225285"/>
                <a:gd name="connsiteY0" fmla="*/ 1191 h 23982"/>
                <a:gd name="connsiteX1" fmla="*/ 7155139 w 7225285"/>
                <a:gd name="connsiteY1" fmla="*/ 0 h 23982"/>
                <a:gd name="connsiteX2" fmla="*/ 7225284 w 7225285"/>
                <a:gd name="connsiteY2" fmla="*/ 23982 h 23982"/>
                <a:gd name="connsiteX3" fmla="*/ 0 w 7225285"/>
                <a:gd name="connsiteY3" fmla="*/ 22791 h 23982"/>
                <a:gd name="connsiteX4" fmla="*/ 0 w 7225285"/>
                <a:gd name="connsiteY4" fmla="*/ 1191 h 2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5285" h="23982">
                  <a:moveTo>
                    <a:pt x="0" y="1191"/>
                  </a:moveTo>
                  <a:lnTo>
                    <a:pt x="7155139" y="0"/>
                  </a:lnTo>
                  <a:lnTo>
                    <a:pt x="7225284" y="23982"/>
                  </a:lnTo>
                  <a:lnTo>
                    <a:pt x="0" y="22791"/>
                  </a:lnTo>
                  <a:lnTo>
                    <a:pt x="0" y="1191"/>
                  </a:lnTo>
                  <a:close/>
                </a:path>
              </a:pathLst>
            </a:custGeom>
            <a:solidFill>
              <a:srgbClr val="AACD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pic>
        <p:nvPicPr>
          <p:cNvPr id="7" name="圖片 6" descr="一張含有 圖形, 字型, 標誌, 平面設計 的圖片&#10;&#10;自動產生的描述">
            <a:extLst>
              <a:ext uri="{FF2B5EF4-FFF2-40B4-BE49-F238E27FC236}">
                <a16:creationId xmlns:a16="http://schemas.microsoft.com/office/drawing/2014/main" id="{3B48B2A3-A957-4A35-72AF-8B93F51EB6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91085" y="80075"/>
            <a:ext cx="767256" cy="3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30327"/>
      </p:ext>
    </p:extLst>
  </p:cSld>
  <p:clrMapOvr>
    <a:masterClrMapping/>
  </p:clrMapOvr>
  <p:transition>
    <p:cover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2"/>
          <p:cNvGrpSpPr>
            <a:grpSpLocks/>
          </p:cNvGrpSpPr>
          <p:nvPr/>
        </p:nvGrpSpPr>
        <p:grpSpPr bwMode="auto">
          <a:xfrm>
            <a:off x="0" y="3"/>
            <a:ext cx="9163051" cy="108347"/>
            <a:chOff x="0" y="-1"/>
            <a:chExt cx="9163240" cy="144000"/>
          </a:xfrm>
        </p:grpSpPr>
        <p:sp>
          <p:nvSpPr>
            <p:cNvPr id="5" name="矩形 4"/>
            <p:cNvSpPr/>
            <p:nvPr/>
          </p:nvSpPr>
          <p:spPr>
            <a:xfrm>
              <a:off x="0" y="-1"/>
              <a:ext cx="2303511" cy="144000"/>
            </a:xfrm>
            <a:prstGeom prst="rect">
              <a:avLst/>
            </a:prstGeom>
            <a:solidFill>
              <a:srgbClr val="17A38C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  <p:sp>
          <p:nvSpPr>
            <p:cNvPr id="6" name="矩形 5"/>
            <p:cNvSpPr/>
            <p:nvPr/>
          </p:nvSpPr>
          <p:spPr>
            <a:xfrm>
              <a:off x="2298748" y="-1"/>
              <a:ext cx="2303511" cy="144000"/>
            </a:xfrm>
            <a:prstGeom prst="rect">
              <a:avLst/>
            </a:prstGeom>
            <a:solidFill>
              <a:srgbClr val="77A339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  <p:sp>
          <p:nvSpPr>
            <p:cNvPr id="7" name="矩形 6"/>
            <p:cNvSpPr/>
            <p:nvPr/>
          </p:nvSpPr>
          <p:spPr>
            <a:xfrm>
              <a:off x="4599083" y="-1"/>
              <a:ext cx="2305098" cy="144000"/>
            </a:xfrm>
            <a:prstGeom prst="rect">
              <a:avLst/>
            </a:prstGeom>
            <a:solidFill>
              <a:srgbClr val="187CB8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  <p:sp>
          <p:nvSpPr>
            <p:cNvPr id="8" name="矩形 7"/>
            <p:cNvSpPr/>
            <p:nvPr/>
          </p:nvSpPr>
          <p:spPr>
            <a:xfrm>
              <a:off x="6859730" y="-1"/>
              <a:ext cx="2303510" cy="144000"/>
            </a:xfrm>
            <a:prstGeom prst="rect">
              <a:avLst/>
            </a:prstGeom>
            <a:solidFill>
              <a:srgbClr val="F7A347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1050"/>
            </a:p>
          </p:txBody>
        </p:sp>
      </p:grpSp>
      <p:pic>
        <p:nvPicPr>
          <p:cNvPr id="9" name="圖片 8" descr="GSS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9" y="4877993"/>
            <a:ext cx="1382712" cy="14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8596313" y="4805362"/>
            <a:ext cx="534987" cy="357188"/>
          </a:xfrm>
          <a:prstGeom prst="rect">
            <a:avLst/>
          </a:prstGeom>
          <a:ln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fld id="{6CADDE48-D5CC-4A5D-BFEE-7BB0B03C5C9C}" type="slidenum">
              <a:rPr kumimoji="0" lang="en-US" altLang="zh-TW" sz="900" b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ctr" eaLnBrk="1" hangingPunct="1"/>
              <a:t>‹#›</a:t>
            </a:fld>
            <a:endParaRPr kumimoji="0" lang="en-US" altLang="zh-TW" sz="900" b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6" y="335054"/>
            <a:ext cx="8110939" cy="674597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2861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6" y="1133478"/>
            <a:ext cx="8110939" cy="3607537"/>
          </a:xfrm>
          <a:prstGeom prst="rect">
            <a:avLst/>
          </a:prstGeom>
        </p:spPr>
        <p:txBody>
          <a:bodyPr/>
          <a:lstStyle>
            <a:lvl1pPr marL="257175" indent="-257175">
              <a:spcBef>
                <a:spcPts val="750"/>
              </a:spcBef>
              <a:buClr>
                <a:schemeClr val="accent5"/>
              </a:buClr>
              <a:buSzPct val="80000"/>
              <a:buFont typeface="Wingdings" panose="05000000000000000000" pitchFamily="2" charset="2"/>
              <a:buChar char="l"/>
              <a:defRPr sz="21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  <a:lvl2pPr marL="557213" indent="-214313">
              <a:spcBef>
                <a:spcPts val="750"/>
              </a:spcBef>
              <a:buClr>
                <a:srgbClr val="0070C0"/>
              </a:buClr>
              <a:buSzPct val="80000"/>
              <a:buFont typeface="Wingdings" charset="2"/>
              <a:buChar char="n"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2pPr>
            <a:lvl3pPr marL="857250" indent="-171450">
              <a:spcBef>
                <a:spcPts val="75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u"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3pPr>
            <a:lvl4pPr marL="1200150" indent="-171450">
              <a:spcBef>
                <a:spcPts val="750"/>
              </a:spcBef>
              <a:buClr>
                <a:srgbClr val="FF0000"/>
              </a:buClr>
              <a:buSzPct val="80000"/>
              <a:buFont typeface="Arial" panose="020B0604020202020204" pitchFamily="34" charset="0"/>
              <a:buChar char="•"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4pPr>
            <a:lvl5pPr marL="1543050" indent="-171450">
              <a:spcBef>
                <a:spcPts val="750"/>
              </a:spcBef>
              <a:buFont typeface="Symbol" charset="2"/>
              <a:buChar char="-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43437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F573E8E2-5CB8-4D26-EB99-F66705BEAB49}"/>
              </a:ext>
            </a:extLst>
          </p:cNvPr>
          <p:cNvGrpSpPr/>
          <p:nvPr userDrawn="1"/>
        </p:nvGrpSpPr>
        <p:grpSpPr>
          <a:xfrm>
            <a:off x="4434171" y="-8383"/>
            <a:ext cx="4709829" cy="5160265"/>
            <a:chOff x="4454384" y="-10031"/>
            <a:chExt cx="4709829" cy="516026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8BDE900-0A6F-92C1-E3B7-BCD999264BDC}"/>
                </a:ext>
              </a:extLst>
            </p:cNvPr>
            <p:cNvSpPr/>
            <p:nvPr userDrawn="1"/>
          </p:nvSpPr>
          <p:spPr>
            <a:xfrm>
              <a:off x="4704204" y="-10031"/>
              <a:ext cx="4460009" cy="5160265"/>
            </a:xfrm>
            <a:custGeom>
              <a:avLst/>
              <a:gdLst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1865745 w 1865745"/>
                <a:gd name="connsiteY2" fmla="*/ 5150644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24630 w 1865745"/>
                <a:gd name="connsiteY2" fmla="*/ 5129092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397164 w 2262909"/>
                <a:gd name="connsiteY0" fmla="*/ 0 h 5129092"/>
                <a:gd name="connsiteX1" fmla="*/ 2262909 w 2262909"/>
                <a:gd name="connsiteY1" fmla="*/ 0 h 5129092"/>
                <a:gd name="connsiteX2" fmla="*/ 421794 w 2262909"/>
                <a:gd name="connsiteY2" fmla="*/ 5129092 h 5129092"/>
                <a:gd name="connsiteX3" fmla="*/ 0 w 2262909"/>
                <a:gd name="connsiteY3" fmla="*/ 4944365 h 5129092"/>
                <a:gd name="connsiteX4" fmla="*/ 397164 w 2262909"/>
                <a:gd name="connsiteY4" fmla="*/ 0 h 5129092"/>
                <a:gd name="connsiteX0" fmla="*/ 397164 w 2262909"/>
                <a:gd name="connsiteY0" fmla="*/ 0 h 5159880"/>
                <a:gd name="connsiteX1" fmla="*/ 2262909 w 2262909"/>
                <a:gd name="connsiteY1" fmla="*/ 0 h 5159880"/>
                <a:gd name="connsiteX2" fmla="*/ 2250594 w 2262909"/>
                <a:gd name="connsiteY2" fmla="*/ 5159880 h 5159880"/>
                <a:gd name="connsiteX3" fmla="*/ 0 w 2262909"/>
                <a:gd name="connsiteY3" fmla="*/ 4944365 h 5159880"/>
                <a:gd name="connsiteX4" fmla="*/ 397164 w 2262909"/>
                <a:gd name="connsiteY4" fmla="*/ 0 h 5159880"/>
                <a:gd name="connsiteX0" fmla="*/ 2584739 w 4450484"/>
                <a:gd name="connsiteY0" fmla="*/ 0 h 5159880"/>
                <a:gd name="connsiteX1" fmla="*/ 4450484 w 4450484"/>
                <a:gd name="connsiteY1" fmla="*/ 0 h 5159880"/>
                <a:gd name="connsiteX2" fmla="*/ 4438169 w 4450484"/>
                <a:gd name="connsiteY2" fmla="*/ 5159880 h 5159880"/>
                <a:gd name="connsiteX3" fmla="*/ 0 w 4450484"/>
                <a:gd name="connsiteY3" fmla="*/ 5153915 h 5159880"/>
                <a:gd name="connsiteX4" fmla="*/ 2584739 w 4450484"/>
                <a:gd name="connsiteY4" fmla="*/ 0 h 5159880"/>
                <a:gd name="connsiteX0" fmla="*/ 1851314 w 4450484"/>
                <a:gd name="connsiteY0" fmla="*/ 0 h 5163055"/>
                <a:gd name="connsiteX1" fmla="*/ 4450484 w 4450484"/>
                <a:gd name="connsiteY1" fmla="*/ 3175 h 5163055"/>
                <a:gd name="connsiteX2" fmla="*/ 4438169 w 4450484"/>
                <a:gd name="connsiteY2" fmla="*/ 5163055 h 5163055"/>
                <a:gd name="connsiteX3" fmla="*/ 0 w 4450484"/>
                <a:gd name="connsiteY3" fmla="*/ 5157090 h 5163055"/>
                <a:gd name="connsiteX4" fmla="*/ 1851314 w 4450484"/>
                <a:gd name="connsiteY4" fmla="*/ 0 h 5163055"/>
                <a:gd name="connsiteX0" fmla="*/ 1860839 w 4460009"/>
                <a:gd name="connsiteY0" fmla="*/ 0 h 5163055"/>
                <a:gd name="connsiteX1" fmla="*/ 4460009 w 4460009"/>
                <a:gd name="connsiteY1" fmla="*/ 3175 h 5163055"/>
                <a:gd name="connsiteX2" fmla="*/ 4447694 w 4460009"/>
                <a:gd name="connsiteY2" fmla="*/ 5163055 h 5163055"/>
                <a:gd name="connsiteX3" fmla="*/ 0 w 4460009"/>
                <a:gd name="connsiteY3" fmla="*/ 5160265 h 5163055"/>
                <a:gd name="connsiteX4" fmla="*/ 1860839 w 4460009"/>
                <a:gd name="connsiteY4" fmla="*/ 0 h 5163055"/>
                <a:gd name="connsiteX0" fmla="*/ 1860839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60839 w 4460009"/>
                <a:gd name="connsiteY4" fmla="*/ 0 h 5160265"/>
                <a:gd name="connsiteX0" fmla="*/ 1851314 w 4460009"/>
                <a:gd name="connsiteY0" fmla="*/ 12700 h 5157090"/>
                <a:gd name="connsiteX1" fmla="*/ 4460009 w 4460009"/>
                <a:gd name="connsiteY1" fmla="*/ 0 h 5157090"/>
                <a:gd name="connsiteX2" fmla="*/ 4454044 w 4460009"/>
                <a:gd name="connsiteY2" fmla="*/ 5156705 h 5157090"/>
                <a:gd name="connsiteX3" fmla="*/ 0 w 4460009"/>
                <a:gd name="connsiteY3" fmla="*/ 5157090 h 5157090"/>
                <a:gd name="connsiteX4" fmla="*/ 1851314 w 4460009"/>
                <a:gd name="connsiteY4" fmla="*/ 12700 h 5157090"/>
                <a:gd name="connsiteX0" fmla="*/ 1851314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51314 w 4460009"/>
                <a:gd name="connsiteY4" fmla="*/ 0 h 516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0009" h="5160265">
                  <a:moveTo>
                    <a:pt x="1851314" y="0"/>
                  </a:moveTo>
                  <a:lnTo>
                    <a:pt x="4460009" y="3175"/>
                  </a:lnTo>
                  <a:cubicBezTo>
                    <a:pt x="4458021" y="1722077"/>
                    <a:pt x="4456032" y="3440978"/>
                    <a:pt x="4454044" y="5159880"/>
                  </a:cubicBezTo>
                  <a:lnTo>
                    <a:pt x="0" y="5160265"/>
                  </a:lnTo>
                  <a:lnTo>
                    <a:pt x="1851314" y="0"/>
                  </a:lnTo>
                  <a:close/>
                </a:path>
              </a:pathLst>
            </a:custGeom>
            <a:solidFill>
              <a:srgbClr val="0050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1">
              <a:extLst>
                <a:ext uri="{FF2B5EF4-FFF2-40B4-BE49-F238E27FC236}">
                  <a16:creationId xmlns:a16="http://schemas.microsoft.com/office/drawing/2014/main" id="{B1AEFF3D-E1FF-CFD1-6989-903FECD79060}"/>
                </a:ext>
              </a:extLst>
            </p:cNvPr>
            <p:cNvSpPr/>
            <p:nvPr userDrawn="1"/>
          </p:nvSpPr>
          <p:spPr>
            <a:xfrm>
              <a:off x="4454384" y="-3050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8" name="平行四邊形 7"/>
          <p:cNvSpPr/>
          <p:nvPr userDrawn="1"/>
        </p:nvSpPr>
        <p:spPr>
          <a:xfrm>
            <a:off x="688035" y="1072261"/>
            <a:ext cx="682074" cy="1512000"/>
          </a:xfrm>
          <a:prstGeom prst="parallelogram">
            <a:avLst>
              <a:gd name="adj" fmla="val 79605"/>
            </a:avLst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956099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3" name="圖片版面配置區 8"/>
          <p:cNvSpPr>
            <a:spLocks noGrp="1"/>
          </p:cNvSpPr>
          <p:nvPr>
            <p:ph type="pic" sz="quarter" idx="14"/>
          </p:nvPr>
        </p:nvSpPr>
        <p:spPr>
          <a:xfrm>
            <a:off x="2764543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4" name="圖片版面配置區 8"/>
          <p:cNvSpPr>
            <a:spLocks noGrp="1"/>
          </p:cNvSpPr>
          <p:nvPr>
            <p:ph type="pic" sz="quarter" idx="15"/>
          </p:nvPr>
        </p:nvSpPr>
        <p:spPr>
          <a:xfrm>
            <a:off x="4548168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5" name="圖片版面配置區 8"/>
          <p:cNvSpPr>
            <a:spLocks noGrp="1"/>
          </p:cNvSpPr>
          <p:nvPr>
            <p:ph type="pic" sz="quarter" idx="16"/>
          </p:nvPr>
        </p:nvSpPr>
        <p:spPr>
          <a:xfrm>
            <a:off x="6344699" y="1072753"/>
            <a:ext cx="2171328" cy="151200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110" y="121128"/>
            <a:ext cx="937504" cy="461231"/>
          </a:xfrm>
          <a:prstGeom prst="rect">
            <a:avLst/>
          </a:prstGeom>
          <a:noFill/>
        </p:spPr>
      </p:pic>
      <p:sp>
        <p:nvSpPr>
          <p:cNvPr id="17" name="矩形 16"/>
          <p:cNvSpPr/>
          <p:nvPr userDrawn="1"/>
        </p:nvSpPr>
        <p:spPr>
          <a:xfrm>
            <a:off x="651707" y="386681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AACD06"/>
              </a:solidFill>
            </a:endParaRPr>
          </a:p>
        </p:txBody>
      </p:sp>
      <p:sp>
        <p:nvSpPr>
          <p:cNvPr id="18" name="標題 25"/>
          <p:cNvSpPr>
            <a:spLocks noGrp="1"/>
          </p:cNvSpPr>
          <p:nvPr>
            <p:ph type="title"/>
          </p:nvPr>
        </p:nvSpPr>
        <p:spPr>
          <a:xfrm>
            <a:off x="552864" y="3473325"/>
            <a:ext cx="396875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0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9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49868" y="3998734"/>
            <a:ext cx="3971506" cy="690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 spc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0" name="文字版面配置區 29"/>
          <p:cNvSpPr>
            <a:spLocks noGrp="1"/>
          </p:cNvSpPr>
          <p:nvPr>
            <p:ph type="body" sz="quarter" idx="28" hasCustomPrompt="1"/>
          </p:nvPr>
        </p:nvSpPr>
        <p:spPr>
          <a:xfrm>
            <a:off x="5509218" y="3506608"/>
            <a:ext cx="3329982" cy="109678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r">
              <a:buNone/>
              <a:defRPr sz="14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r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r">
              <a:buFont typeface="Microsoft YaHei" pitchFamily="34" charset="-122"/>
              <a:buChar char="◎"/>
              <a:defRPr sz="105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756000" indent="0" algn="r">
              <a:buNone/>
              <a:defRPr sz="8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4"/>
            <a:r>
              <a:rPr lang="zh-TW" altLang="en-US"/>
              <a:t>簡報人</a:t>
            </a:r>
          </a:p>
        </p:txBody>
      </p:sp>
    </p:spTree>
    <p:extLst>
      <p:ext uri="{BB962C8B-B14F-4D97-AF65-F5344CB8AC3E}">
        <p14:creationId xmlns:p14="http://schemas.microsoft.com/office/powerpoint/2010/main" val="2033337470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索引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2463226" y="548044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CA295A-E1CB-4FEF-BB74-A03D2B28E7C4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5393699" y="1187405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 hasCustomPrompt="1"/>
          </p:nvPr>
        </p:nvSpPr>
        <p:spPr>
          <a:xfrm>
            <a:off x="5290606" y="787966"/>
            <a:ext cx="3487634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289818" y="1410937"/>
            <a:ext cx="3460479" cy="3022602"/>
          </a:xfrm>
          <a:prstGeom prst="rect">
            <a:avLst/>
          </a:prstGeom>
        </p:spPr>
        <p:txBody>
          <a:bodyPr>
            <a:noAutofit/>
          </a:bodyPr>
          <a:lstStyle>
            <a:lvl1pPr marL="216000" indent="-252000" algn="l">
              <a:buFont typeface="Wingdings" pitchFamily="2" charset="2"/>
              <a:buChar char="l"/>
              <a:defRPr sz="14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432000" indent="-180000" algn="l">
              <a:spcBef>
                <a:spcPts val="500"/>
              </a:spcBef>
              <a:buFont typeface="Wingdings" pitchFamily="2" charset="2"/>
              <a:buChar char="l"/>
              <a:defRPr sz="11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648000" indent="-180000" algn="l">
              <a:buFont typeface="Microsoft YaHei" pitchFamily="34" charset="-122"/>
              <a:buChar char="◎"/>
              <a:defRPr sz="105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</p:txBody>
      </p:sp>
      <p:sp>
        <p:nvSpPr>
          <p:cNvPr id="10" name="圖片版面配置區 8"/>
          <p:cNvSpPr>
            <a:spLocks noGrp="1"/>
          </p:cNvSpPr>
          <p:nvPr>
            <p:ph type="pic" sz="quarter" idx="28"/>
          </p:nvPr>
        </p:nvSpPr>
        <p:spPr>
          <a:xfrm>
            <a:off x="1540386" y="1567186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1" name="圖片版面配置區 8"/>
          <p:cNvSpPr>
            <a:spLocks noGrp="1"/>
          </p:cNvSpPr>
          <p:nvPr>
            <p:ph type="pic" sz="quarter" idx="29"/>
          </p:nvPr>
        </p:nvSpPr>
        <p:spPr>
          <a:xfrm>
            <a:off x="2648406" y="1567202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2" name="圖片版面配置區 8"/>
          <p:cNvSpPr>
            <a:spLocks noGrp="1"/>
          </p:cNvSpPr>
          <p:nvPr>
            <p:ph type="pic" sz="quarter" idx="30"/>
          </p:nvPr>
        </p:nvSpPr>
        <p:spPr>
          <a:xfrm>
            <a:off x="1793558" y="2598227"/>
            <a:ext cx="1331386" cy="932270"/>
          </a:xfrm>
          <a:prstGeom prst="parallelogram">
            <a:avLst>
              <a:gd name="adj" fmla="val 35923"/>
            </a:avLst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7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BAAE7CAC-E0E0-FD0C-DD22-0570F440AC2D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C245C2A-DB52-79C2-D859-D1DCE5057DD6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B914B32D-FAC5-873D-E098-BA1EA15A09EA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4714795"/>
      </p:ext>
    </p:extLst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單元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8DF5B259-0BE6-FDD4-8BA8-579D1CD17BAC}"/>
              </a:ext>
            </a:extLst>
          </p:cNvPr>
          <p:cNvGrpSpPr/>
          <p:nvPr userDrawn="1"/>
        </p:nvGrpSpPr>
        <p:grpSpPr>
          <a:xfrm>
            <a:off x="4465921" y="-8383"/>
            <a:ext cx="4709829" cy="5160265"/>
            <a:chOff x="4454384" y="-10031"/>
            <a:chExt cx="4709829" cy="5160265"/>
          </a:xfrm>
        </p:grpSpPr>
        <p:sp>
          <p:nvSpPr>
            <p:cNvPr id="7" name="矩形 1">
              <a:extLst>
                <a:ext uri="{FF2B5EF4-FFF2-40B4-BE49-F238E27FC236}">
                  <a16:creationId xmlns:a16="http://schemas.microsoft.com/office/drawing/2014/main" id="{BE48744C-0E10-9B63-95C7-C791A376A2A4}"/>
                </a:ext>
              </a:extLst>
            </p:cNvPr>
            <p:cNvSpPr/>
            <p:nvPr userDrawn="1"/>
          </p:nvSpPr>
          <p:spPr>
            <a:xfrm>
              <a:off x="4704204" y="-10031"/>
              <a:ext cx="4460009" cy="5160265"/>
            </a:xfrm>
            <a:custGeom>
              <a:avLst/>
              <a:gdLst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1865745 w 1865745"/>
                <a:gd name="connsiteY2" fmla="*/ 5150644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0 w 1865745"/>
                <a:gd name="connsiteY0" fmla="*/ 0 h 5150644"/>
                <a:gd name="connsiteX1" fmla="*/ 1865745 w 1865745"/>
                <a:gd name="connsiteY1" fmla="*/ 0 h 5150644"/>
                <a:gd name="connsiteX2" fmla="*/ 24630 w 1865745"/>
                <a:gd name="connsiteY2" fmla="*/ 5129092 h 5150644"/>
                <a:gd name="connsiteX3" fmla="*/ 0 w 1865745"/>
                <a:gd name="connsiteY3" fmla="*/ 5150644 h 5150644"/>
                <a:gd name="connsiteX4" fmla="*/ 0 w 1865745"/>
                <a:gd name="connsiteY4" fmla="*/ 0 h 5150644"/>
                <a:gd name="connsiteX0" fmla="*/ 397164 w 2262909"/>
                <a:gd name="connsiteY0" fmla="*/ 0 h 5129092"/>
                <a:gd name="connsiteX1" fmla="*/ 2262909 w 2262909"/>
                <a:gd name="connsiteY1" fmla="*/ 0 h 5129092"/>
                <a:gd name="connsiteX2" fmla="*/ 421794 w 2262909"/>
                <a:gd name="connsiteY2" fmla="*/ 5129092 h 5129092"/>
                <a:gd name="connsiteX3" fmla="*/ 0 w 2262909"/>
                <a:gd name="connsiteY3" fmla="*/ 4944365 h 5129092"/>
                <a:gd name="connsiteX4" fmla="*/ 397164 w 2262909"/>
                <a:gd name="connsiteY4" fmla="*/ 0 h 5129092"/>
                <a:gd name="connsiteX0" fmla="*/ 397164 w 2262909"/>
                <a:gd name="connsiteY0" fmla="*/ 0 h 5159880"/>
                <a:gd name="connsiteX1" fmla="*/ 2262909 w 2262909"/>
                <a:gd name="connsiteY1" fmla="*/ 0 h 5159880"/>
                <a:gd name="connsiteX2" fmla="*/ 2250594 w 2262909"/>
                <a:gd name="connsiteY2" fmla="*/ 5159880 h 5159880"/>
                <a:gd name="connsiteX3" fmla="*/ 0 w 2262909"/>
                <a:gd name="connsiteY3" fmla="*/ 4944365 h 5159880"/>
                <a:gd name="connsiteX4" fmla="*/ 397164 w 2262909"/>
                <a:gd name="connsiteY4" fmla="*/ 0 h 5159880"/>
                <a:gd name="connsiteX0" fmla="*/ 2584739 w 4450484"/>
                <a:gd name="connsiteY0" fmla="*/ 0 h 5159880"/>
                <a:gd name="connsiteX1" fmla="*/ 4450484 w 4450484"/>
                <a:gd name="connsiteY1" fmla="*/ 0 h 5159880"/>
                <a:gd name="connsiteX2" fmla="*/ 4438169 w 4450484"/>
                <a:gd name="connsiteY2" fmla="*/ 5159880 h 5159880"/>
                <a:gd name="connsiteX3" fmla="*/ 0 w 4450484"/>
                <a:gd name="connsiteY3" fmla="*/ 5153915 h 5159880"/>
                <a:gd name="connsiteX4" fmla="*/ 2584739 w 4450484"/>
                <a:gd name="connsiteY4" fmla="*/ 0 h 5159880"/>
                <a:gd name="connsiteX0" fmla="*/ 1851314 w 4450484"/>
                <a:gd name="connsiteY0" fmla="*/ 0 h 5163055"/>
                <a:gd name="connsiteX1" fmla="*/ 4450484 w 4450484"/>
                <a:gd name="connsiteY1" fmla="*/ 3175 h 5163055"/>
                <a:gd name="connsiteX2" fmla="*/ 4438169 w 4450484"/>
                <a:gd name="connsiteY2" fmla="*/ 5163055 h 5163055"/>
                <a:gd name="connsiteX3" fmla="*/ 0 w 4450484"/>
                <a:gd name="connsiteY3" fmla="*/ 5157090 h 5163055"/>
                <a:gd name="connsiteX4" fmla="*/ 1851314 w 4450484"/>
                <a:gd name="connsiteY4" fmla="*/ 0 h 5163055"/>
                <a:gd name="connsiteX0" fmla="*/ 1860839 w 4460009"/>
                <a:gd name="connsiteY0" fmla="*/ 0 h 5163055"/>
                <a:gd name="connsiteX1" fmla="*/ 4460009 w 4460009"/>
                <a:gd name="connsiteY1" fmla="*/ 3175 h 5163055"/>
                <a:gd name="connsiteX2" fmla="*/ 4447694 w 4460009"/>
                <a:gd name="connsiteY2" fmla="*/ 5163055 h 5163055"/>
                <a:gd name="connsiteX3" fmla="*/ 0 w 4460009"/>
                <a:gd name="connsiteY3" fmla="*/ 5160265 h 5163055"/>
                <a:gd name="connsiteX4" fmla="*/ 1860839 w 4460009"/>
                <a:gd name="connsiteY4" fmla="*/ 0 h 5163055"/>
                <a:gd name="connsiteX0" fmla="*/ 1860839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60839 w 4460009"/>
                <a:gd name="connsiteY4" fmla="*/ 0 h 5160265"/>
                <a:gd name="connsiteX0" fmla="*/ 1851314 w 4460009"/>
                <a:gd name="connsiteY0" fmla="*/ 12700 h 5157090"/>
                <a:gd name="connsiteX1" fmla="*/ 4460009 w 4460009"/>
                <a:gd name="connsiteY1" fmla="*/ 0 h 5157090"/>
                <a:gd name="connsiteX2" fmla="*/ 4454044 w 4460009"/>
                <a:gd name="connsiteY2" fmla="*/ 5156705 h 5157090"/>
                <a:gd name="connsiteX3" fmla="*/ 0 w 4460009"/>
                <a:gd name="connsiteY3" fmla="*/ 5157090 h 5157090"/>
                <a:gd name="connsiteX4" fmla="*/ 1851314 w 4460009"/>
                <a:gd name="connsiteY4" fmla="*/ 12700 h 5157090"/>
                <a:gd name="connsiteX0" fmla="*/ 1851314 w 4460009"/>
                <a:gd name="connsiteY0" fmla="*/ 0 h 5160265"/>
                <a:gd name="connsiteX1" fmla="*/ 4460009 w 4460009"/>
                <a:gd name="connsiteY1" fmla="*/ 3175 h 5160265"/>
                <a:gd name="connsiteX2" fmla="*/ 4454044 w 4460009"/>
                <a:gd name="connsiteY2" fmla="*/ 5159880 h 5160265"/>
                <a:gd name="connsiteX3" fmla="*/ 0 w 4460009"/>
                <a:gd name="connsiteY3" fmla="*/ 5160265 h 5160265"/>
                <a:gd name="connsiteX4" fmla="*/ 1851314 w 4460009"/>
                <a:gd name="connsiteY4" fmla="*/ 0 h 516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0009" h="5160265">
                  <a:moveTo>
                    <a:pt x="1851314" y="0"/>
                  </a:moveTo>
                  <a:lnTo>
                    <a:pt x="4460009" y="3175"/>
                  </a:lnTo>
                  <a:cubicBezTo>
                    <a:pt x="4458021" y="1722077"/>
                    <a:pt x="4456032" y="3440978"/>
                    <a:pt x="4454044" y="5159880"/>
                  </a:cubicBezTo>
                  <a:lnTo>
                    <a:pt x="0" y="5160265"/>
                  </a:lnTo>
                  <a:lnTo>
                    <a:pt x="1851314" y="0"/>
                  </a:lnTo>
                  <a:close/>
                </a:path>
              </a:pathLst>
            </a:custGeom>
            <a:solidFill>
              <a:srgbClr val="0050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1">
              <a:extLst>
                <a:ext uri="{FF2B5EF4-FFF2-40B4-BE49-F238E27FC236}">
                  <a16:creationId xmlns:a16="http://schemas.microsoft.com/office/drawing/2014/main" id="{FD9EAD4D-2611-25BC-60BC-403F69B2B75B}"/>
                </a:ext>
              </a:extLst>
            </p:cNvPr>
            <p:cNvSpPr/>
            <p:nvPr userDrawn="1"/>
          </p:nvSpPr>
          <p:spPr>
            <a:xfrm>
              <a:off x="4454384" y="-3050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1" name="圖片版面配置區 10"/>
          <p:cNvSpPr>
            <a:spLocks noGrp="1"/>
          </p:cNvSpPr>
          <p:nvPr>
            <p:ph type="pic" sz="quarter" idx="13"/>
          </p:nvPr>
        </p:nvSpPr>
        <p:spPr>
          <a:xfrm>
            <a:off x="-1068" y="-1"/>
            <a:ext cx="6325289" cy="5147395"/>
          </a:xfrm>
          <a:custGeom>
            <a:avLst/>
            <a:gdLst>
              <a:gd name="connsiteX0" fmla="*/ 0 w 6335713"/>
              <a:gd name="connsiteY0" fmla="*/ 0 h 5148000"/>
              <a:gd name="connsiteX1" fmla="*/ 6335713 w 6335713"/>
              <a:gd name="connsiteY1" fmla="*/ 0 h 5148000"/>
              <a:gd name="connsiteX2" fmla="*/ 6335713 w 6335713"/>
              <a:gd name="connsiteY2" fmla="*/ 5148000 h 5148000"/>
              <a:gd name="connsiteX3" fmla="*/ 0 w 6335713"/>
              <a:gd name="connsiteY3" fmla="*/ 5148000 h 5148000"/>
              <a:gd name="connsiteX4" fmla="*/ 0 w 6335713"/>
              <a:gd name="connsiteY4" fmla="*/ 0 h 5148000"/>
              <a:gd name="connsiteX0" fmla="*/ 0 w 6335713"/>
              <a:gd name="connsiteY0" fmla="*/ 0 h 5157525"/>
              <a:gd name="connsiteX1" fmla="*/ 6335713 w 6335713"/>
              <a:gd name="connsiteY1" fmla="*/ 0 h 5157525"/>
              <a:gd name="connsiteX2" fmla="*/ 4452938 w 6335713"/>
              <a:gd name="connsiteY2" fmla="*/ 5157525 h 5157525"/>
              <a:gd name="connsiteX3" fmla="*/ 0 w 6335713"/>
              <a:gd name="connsiteY3" fmla="*/ 5148000 h 5157525"/>
              <a:gd name="connsiteX4" fmla="*/ 0 w 6335713"/>
              <a:gd name="connsiteY4" fmla="*/ 0 h 5157525"/>
              <a:gd name="connsiteX0" fmla="*/ 0 w 6319838"/>
              <a:gd name="connsiteY0" fmla="*/ 0 h 5157525"/>
              <a:gd name="connsiteX1" fmla="*/ 6319838 w 6319838"/>
              <a:gd name="connsiteY1" fmla="*/ 6350 h 5157525"/>
              <a:gd name="connsiteX2" fmla="*/ 4452938 w 6319838"/>
              <a:gd name="connsiteY2" fmla="*/ 5157525 h 5157525"/>
              <a:gd name="connsiteX3" fmla="*/ 0 w 6319838"/>
              <a:gd name="connsiteY3" fmla="*/ 5148000 h 5157525"/>
              <a:gd name="connsiteX4" fmla="*/ 0 w 6319838"/>
              <a:gd name="connsiteY4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4452938 w 6319838"/>
              <a:gd name="connsiteY3" fmla="*/ 5157525 h 5157525"/>
              <a:gd name="connsiteX4" fmla="*/ 0 w 6319838"/>
              <a:gd name="connsiteY4" fmla="*/ 5148000 h 5157525"/>
              <a:gd name="connsiteX5" fmla="*/ 0 w 6319838"/>
              <a:gd name="connsiteY5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832475 w 6319838"/>
              <a:gd name="connsiteY3" fmla="*/ 1117600 h 5157525"/>
              <a:gd name="connsiteX4" fmla="*/ 4452938 w 6319838"/>
              <a:gd name="connsiteY4" fmla="*/ 5157525 h 5157525"/>
              <a:gd name="connsiteX5" fmla="*/ 0 w 6319838"/>
              <a:gd name="connsiteY5" fmla="*/ 5148000 h 5157525"/>
              <a:gd name="connsiteX6" fmla="*/ 0 w 6319838"/>
              <a:gd name="connsiteY6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6140 w 6319838"/>
              <a:gd name="connsiteY4" fmla="*/ 1115768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4452938 w 6319838"/>
              <a:gd name="connsiteY6" fmla="*/ 5157525 h 5157525"/>
              <a:gd name="connsiteX7" fmla="*/ 0 w 6319838"/>
              <a:gd name="connsiteY7" fmla="*/ 5148000 h 5157525"/>
              <a:gd name="connsiteX8" fmla="*/ 0 w 6319838"/>
              <a:gd name="connsiteY8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48000"/>
              <a:gd name="connsiteX1" fmla="*/ 6311900 w 6319838"/>
              <a:gd name="connsiteY1" fmla="*/ 0 h 5148000"/>
              <a:gd name="connsiteX2" fmla="*/ 6319838 w 6319838"/>
              <a:gd name="connsiteY2" fmla="*/ 6350 h 5148000"/>
              <a:gd name="connsiteX3" fmla="*/ 5921375 w 6319838"/>
              <a:gd name="connsiteY3" fmla="*/ 1117600 h 5148000"/>
              <a:gd name="connsiteX4" fmla="*/ 5837972 w 6319838"/>
              <a:gd name="connsiteY4" fmla="*/ 1115769 h 5148000"/>
              <a:gd name="connsiteX5" fmla="*/ 5195528 w 6319838"/>
              <a:gd name="connsiteY5" fmla="*/ 2915452 h 5148000"/>
              <a:gd name="connsiteX6" fmla="*/ 5270659 w 6319838"/>
              <a:gd name="connsiteY6" fmla="*/ 2915452 h 5148000"/>
              <a:gd name="connsiteX7" fmla="*/ 4460268 w 6319838"/>
              <a:gd name="connsiteY7" fmla="*/ 5142866 h 5148000"/>
              <a:gd name="connsiteX8" fmla="*/ 0 w 6319838"/>
              <a:gd name="connsiteY8" fmla="*/ 5148000 h 5148000"/>
              <a:gd name="connsiteX9" fmla="*/ 0 w 6319838"/>
              <a:gd name="connsiteY9" fmla="*/ 0 h 5148000"/>
              <a:gd name="connsiteX0" fmla="*/ 1832 w 6321670"/>
              <a:gd name="connsiteY0" fmla="*/ 0 h 5144335"/>
              <a:gd name="connsiteX1" fmla="*/ 6313732 w 6321670"/>
              <a:gd name="connsiteY1" fmla="*/ 0 h 5144335"/>
              <a:gd name="connsiteX2" fmla="*/ 6321670 w 6321670"/>
              <a:gd name="connsiteY2" fmla="*/ 6350 h 5144335"/>
              <a:gd name="connsiteX3" fmla="*/ 5923207 w 6321670"/>
              <a:gd name="connsiteY3" fmla="*/ 1117600 h 5144335"/>
              <a:gd name="connsiteX4" fmla="*/ 5839804 w 6321670"/>
              <a:gd name="connsiteY4" fmla="*/ 1115769 h 5144335"/>
              <a:gd name="connsiteX5" fmla="*/ 5197360 w 6321670"/>
              <a:gd name="connsiteY5" fmla="*/ 2915452 h 5144335"/>
              <a:gd name="connsiteX6" fmla="*/ 5272491 w 6321670"/>
              <a:gd name="connsiteY6" fmla="*/ 2915452 h 5144335"/>
              <a:gd name="connsiteX7" fmla="*/ 4462100 w 6321670"/>
              <a:gd name="connsiteY7" fmla="*/ 5142866 h 5144335"/>
              <a:gd name="connsiteX8" fmla="*/ 0 w 6321670"/>
              <a:gd name="connsiteY8" fmla="*/ 5144335 h 5144335"/>
              <a:gd name="connsiteX9" fmla="*/ 1832 w 6321670"/>
              <a:gd name="connsiteY9" fmla="*/ 0 h 514433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7391 w 6321670"/>
              <a:gd name="connsiteY4" fmla="*/ 1123007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21670 w 6321670"/>
              <a:gd name="connsiteY1" fmla="*/ 6350 h 5147395"/>
              <a:gd name="connsiteX2" fmla="*/ 5923207 w 6321670"/>
              <a:gd name="connsiteY2" fmla="*/ 1117600 h 5147395"/>
              <a:gd name="connsiteX3" fmla="*/ 5837391 w 6321670"/>
              <a:gd name="connsiteY3" fmla="*/ 1123007 h 5147395"/>
              <a:gd name="connsiteX4" fmla="*/ 5197360 w 6321670"/>
              <a:gd name="connsiteY4" fmla="*/ 2915452 h 5147395"/>
              <a:gd name="connsiteX5" fmla="*/ 5272491 w 6321670"/>
              <a:gd name="connsiteY5" fmla="*/ 2915452 h 5147395"/>
              <a:gd name="connsiteX6" fmla="*/ 4462100 w 6321670"/>
              <a:gd name="connsiteY6" fmla="*/ 5142866 h 5147395"/>
              <a:gd name="connsiteX7" fmla="*/ 1814630 w 6321670"/>
              <a:gd name="connsiteY7" fmla="*/ 5147395 h 5147395"/>
              <a:gd name="connsiteX8" fmla="*/ 0 w 6321670"/>
              <a:gd name="connsiteY8" fmla="*/ 5144335 h 5147395"/>
              <a:gd name="connsiteX9" fmla="*/ 1832 w 6321670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3207 w 6325289"/>
              <a:gd name="connsiteY2" fmla="*/ 111760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2001 w 6325289"/>
              <a:gd name="connsiteY2" fmla="*/ 1120013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16656"/>
              <a:gd name="connsiteY0" fmla="*/ 0 h 5147395"/>
              <a:gd name="connsiteX1" fmla="*/ 6325289 w 6716656"/>
              <a:gd name="connsiteY1" fmla="*/ 318 h 5147395"/>
              <a:gd name="connsiteX2" fmla="*/ 5925367 w 6716656"/>
              <a:gd name="connsiteY2" fmla="*/ 1118271 h 5147395"/>
              <a:gd name="connsiteX3" fmla="*/ 5837391 w 6716656"/>
              <a:gd name="connsiteY3" fmla="*/ 1123007 h 5147395"/>
              <a:gd name="connsiteX4" fmla="*/ 5197360 w 6716656"/>
              <a:gd name="connsiteY4" fmla="*/ 2915452 h 5147395"/>
              <a:gd name="connsiteX5" fmla="*/ 5272491 w 6716656"/>
              <a:gd name="connsiteY5" fmla="*/ 2915452 h 5147395"/>
              <a:gd name="connsiteX6" fmla="*/ 4462100 w 6716656"/>
              <a:gd name="connsiteY6" fmla="*/ 5142866 h 5147395"/>
              <a:gd name="connsiteX7" fmla="*/ 1814630 w 6716656"/>
              <a:gd name="connsiteY7" fmla="*/ 5147395 h 5147395"/>
              <a:gd name="connsiteX8" fmla="*/ 0 w 6716656"/>
              <a:gd name="connsiteY8" fmla="*/ 5144335 h 5147395"/>
              <a:gd name="connsiteX9" fmla="*/ 1832 w 671665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12834"/>
              <a:gd name="connsiteY0" fmla="*/ 0 h 5147395"/>
              <a:gd name="connsiteX1" fmla="*/ 6325289 w 6712834"/>
              <a:gd name="connsiteY1" fmla="*/ 318 h 5147395"/>
              <a:gd name="connsiteX2" fmla="*/ 6006191 w 6712834"/>
              <a:gd name="connsiteY2" fmla="*/ 1117065 h 5147395"/>
              <a:gd name="connsiteX3" fmla="*/ 5837391 w 6712834"/>
              <a:gd name="connsiteY3" fmla="*/ 1123007 h 5147395"/>
              <a:gd name="connsiteX4" fmla="*/ 5197360 w 6712834"/>
              <a:gd name="connsiteY4" fmla="*/ 2915452 h 5147395"/>
              <a:gd name="connsiteX5" fmla="*/ 5272491 w 6712834"/>
              <a:gd name="connsiteY5" fmla="*/ 2915452 h 5147395"/>
              <a:gd name="connsiteX6" fmla="*/ 4462100 w 6712834"/>
              <a:gd name="connsiteY6" fmla="*/ 5142866 h 5147395"/>
              <a:gd name="connsiteX7" fmla="*/ 1814630 w 6712834"/>
              <a:gd name="connsiteY7" fmla="*/ 5147395 h 5147395"/>
              <a:gd name="connsiteX8" fmla="*/ 0 w 6712834"/>
              <a:gd name="connsiteY8" fmla="*/ 5144335 h 5147395"/>
              <a:gd name="connsiteX9" fmla="*/ 1832 w 6712834"/>
              <a:gd name="connsiteY9" fmla="*/ 0 h 5147395"/>
              <a:gd name="connsiteX0" fmla="*/ 1832 w 6696184"/>
              <a:gd name="connsiteY0" fmla="*/ 0 h 5147395"/>
              <a:gd name="connsiteX1" fmla="*/ 6325289 w 6696184"/>
              <a:gd name="connsiteY1" fmla="*/ 318 h 5147395"/>
              <a:gd name="connsiteX2" fmla="*/ 5918129 w 6696184"/>
              <a:gd name="connsiteY2" fmla="*/ 1121890 h 5147395"/>
              <a:gd name="connsiteX3" fmla="*/ 5837391 w 6696184"/>
              <a:gd name="connsiteY3" fmla="*/ 1123007 h 5147395"/>
              <a:gd name="connsiteX4" fmla="*/ 5197360 w 6696184"/>
              <a:gd name="connsiteY4" fmla="*/ 2915452 h 5147395"/>
              <a:gd name="connsiteX5" fmla="*/ 5272491 w 6696184"/>
              <a:gd name="connsiteY5" fmla="*/ 2915452 h 5147395"/>
              <a:gd name="connsiteX6" fmla="*/ 4462100 w 6696184"/>
              <a:gd name="connsiteY6" fmla="*/ 5142866 h 5147395"/>
              <a:gd name="connsiteX7" fmla="*/ 1814630 w 6696184"/>
              <a:gd name="connsiteY7" fmla="*/ 5147395 h 5147395"/>
              <a:gd name="connsiteX8" fmla="*/ 0 w 6696184"/>
              <a:gd name="connsiteY8" fmla="*/ 5144335 h 5147395"/>
              <a:gd name="connsiteX9" fmla="*/ 1832 w 6696184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778"/>
              <a:gd name="connsiteY0" fmla="*/ 0 h 5147395"/>
              <a:gd name="connsiteX1" fmla="*/ 6325289 w 6683778"/>
              <a:gd name="connsiteY1" fmla="*/ 318 h 5147395"/>
              <a:gd name="connsiteX2" fmla="*/ 5918129 w 6683778"/>
              <a:gd name="connsiteY2" fmla="*/ 1121890 h 5147395"/>
              <a:gd name="connsiteX3" fmla="*/ 5837391 w 6683778"/>
              <a:gd name="connsiteY3" fmla="*/ 1123007 h 5147395"/>
              <a:gd name="connsiteX4" fmla="*/ 5197360 w 6683778"/>
              <a:gd name="connsiteY4" fmla="*/ 2915452 h 5147395"/>
              <a:gd name="connsiteX5" fmla="*/ 5272491 w 6683778"/>
              <a:gd name="connsiteY5" fmla="*/ 2915452 h 5147395"/>
              <a:gd name="connsiteX6" fmla="*/ 4462100 w 6683778"/>
              <a:gd name="connsiteY6" fmla="*/ 5142866 h 5147395"/>
              <a:gd name="connsiteX7" fmla="*/ 1814630 w 6683778"/>
              <a:gd name="connsiteY7" fmla="*/ 5147395 h 5147395"/>
              <a:gd name="connsiteX8" fmla="*/ 0 w 6683778"/>
              <a:gd name="connsiteY8" fmla="*/ 5144335 h 5147395"/>
              <a:gd name="connsiteX9" fmla="*/ 1832 w 6683778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5719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5289" h="5147395">
                <a:moveTo>
                  <a:pt x="1832" y="0"/>
                </a:moveTo>
                <a:lnTo>
                  <a:pt x="6325289" y="318"/>
                </a:lnTo>
                <a:cubicBezTo>
                  <a:pt x="6322347" y="5143"/>
                  <a:pt x="5918553" y="1123953"/>
                  <a:pt x="5918129" y="1121890"/>
                </a:cubicBezTo>
                <a:cubicBezTo>
                  <a:pt x="5917677" y="1119690"/>
                  <a:pt x="5832482" y="1118626"/>
                  <a:pt x="5838597" y="1119388"/>
                </a:cubicBezTo>
                <a:cubicBezTo>
                  <a:pt x="5841086" y="1119698"/>
                  <a:pt x="5404789" y="2313725"/>
                  <a:pt x="5197360" y="2915452"/>
                </a:cubicBezTo>
                <a:cubicBezTo>
                  <a:pt x="5193695" y="2911787"/>
                  <a:pt x="5268826" y="2915452"/>
                  <a:pt x="5272491" y="2915452"/>
                </a:cubicBezTo>
                <a:lnTo>
                  <a:pt x="4465719" y="5142866"/>
                </a:lnTo>
                <a:lnTo>
                  <a:pt x="1814630" y="5147395"/>
                </a:lnTo>
                <a:lnTo>
                  <a:pt x="0" y="5144335"/>
                </a:lnTo>
                <a:cubicBezTo>
                  <a:pt x="611" y="3429557"/>
                  <a:pt x="1221" y="1714778"/>
                  <a:pt x="1832" y="0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14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8347604" y="3739740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2" name="標題 25"/>
          <p:cNvSpPr>
            <a:spLocks noGrp="1"/>
          </p:cNvSpPr>
          <p:nvPr>
            <p:ph type="title" hasCustomPrompt="1"/>
          </p:nvPr>
        </p:nvSpPr>
        <p:spPr>
          <a:xfrm>
            <a:off x="5413375" y="3340301"/>
            <a:ext cx="3444406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23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5375275" y="3879850"/>
            <a:ext cx="3495675" cy="825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2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algn="r">
              <a:defRPr sz="12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algn="r">
              <a:defRPr sz="110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algn="r">
              <a:defRPr sz="105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4pPr>
            <a:lvl5pPr algn="r">
              <a:defRPr sz="1050" spc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id="{527B3E19-8125-BF42-DA6B-28F101565AA9}"/>
              </a:ext>
            </a:extLst>
          </p:cNvPr>
          <p:cNvSpPr/>
          <p:nvPr userDrawn="1"/>
        </p:nvSpPr>
        <p:spPr>
          <a:xfrm>
            <a:off x="5195854" y="1118169"/>
            <a:ext cx="808071" cy="1799501"/>
          </a:xfrm>
          <a:custGeom>
            <a:avLst/>
            <a:gdLst>
              <a:gd name="connsiteX0" fmla="*/ 0 w 231775"/>
              <a:gd name="connsiteY0" fmla="*/ 0 h 5143500"/>
              <a:gd name="connsiteX1" fmla="*/ 231775 w 231775"/>
              <a:gd name="connsiteY1" fmla="*/ 0 h 5143500"/>
              <a:gd name="connsiteX2" fmla="*/ 231775 w 231775"/>
              <a:gd name="connsiteY2" fmla="*/ 5143500 h 5143500"/>
              <a:gd name="connsiteX3" fmla="*/ 0 w 231775"/>
              <a:gd name="connsiteY3" fmla="*/ 5143500 h 5143500"/>
              <a:gd name="connsiteX4" fmla="*/ 0 w 231775"/>
              <a:gd name="connsiteY4" fmla="*/ 0 h 5143500"/>
              <a:gd name="connsiteX0" fmla="*/ 0 w 1743075"/>
              <a:gd name="connsiteY0" fmla="*/ 6350 h 5149850"/>
              <a:gd name="connsiteX1" fmla="*/ 1743075 w 1743075"/>
              <a:gd name="connsiteY1" fmla="*/ 0 h 5149850"/>
              <a:gd name="connsiteX2" fmla="*/ 231775 w 1743075"/>
              <a:gd name="connsiteY2" fmla="*/ 5149850 h 5149850"/>
              <a:gd name="connsiteX3" fmla="*/ 0 w 1743075"/>
              <a:gd name="connsiteY3" fmla="*/ 5149850 h 5149850"/>
              <a:gd name="connsiteX4" fmla="*/ 0 w 1743075"/>
              <a:gd name="connsiteY4" fmla="*/ 6350 h 5149850"/>
              <a:gd name="connsiteX0" fmla="*/ 365125 w 2108200"/>
              <a:gd name="connsiteY0" fmla="*/ 6350 h 5165725"/>
              <a:gd name="connsiteX1" fmla="*/ 2108200 w 2108200"/>
              <a:gd name="connsiteY1" fmla="*/ 0 h 5165725"/>
              <a:gd name="connsiteX2" fmla="*/ 596900 w 2108200"/>
              <a:gd name="connsiteY2" fmla="*/ 5149850 h 5165725"/>
              <a:gd name="connsiteX3" fmla="*/ 0 w 2108200"/>
              <a:gd name="connsiteY3" fmla="*/ 5165725 h 5165725"/>
              <a:gd name="connsiteX4" fmla="*/ 365125 w 2108200"/>
              <a:gd name="connsiteY4" fmla="*/ 6350 h 5165725"/>
              <a:gd name="connsiteX0" fmla="*/ 365125 w 2108200"/>
              <a:gd name="connsiteY0" fmla="*/ 6350 h 5165725"/>
              <a:gd name="connsiteX1" fmla="*/ 2108200 w 2108200"/>
              <a:gd name="connsiteY1" fmla="*/ 0 h 5165725"/>
              <a:gd name="connsiteX2" fmla="*/ 225425 w 2108200"/>
              <a:gd name="connsiteY2" fmla="*/ 5153025 h 5165725"/>
              <a:gd name="connsiteX3" fmla="*/ 0 w 2108200"/>
              <a:gd name="connsiteY3" fmla="*/ 5165725 h 5165725"/>
              <a:gd name="connsiteX4" fmla="*/ 365125 w 2108200"/>
              <a:gd name="connsiteY4" fmla="*/ 6350 h 5165725"/>
              <a:gd name="connsiteX0" fmla="*/ 365125 w 2108200"/>
              <a:gd name="connsiteY0" fmla="*/ 6350 h 5165725"/>
              <a:gd name="connsiteX1" fmla="*/ 2108200 w 2108200"/>
              <a:gd name="connsiteY1" fmla="*/ 0 h 5165725"/>
              <a:gd name="connsiteX2" fmla="*/ 250825 w 2108200"/>
              <a:gd name="connsiteY2" fmla="*/ 5162550 h 5165725"/>
              <a:gd name="connsiteX3" fmla="*/ 0 w 2108200"/>
              <a:gd name="connsiteY3" fmla="*/ 5165725 h 5165725"/>
              <a:gd name="connsiteX4" fmla="*/ 365125 w 2108200"/>
              <a:gd name="connsiteY4" fmla="*/ 6350 h 5165725"/>
              <a:gd name="connsiteX0" fmla="*/ 1854200 w 2108200"/>
              <a:gd name="connsiteY0" fmla="*/ 12700 h 5165725"/>
              <a:gd name="connsiteX1" fmla="*/ 2108200 w 2108200"/>
              <a:gd name="connsiteY1" fmla="*/ 0 h 5165725"/>
              <a:gd name="connsiteX2" fmla="*/ 250825 w 2108200"/>
              <a:gd name="connsiteY2" fmla="*/ 5162550 h 5165725"/>
              <a:gd name="connsiteX3" fmla="*/ 0 w 2108200"/>
              <a:gd name="connsiteY3" fmla="*/ 5165725 h 5165725"/>
              <a:gd name="connsiteX4" fmla="*/ 1854200 w 2108200"/>
              <a:gd name="connsiteY4" fmla="*/ 12700 h 5165725"/>
              <a:gd name="connsiteX0" fmla="*/ 1844675 w 2108200"/>
              <a:gd name="connsiteY0" fmla="*/ 3175 h 5165725"/>
              <a:gd name="connsiteX1" fmla="*/ 2108200 w 2108200"/>
              <a:gd name="connsiteY1" fmla="*/ 0 h 5165725"/>
              <a:gd name="connsiteX2" fmla="*/ 250825 w 2108200"/>
              <a:gd name="connsiteY2" fmla="*/ 5162550 h 5165725"/>
              <a:gd name="connsiteX3" fmla="*/ 0 w 2108200"/>
              <a:gd name="connsiteY3" fmla="*/ 5165725 h 5165725"/>
              <a:gd name="connsiteX4" fmla="*/ 1844675 w 2108200"/>
              <a:gd name="connsiteY4" fmla="*/ 3175 h 5165725"/>
              <a:gd name="connsiteX0" fmla="*/ 1854200 w 2117725"/>
              <a:gd name="connsiteY0" fmla="*/ 3175 h 5165725"/>
              <a:gd name="connsiteX1" fmla="*/ 2117725 w 2117725"/>
              <a:gd name="connsiteY1" fmla="*/ 0 h 5165725"/>
              <a:gd name="connsiteX2" fmla="*/ 260350 w 2117725"/>
              <a:gd name="connsiteY2" fmla="*/ 5162550 h 5165725"/>
              <a:gd name="connsiteX3" fmla="*/ 0 w 2117725"/>
              <a:gd name="connsiteY3" fmla="*/ 5165725 h 5165725"/>
              <a:gd name="connsiteX4" fmla="*/ 1854200 w 2117725"/>
              <a:gd name="connsiteY4" fmla="*/ 3175 h 5165725"/>
              <a:gd name="connsiteX0" fmla="*/ 1854200 w 2117725"/>
              <a:gd name="connsiteY0" fmla="*/ 3175 h 5165725"/>
              <a:gd name="connsiteX1" fmla="*/ 2117725 w 2117725"/>
              <a:gd name="connsiteY1" fmla="*/ 0 h 5165725"/>
              <a:gd name="connsiteX2" fmla="*/ 262732 w 2117725"/>
              <a:gd name="connsiteY2" fmla="*/ 5150644 h 5165725"/>
              <a:gd name="connsiteX3" fmla="*/ 0 w 2117725"/>
              <a:gd name="connsiteY3" fmla="*/ 5165725 h 5165725"/>
              <a:gd name="connsiteX4" fmla="*/ 1854200 w 2117725"/>
              <a:gd name="connsiteY4" fmla="*/ 3175 h 5165725"/>
              <a:gd name="connsiteX0" fmla="*/ 1849437 w 2112962"/>
              <a:gd name="connsiteY0" fmla="*/ 3175 h 5160963"/>
              <a:gd name="connsiteX1" fmla="*/ 2112962 w 2112962"/>
              <a:gd name="connsiteY1" fmla="*/ 0 h 5160963"/>
              <a:gd name="connsiteX2" fmla="*/ 257969 w 2112962"/>
              <a:gd name="connsiteY2" fmla="*/ 5150644 h 5160963"/>
              <a:gd name="connsiteX3" fmla="*/ 0 w 2112962"/>
              <a:gd name="connsiteY3" fmla="*/ 5160963 h 5160963"/>
              <a:gd name="connsiteX4" fmla="*/ 1849437 w 2112962"/>
              <a:gd name="connsiteY4" fmla="*/ 3175 h 5160963"/>
              <a:gd name="connsiteX0" fmla="*/ 1847056 w 2110581"/>
              <a:gd name="connsiteY0" fmla="*/ 3175 h 5150644"/>
              <a:gd name="connsiteX1" fmla="*/ 2110581 w 2110581"/>
              <a:gd name="connsiteY1" fmla="*/ 0 h 5150644"/>
              <a:gd name="connsiteX2" fmla="*/ 255588 w 2110581"/>
              <a:gd name="connsiteY2" fmla="*/ 5150644 h 5150644"/>
              <a:gd name="connsiteX3" fmla="*/ 0 w 2110581"/>
              <a:gd name="connsiteY3" fmla="*/ 5149056 h 5150644"/>
              <a:gd name="connsiteX4" fmla="*/ 1847056 w 2110581"/>
              <a:gd name="connsiteY4" fmla="*/ 3175 h 5150644"/>
              <a:gd name="connsiteX0" fmla="*/ 1847056 w 2113756"/>
              <a:gd name="connsiteY0" fmla="*/ 0 h 5147469"/>
              <a:gd name="connsiteX1" fmla="*/ 2113756 w 2113756"/>
              <a:gd name="connsiteY1" fmla="*/ 6350 h 5147469"/>
              <a:gd name="connsiteX2" fmla="*/ 255588 w 2113756"/>
              <a:gd name="connsiteY2" fmla="*/ 5147469 h 5147469"/>
              <a:gd name="connsiteX3" fmla="*/ 0 w 2113756"/>
              <a:gd name="connsiteY3" fmla="*/ 5145881 h 5147469"/>
              <a:gd name="connsiteX4" fmla="*/ 1847056 w 2113756"/>
              <a:gd name="connsiteY4" fmla="*/ 0 h 5147469"/>
              <a:gd name="connsiteX0" fmla="*/ 1847056 w 2082006"/>
              <a:gd name="connsiteY0" fmla="*/ 0 h 5147469"/>
              <a:gd name="connsiteX1" fmla="*/ 2082006 w 2082006"/>
              <a:gd name="connsiteY1" fmla="*/ 0 h 5147469"/>
              <a:gd name="connsiteX2" fmla="*/ 255588 w 2082006"/>
              <a:gd name="connsiteY2" fmla="*/ 5147469 h 5147469"/>
              <a:gd name="connsiteX3" fmla="*/ 0 w 2082006"/>
              <a:gd name="connsiteY3" fmla="*/ 5145881 h 5147469"/>
              <a:gd name="connsiteX4" fmla="*/ 1847056 w 2082006"/>
              <a:gd name="connsiteY4" fmla="*/ 0 h 5147469"/>
              <a:gd name="connsiteX0" fmla="*/ 1847056 w 2097881"/>
              <a:gd name="connsiteY0" fmla="*/ 3175 h 5150644"/>
              <a:gd name="connsiteX1" fmla="*/ 2097881 w 2097881"/>
              <a:gd name="connsiteY1" fmla="*/ 0 h 5150644"/>
              <a:gd name="connsiteX2" fmla="*/ 255588 w 2097881"/>
              <a:gd name="connsiteY2" fmla="*/ 5150644 h 5150644"/>
              <a:gd name="connsiteX3" fmla="*/ 0 w 2097881"/>
              <a:gd name="connsiteY3" fmla="*/ 5149056 h 5150644"/>
              <a:gd name="connsiteX4" fmla="*/ 1847056 w 2097881"/>
              <a:gd name="connsiteY4" fmla="*/ 3175 h 5150644"/>
              <a:gd name="connsiteX0" fmla="*/ 1897856 w 2148681"/>
              <a:gd name="connsiteY0" fmla="*/ 3175 h 5150644"/>
              <a:gd name="connsiteX1" fmla="*/ 2148681 w 2148681"/>
              <a:gd name="connsiteY1" fmla="*/ 0 h 5150644"/>
              <a:gd name="connsiteX2" fmla="*/ 306388 w 2148681"/>
              <a:gd name="connsiteY2" fmla="*/ 5150644 h 5150644"/>
              <a:gd name="connsiteX3" fmla="*/ 0 w 2148681"/>
              <a:gd name="connsiteY3" fmla="*/ 3183731 h 5150644"/>
              <a:gd name="connsiteX4" fmla="*/ 1897856 w 2148681"/>
              <a:gd name="connsiteY4" fmla="*/ 3175 h 5150644"/>
              <a:gd name="connsiteX0" fmla="*/ 1897856 w 2148681"/>
              <a:gd name="connsiteY0" fmla="*/ 3175 h 3204369"/>
              <a:gd name="connsiteX1" fmla="*/ 2148681 w 2148681"/>
              <a:gd name="connsiteY1" fmla="*/ 0 h 3204369"/>
              <a:gd name="connsiteX2" fmla="*/ 163513 w 2148681"/>
              <a:gd name="connsiteY2" fmla="*/ 3204369 h 3204369"/>
              <a:gd name="connsiteX3" fmla="*/ 0 w 2148681"/>
              <a:gd name="connsiteY3" fmla="*/ 3183731 h 3204369"/>
              <a:gd name="connsiteX4" fmla="*/ 1897856 w 2148681"/>
              <a:gd name="connsiteY4" fmla="*/ 3175 h 3204369"/>
              <a:gd name="connsiteX0" fmla="*/ 1897856 w 2148681"/>
              <a:gd name="connsiteY0" fmla="*/ 3175 h 3183731"/>
              <a:gd name="connsiteX1" fmla="*/ 2148681 w 2148681"/>
              <a:gd name="connsiteY1" fmla="*/ 0 h 3183731"/>
              <a:gd name="connsiteX2" fmla="*/ 169863 w 2148681"/>
              <a:gd name="connsiteY2" fmla="*/ 3166269 h 3183731"/>
              <a:gd name="connsiteX3" fmla="*/ 0 w 2148681"/>
              <a:gd name="connsiteY3" fmla="*/ 3183731 h 3183731"/>
              <a:gd name="connsiteX4" fmla="*/ 1897856 w 2148681"/>
              <a:gd name="connsiteY4" fmla="*/ 3175 h 3183731"/>
              <a:gd name="connsiteX0" fmla="*/ 986631 w 2148681"/>
              <a:gd name="connsiteY0" fmla="*/ 339725 h 3183731"/>
              <a:gd name="connsiteX1" fmla="*/ 2148681 w 2148681"/>
              <a:gd name="connsiteY1" fmla="*/ 0 h 3183731"/>
              <a:gd name="connsiteX2" fmla="*/ 169863 w 2148681"/>
              <a:gd name="connsiteY2" fmla="*/ 3166269 h 3183731"/>
              <a:gd name="connsiteX3" fmla="*/ 0 w 2148681"/>
              <a:gd name="connsiteY3" fmla="*/ 3183731 h 3183731"/>
              <a:gd name="connsiteX4" fmla="*/ 986631 w 2148681"/>
              <a:gd name="connsiteY4" fmla="*/ 339725 h 3183731"/>
              <a:gd name="connsiteX0" fmla="*/ 986631 w 1139031"/>
              <a:gd name="connsiteY0" fmla="*/ 0 h 2844006"/>
              <a:gd name="connsiteX1" fmla="*/ 1139031 w 1139031"/>
              <a:gd name="connsiteY1" fmla="*/ 3175 h 2844006"/>
              <a:gd name="connsiteX2" fmla="*/ 169863 w 1139031"/>
              <a:gd name="connsiteY2" fmla="*/ 2826544 h 2844006"/>
              <a:gd name="connsiteX3" fmla="*/ 0 w 1139031"/>
              <a:gd name="connsiteY3" fmla="*/ 2844006 h 2844006"/>
              <a:gd name="connsiteX4" fmla="*/ 986631 w 1139031"/>
              <a:gd name="connsiteY4" fmla="*/ 0 h 2844006"/>
              <a:gd name="connsiteX0" fmla="*/ 816768 w 969168"/>
              <a:gd name="connsiteY0" fmla="*/ 0 h 2826544"/>
              <a:gd name="connsiteX1" fmla="*/ 969168 w 969168"/>
              <a:gd name="connsiteY1" fmla="*/ 3175 h 2826544"/>
              <a:gd name="connsiteX2" fmla="*/ 0 w 969168"/>
              <a:gd name="connsiteY2" fmla="*/ 2826544 h 2826544"/>
              <a:gd name="connsiteX3" fmla="*/ 166687 w 969168"/>
              <a:gd name="connsiteY3" fmla="*/ 1783556 h 2826544"/>
              <a:gd name="connsiteX4" fmla="*/ 816768 w 969168"/>
              <a:gd name="connsiteY4" fmla="*/ 0 h 2826544"/>
              <a:gd name="connsiteX0" fmla="*/ 650081 w 802481"/>
              <a:gd name="connsiteY0" fmla="*/ 0 h 1783556"/>
              <a:gd name="connsiteX1" fmla="*/ 802481 w 802481"/>
              <a:gd name="connsiteY1" fmla="*/ 3175 h 1783556"/>
              <a:gd name="connsiteX2" fmla="*/ 134938 w 802481"/>
              <a:gd name="connsiteY2" fmla="*/ 1772444 h 1783556"/>
              <a:gd name="connsiteX3" fmla="*/ 0 w 802481"/>
              <a:gd name="connsiteY3" fmla="*/ 1783556 h 1783556"/>
              <a:gd name="connsiteX4" fmla="*/ 650081 w 802481"/>
              <a:gd name="connsiteY4" fmla="*/ 0 h 1783556"/>
              <a:gd name="connsiteX0" fmla="*/ 650081 w 802481"/>
              <a:gd name="connsiteY0" fmla="*/ 0 h 1794433"/>
              <a:gd name="connsiteX1" fmla="*/ 802481 w 802481"/>
              <a:gd name="connsiteY1" fmla="*/ 3175 h 1794433"/>
              <a:gd name="connsiteX2" fmla="*/ 162425 w 802481"/>
              <a:gd name="connsiteY2" fmla="*/ 1794433 h 1794433"/>
              <a:gd name="connsiteX3" fmla="*/ 0 w 802481"/>
              <a:gd name="connsiteY3" fmla="*/ 1783556 h 1794433"/>
              <a:gd name="connsiteX4" fmla="*/ 650081 w 802481"/>
              <a:gd name="connsiteY4" fmla="*/ 0 h 1794433"/>
              <a:gd name="connsiteX0" fmla="*/ 642751 w 795151"/>
              <a:gd name="connsiteY0" fmla="*/ 0 h 1798216"/>
              <a:gd name="connsiteX1" fmla="*/ 795151 w 795151"/>
              <a:gd name="connsiteY1" fmla="*/ 3175 h 1798216"/>
              <a:gd name="connsiteX2" fmla="*/ 155095 w 795151"/>
              <a:gd name="connsiteY2" fmla="*/ 1794433 h 1798216"/>
              <a:gd name="connsiteX3" fmla="*/ 0 w 795151"/>
              <a:gd name="connsiteY3" fmla="*/ 1798216 h 1798216"/>
              <a:gd name="connsiteX4" fmla="*/ 642751 w 795151"/>
              <a:gd name="connsiteY4" fmla="*/ 0 h 1798216"/>
              <a:gd name="connsiteX0" fmla="*/ 653746 w 806146"/>
              <a:gd name="connsiteY0" fmla="*/ 0 h 1794433"/>
              <a:gd name="connsiteX1" fmla="*/ 806146 w 806146"/>
              <a:gd name="connsiteY1" fmla="*/ 3175 h 1794433"/>
              <a:gd name="connsiteX2" fmla="*/ 166090 w 806146"/>
              <a:gd name="connsiteY2" fmla="*/ 1794433 h 1794433"/>
              <a:gd name="connsiteX3" fmla="*/ 0 w 806146"/>
              <a:gd name="connsiteY3" fmla="*/ 1792719 h 1794433"/>
              <a:gd name="connsiteX4" fmla="*/ 653746 w 806146"/>
              <a:gd name="connsiteY4" fmla="*/ 0 h 1794433"/>
              <a:gd name="connsiteX0" fmla="*/ 653746 w 796983"/>
              <a:gd name="connsiteY0" fmla="*/ 0 h 1794433"/>
              <a:gd name="connsiteX1" fmla="*/ 796983 w 796983"/>
              <a:gd name="connsiteY1" fmla="*/ 61814 h 1794433"/>
              <a:gd name="connsiteX2" fmla="*/ 166090 w 796983"/>
              <a:gd name="connsiteY2" fmla="*/ 1794433 h 1794433"/>
              <a:gd name="connsiteX3" fmla="*/ 0 w 796983"/>
              <a:gd name="connsiteY3" fmla="*/ 1792719 h 1794433"/>
              <a:gd name="connsiteX4" fmla="*/ 653746 w 796983"/>
              <a:gd name="connsiteY4" fmla="*/ 0 h 1794433"/>
              <a:gd name="connsiteX0" fmla="*/ 653746 w 817140"/>
              <a:gd name="connsiteY0" fmla="*/ 2322 h 1796755"/>
              <a:gd name="connsiteX1" fmla="*/ 817140 w 817140"/>
              <a:gd name="connsiteY1" fmla="*/ 0 h 1796755"/>
              <a:gd name="connsiteX2" fmla="*/ 166090 w 817140"/>
              <a:gd name="connsiteY2" fmla="*/ 1796755 h 1796755"/>
              <a:gd name="connsiteX3" fmla="*/ 0 w 817140"/>
              <a:gd name="connsiteY3" fmla="*/ 1795041 h 1796755"/>
              <a:gd name="connsiteX4" fmla="*/ 653746 w 817140"/>
              <a:gd name="connsiteY4" fmla="*/ 2322 h 1796755"/>
              <a:gd name="connsiteX0" fmla="*/ 600605 w 817140"/>
              <a:gd name="connsiteY0" fmla="*/ 55463 h 1796755"/>
              <a:gd name="connsiteX1" fmla="*/ 817140 w 817140"/>
              <a:gd name="connsiteY1" fmla="*/ 0 h 1796755"/>
              <a:gd name="connsiteX2" fmla="*/ 166090 w 817140"/>
              <a:gd name="connsiteY2" fmla="*/ 1796755 h 1796755"/>
              <a:gd name="connsiteX3" fmla="*/ 0 w 817140"/>
              <a:gd name="connsiteY3" fmla="*/ 1795041 h 1796755"/>
              <a:gd name="connsiteX4" fmla="*/ 600605 w 817140"/>
              <a:gd name="connsiteY4" fmla="*/ 55463 h 1796755"/>
              <a:gd name="connsiteX0" fmla="*/ 653746 w 817140"/>
              <a:gd name="connsiteY0" fmla="*/ 0 h 1799931"/>
              <a:gd name="connsiteX1" fmla="*/ 817140 w 817140"/>
              <a:gd name="connsiteY1" fmla="*/ 3176 h 1799931"/>
              <a:gd name="connsiteX2" fmla="*/ 166090 w 817140"/>
              <a:gd name="connsiteY2" fmla="*/ 1799931 h 1799931"/>
              <a:gd name="connsiteX3" fmla="*/ 0 w 817140"/>
              <a:gd name="connsiteY3" fmla="*/ 1798217 h 1799931"/>
              <a:gd name="connsiteX4" fmla="*/ 653746 w 817140"/>
              <a:gd name="connsiteY4" fmla="*/ 0 h 1799931"/>
              <a:gd name="connsiteX0" fmla="*/ 657411 w 820805"/>
              <a:gd name="connsiteY0" fmla="*/ 0 h 1825704"/>
              <a:gd name="connsiteX1" fmla="*/ 820805 w 820805"/>
              <a:gd name="connsiteY1" fmla="*/ 3176 h 1825704"/>
              <a:gd name="connsiteX2" fmla="*/ 169755 w 820805"/>
              <a:gd name="connsiteY2" fmla="*/ 1799931 h 1825704"/>
              <a:gd name="connsiteX3" fmla="*/ 0 w 820805"/>
              <a:gd name="connsiteY3" fmla="*/ 1825704 h 1825704"/>
              <a:gd name="connsiteX4" fmla="*/ 657411 w 820805"/>
              <a:gd name="connsiteY4" fmla="*/ 0 h 1825704"/>
              <a:gd name="connsiteX0" fmla="*/ 633589 w 796983"/>
              <a:gd name="connsiteY0" fmla="*/ 0 h 1799931"/>
              <a:gd name="connsiteX1" fmla="*/ 796983 w 796983"/>
              <a:gd name="connsiteY1" fmla="*/ 3176 h 1799931"/>
              <a:gd name="connsiteX2" fmla="*/ 145933 w 796983"/>
              <a:gd name="connsiteY2" fmla="*/ 1799931 h 1799931"/>
              <a:gd name="connsiteX3" fmla="*/ 0 w 796983"/>
              <a:gd name="connsiteY3" fmla="*/ 1792720 h 1799931"/>
              <a:gd name="connsiteX4" fmla="*/ 633589 w 796983"/>
              <a:gd name="connsiteY4" fmla="*/ 0 h 1799931"/>
              <a:gd name="connsiteX0" fmla="*/ 648249 w 811643"/>
              <a:gd name="connsiteY0" fmla="*/ 0 h 1801882"/>
              <a:gd name="connsiteX1" fmla="*/ 811643 w 811643"/>
              <a:gd name="connsiteY1" fmla="*/ 3176 h 1801882"/>
              <a:gd name="connsiteX2" fmla="*/ 160593 w 811643"/>
              <a:gd name="connsiteY2" fmla="*/ 1799931 h 1801882"/>
              <a:gd name="connsiteX3" fmla="*/ 0 w 811643"/>
              <a:gd name="connsiteY3" fmla="*/ 1801882 h 1801882"/>
              <a:gd name="connsiteX4" fmla="*/ 648249 w 811643"/>
              <a:gd name="connsiteY4" fmla="*/ 0 h 1801882"/>
              <a:gd name="connsiteX0" fmla="*/ 648249 w 808071"/>
              <a:gd name="connsiteY0" fmla="*/ 0 h 1801882"/>
              <a:gd name="connsiteX1" fmla="*/ 808071 w 808071"/>
              <a:gd name="connsiteY1" fmla="*/ 3176 h 1801882"/>
              <a:gd name="connsiteX2" fmla="*/ 160593 w 808071"/>
              <a:gd name="connsiteY2" fmla="*/ 1799931 h 1801882"/>
              <a:gd name="connsiteX3" fmla="*/ 0 w 808071"/>
              <a:gd name="connsiteY3" fmla="*/ 1801882 h 1801882"/>
              <a:gd name="connsiteX4" fmla="*/ 648249 w 808071"/>
              <a:gd name="connsiteY4" fmla="*/ 0 h 1801882"/>
              <a:gd name="connsiteX0" fmla="*/ 645868 w 808071"/>
              <a:gd name="connsiteY0" fmla="*/ 0 h 1799501"/>
              <a:gd name="connsiteX1" fmla="*/ 808071 w 808071"/>
              <a:gd name="connsiteY1" fmla="*/ 795 h 1799501"/>
              <a:gd name="connsiteX2" fmla="*/ 160593 w 808071"/>
              <a:gd name="connsiteY2" fmla="*/ 1797550 h 1799501"/>
              <a:gd name="connsiteX3" fmla="*/ 0 w 808071"/>
              <a:gd name="connsiteY3" fmla="*/ 1799501 h 1799501"/>
              <a:gd name="connsiteX4" fmla="*/ 645868 w 808071"/>
              <a:gd name="connsiteY4" fmla="*/ 0 h 1799501"/>
              <a:gd name="connsiteX0" fmla="*/ 645868 w 808071"/>
              <a:gd name="connsiteY0" fmla="*/ 0 h 1799501"/>
              <a:gd name="connsiteX1" fmla="*/ 808071 w 808071"/>
              <a:gd name="connsiteY1" fmla="*/ 795 h 1799501"/>
              <a:gd name="connsiteX2" fmla="*/ 160593 w 808071"/>
              <a:gd name="connsiteY2" fmla="*/ 1798741 h 1799501"/>
              <a:gd name="connsiteX3" fmla="*/ 0 w 808071"/>
              <a:gd name="connsiteY3" fmla="*/ 1799501 h 1799501"/>
              <a:gd name="connsiteX4" fmla="*/ 645868 w 808071"/>
              <a:gd name="connsiteY4" fmla="*/ 0 h 179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071" h="1799501">
                <a:moveTo>
                  <a:pt x="645868" y="0"/>
                </a:moveTo>
                <a:lnTo>
                  <a:pt x="808071" y="795"/>
                </a:lnTo>
                <a:lnTo>
                  <a:pt x="160593" y="1798741"/>
                </a:lnTo>
                <a:lnTo>
                  <a:pt x="0" y="1799501"/>
                </a:lnTo>
                <a:lnTo>
                  <a:pt x="645868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1217935"/>
      </p:ext>
    </p:extLst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單元封面(右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>
            <a:extLst>
              <a:ext uri="{FF2B5EF4-FFF2-40B4-BE49-F238E27FC236}">
                <a16:creationId xmlns:a16="http://schemas.microsoft.com/office/drawing/2014/main" id="{81339FDA-6BDB-D802-EF79-1BA90B5EF0ED}"/>
              </a:ext>
            </a:extLst>
          </p:cNvPr>
          <p:cNvGrpSpPr/>
          <p:nvPr userDrawn="1"/>
        </p:nvGrpSpPr>
        <p:grpSpPr>
          <a:xfrm flipH="1">
            <a:off x="0" y="-9241"/>
            <a:ext cx="4709829" cy="5160265"/>
            <a:chOff x="4465921" y="-8383"/>
            <a:chExt cx="4709829" cy="5160265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607CA180-B510-ACF7-39CB-B263F220DD98}"/>
                </a:ext>
              </a:extLst>
            </p:cNvPr>
            <p:cNvGrpSpPr/>
            <p:nvPr userDrawn="1"/>
          </p:nvGrpSpPr>
          <p:grpSpPr>
            <a:xfrm>
              <a:off x="4465921" y="-8383"/>
              <a:ext cx="4709829" cy="5160265"/>
              <a:chOff x="4454384" y="-10031"/>
              <a:chExt cx="4709829" cy="5160265"/>
            </a:xfrm>
          </p:grpSpPr>
          <p:sp>
            <p:nvSpPr>
              <p:cNvPr id="9" name="矩形 1">
                <a:extLst>
                  <a:ext uri="{FF2B5EF4-FFF2-40B4-BE49-F238E27FC236}">
                    <a16:creationId xmlns:a16="http://schemas.microsoft.com/office/drawing/2014/main" id="{C05BF308-6714-3EC9-F0F0-508DCD5A35F6}"/>
                  </a:ext>
                </a:extLst>
              </p:cNvPr>
              <p:cNvSpPr/>
              <p:nvPr userDrawn="1"/>
            </p:nvSpPr>
            <p:spPr>
              <a:xfrm>
                <a:off x="4704204" y="-10031"/>
                <a:ext cx="4460009" cy="5160265"/>
              </a:xfrm>
              <a:custGeom>
                <a:avLst/>
                <a:gdLst>
                  <a:gd name="connsiteX0" fmla="*/ 0 w 1865745"/>
                  <a:gd name="connsiteY0" fmla="*/ 0 h 5150644"/>
                  <a:gd name="connsiteX1" fmla="*/ 1865745 w 1865745"/>
                  <a:gd name="connsiteY1" fmla="*/ 0 h 5150644"/>
                  <a:gd name="connsiteX2" fmla="*/ 1865745 w 1865745"/>
                  <a:gd name="connsiteY2" fmla="*/ 5150644 h 5150644"/>
                  <a:gd name="connsiteX3" fmla="*/ 0 w 1865745"/>
                  <a:gd name="connsiteY3" fmla="*/ 5150644 h 5150644"/>
                  <a:gd name="connsiteX4" fmla="*/ 0 w 1865745"/>
                  <a:gd name="connsiteY4" fmla="*/ 0 h 5150644"/>
                  <a:gd name="connsiteX0" fmla="*/ 0 w 1865745"/>
                  <a:gd name="connsiteY0" fmla="*/ 0 h 5150644"/>
                  <a:gd name="connsiteX1" fmla="*/ 1865745 w 1865745"/>
                  <a:gd name="connsiteY1" fmla="*/ 0 h 5150644"/>
                  <a:gd name="connsiteX2" fmla="*/ 24630 w 1865745"/>
                  <a:gd name="connsiteY2" fmla="*/ 5129092 h 5150644"/>
                  <a:gd name="connsiteX3" fmla="*/ 0 w 1865745"/>
                  <a:gd name="connsiteY3" fmla="*/ 5150644 h 5150644"/>
                  <a:gd name="connsiteX4" fmla="*/ 0 w 1865745"/>
                  <a:gd name="connsiteY4" fmla="*/ 0 h 5150644"/>
                  <a:gd name="connsiteX0" fmla="*/ 397164 w 2262909"/>
                  <a:gd name="connsiteY0" fmla="*/ 0 h 5129092"/>
                  <a:gd name="connsiteX1" fmla="*/ 2262909 w 2262909"/>
                  <a:gd name="connsiteY1" fmla="*/ 0 h 5129092"/>
                  <a:gd name="connsiteX2" fmla="*/ 421794 w 2262909"/>
                  <a:gd name="connsiteY2" fmla="*/ 5129092 h 5129092"/>
                  <a:gd name="connsiteX3" fmla="*/ 0 w 2262909"/>
                  <a:gd name="connsiteY3" fmla="*/ 4944365 h 5129092"/>
                  <a:gd name="connsiteX4" fmla="*/ 397164 w 2262909"/>
                  <a:gd name="connsiteY4" fmla="*/ 0 h 5129092"/>
                  <a:gd name="connsiteX0" fmla="*/ 397164 w 2262909"/>
                  <a:gd name="connsiteY0" fmla="*/ 0 h 5159880"/>
                  <a:gd name="connsiteX1" fmla="*/ 2262909 w 2262909"/>
                  <a:gd name="connsiteY1" fmla="*/ 0 h 5159880"/>
                  <a:gd name="connsiteX2" fmla="*/ 2250594 w 2262909"/>
                  <a:gd name="connsiteY2" fmla="*/ 5159880 h 5159880"/>
                  <a:gd name="connsiteX3" fmla="*/ 0 w 2262909"/>
                  <a:gd name="connsiteY3" fmla="*/ 4944365 h 5159880"/>
                  <a:gd name="connsiteX4" fmla="*/ 397164 w 2262909"/>
                  <a:gd name="connsiteY4" fmla="*/ 0 h 5159880"/>
                  <a:gd name="connsiteX0" fmla="*/ 2584739 w 4450484"/>
                  <a:gd name="connsiteY0" fmla="*/ 0 h 5159880"/>
                  <a:gd name="connsiteX1" fmla="*/ 4450484 w 4450484"/>
                  <a:gd name="connsiteY1" fmla="*/ 0 h 5159880"/>
                  <a:gd name="connsiteX2" fmla="*/ 4438169 w 4450484"/>
                  <a:gd name="connsiteY2" fmla="*/ 5159880 h 5159880"/>
                  <a:gd name="connsiteX3" fmla="*/ 0 w 4450484"/>
                  <a:gd name="connsiteY3" fmla="*/ 5153915 h 5159880"/>
                  <a:gd name="connsiteX4" fmla="*/ 2584739 w 4450484"/>
                  <a:gd name="connsiteY4" fmla="*/ 0 h 5159880"/>
                  <a:gd name="connsiteX0" fmla="*/ 1851314 w 4450484"/>
                  <a:gd name="connsiteY0" fmla="*/ 0 h 5163055"/>
                  <a:gd name="connsiteX1" fmla="*/ 4450484 w 4450484"/>
                  <a:gd name="connsiteY1" fmla="*/ 3175 h 5163055"/>
                  <a:gd name="connsiteX2" fmla="*/ 4438169 w 4450484"/>
                  <a:gd name="connsiteY2" fmla="*/ 5163055 h 5163055"/>
                  <a:gd name="connsiteX3" fmla="*/ 0 w 4450484"/>
                  <a:gd name="connsiteY3" fmla="*/ 5157090 h 5163055"/>
                  <a:gd name="connsiteX4" fmla="*/ 1851314 w 4450484"/>
                  <a:gd name="connsiteY4" fmla="*/ 0 h 5163055"/>
                  <a:gd name="connsiteX0" fmla="*/ 1860839 w 4460009"/>
                  <a:gd name="connsiteY0" fmla="*/ 0 h 5163055"/>
                  <a:gd name="connsiteX1" fmla="*/ 4460009 w 4460009"/>
                  <a:gd name="connsiteY1" fmla="*/ 3175 h 5163055"/>
                  <a:gd name="connsiteX2" fmla="*/ 4447694 w 4460009"/>
                  <a:gd name="connsiteY2" fmla="*/ 5163055 h 5163055"/>
                  <a:gd name="connsiteX3" fmla="*/ 0 w 4460009"/>
                  <a:gd name="connsiteY3" fmla="*/ 5160265 h 5163055"/>
                  <a:gd name="connsiteX4" fmla="*/ 1860839 w 4460009"/>
                  <a:gd name="connsiteY4" fmla="*/ 0 h 5163055"/>
                  <a:gd name="connsiteX0" fmla="*/ 1860839 w 4460009"/>
                  <a:gd name="connsiteY0" fmla="*/ 0 h 5160265"/>
                  <a:gd name="connsiteX1" fmla="*/ 4460009 w 4460009"/>
                  <a:gd name="connsiteY1" fmla="*/ 3175 h 5160265"/>
                  <a:gd name="connsiteX2" fmla="*/ 4454044 w 4460009"/>
                  <a:gd name="connsiteY2" fmla="*/ 5159880 h 5160265"/>
                  <a:gd name="connsiteX3" fmla="*/ 0 w 4460009"/>
                  <a:gd name="connsiteY3" fmla="*/ 5160265 h 5160265"/>
                  <a:gd name="connsiteX4" fmla="*/ 1860839 w 4460009"/>
                  <a:gd name="connsiteY4" fmla="*/ 0 h 5160265"/>
                  <a:gd name="connsiteX0" fmla="*/ 1851314 w 4460009"/>
                  <a:gd name="connsiteY0" fmla="*/ 12700 h 5157090"/>
                  <a:gd name="connsiteX1" fmla="*/ 4460009 w 4460009"/>
                  <a:gd name="connsiteY1" fmla="*/ 0 h 5157090"/>
                  <a:gd name="connsiteX2" fmla="*/ 4454044 w 4460009"/>
                  <a:gd name="connsiteY2" fmla="*/ 5156705 h 5157090"/>
                  <a:gd name="connsiteX3" fmla="*/ 0 w 4460009"/>
                  <a:gd name="connsiteY3" fmla="*/ 5157090 h 5157090"/>
                  <a:gd name="connsiteX4" fmla="*/ 1851314 w 4460009"/>
                  <a:gd name="connsiteY4" fmla="*/ 12700 h 5157090"/>
                  <a:gd name="connsiteX0" fmla="*/ 1851314 w 4460009"/>
                  <a:gd name="connsiteY0" fmla="*/ 0 h 5160265"/>
                  <a:gd name="connsiteX1" fmla="*/ 4460009 w 4460009"/>
                  <a:gd name="connsiteY1" fmla="*/ 3175 h 5160265"/>
                  <a:gd name="connsiteX2" fmla="*/ 4454044 w 4460009"/>
                  <a:gd name="connsiteY2" fmla="*/ 5159880 h 5160265"/>
                  <a:gd name="connsiteX3" fmla="*/ 0 w 4460009"/>
                  <a:gd name="connsiteY3" fmla="*/ 5160265 h 5160265"/>
                  <a:gd name="connsiteX4" fmla="*/ 1851314 w 4460009"/>
                  <a:gd name="connsiteY4" fmla="*/ 0 h 516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0009" h="5160265">
                    <a:moveTo>
                      <a:pt x="1851314" y="0"/>
                    </a:moveTo>
                    <a:lnTo>
                      <a:pt x="4460009" y="3175"/>
                    </a:lnTo>
                    <a:cubicBezTo>
                      <a:pt x="4458021" y="1722077"/>
                      <a:pt x="4456032" y="3440978"/>
                      <a:pt x="4454044" y="5159880"/>
                    </a:cubicBezTo>
                    <a:lnTo>
                      <a:pt x="0" y="5160265"/>
                    </a:lnTo>
                    <a:lnTo>
                      <a:pt x="1851314" y="0"/>
                    </a:lnTo>
                    <a:close/>
                  </a:path>
                </a:pathLst>
              </a:custGeom>
              <a:solidFill>
                <a:srgbClr val="0050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" name="矩形 1">
                <a:extLst>
                  <a:ext uri="{FF2B5EF4-FFF2-40B4-BE49-F238E27FC236}">
                    <a16:creationId xmlns:a16="http://schemas.microsoft.com/office/drawing/2014/main" id="{FACC6E83-863A-2D0B-7CBD-F3B045E5F4D7}"/>
                  </a:ext>
                </a:extLst>
              </p:cNvPr>
              <p:cNvSpPr/>
              <p:nvPr userDrawn="1"/>
            </p:nvSpPr>
            <p:spPr>
              <a:xfrm>
                <a:off x="4454384" y="-3050"/>
                <a:ext cx="2097881" cy="5150644"/>
              </a:xfrm>
              <a:custGeom>
                <a:avLst/>
                <a:gdLst>
                  <a:gd name="connsiteX0" fmla="*/ 0 w 231775"/>
                  <a:gd name="connsiteY0" fmla="*/ 0 h 5143500"/>
                  <a:gd name="connsiteX1" fmla="*/ 231775 w 231775"/>
                  <a:gd name="connsiteY1" fmla="*/ 0 h 5143500"/>
                  <a:gd name="connsiteX2" fmla="*/ 231775 w 231775"/>
                  <a:gd name="connsiteY2" fmla="*/ 5143500 h 5143500"/>
                  <a:gd name="connsiteX3" fmla="*/ 0 w 231775"/>
                  <a:gd name="connsiteY3" fmla="*/ 5143500 h 5143500"/>
                  <a:gd name="connsiteX4" fmla="*/ 0 w 231775"/>
                  <a:gd name="connsiteY4" fmla="*/ 0 h 5143500"/>
                  <a:gd name="connsiteX0" fmla="*/ 0 w 1743075"/>
                  <a:gd name="connsiteY0" fmla="*/ 6350 h 5149850"/>
                  <a:gd name="connsiteX1" fmla="*/ 1743075 w 1743075"/>
                  <a:gd name="connsiteY1" fmla="*/ 0 h 5149850"/>
                  <a:gd name="connsiteX2" fmla="*/ 231775 w 1743075"/>
                  <a:gd name="connsiteY2" fmla="*/ 5149850 h 5149850"/>
                  <a:gd name="connsiteX3" fmla="*/ 0 w 1743075"/>
                  <a:gd name="connsiteY3" fmla="*/ 5149850 h 5149850"/>
                  <a:gd name="connsiteX4" fmla="*/ 0 w 1743075"/>
                  <a:gd name="connsiteY4" fmla="*/ 6350 h 5149850"/>
                  <a:gd name="connsiteX0" fmla="*/ 365125 w 2108200"/>
                  <a:gd name="connsiteY0" fmla="*/ 6350 h 5165725"/>
                  <a:gd name="connsiteX1" fmla="*/ 2108200 w 2108200"/>
                  <a:gd name="connsiteY1" fmla="*/ 0 h 5165725"/>
                  <a:gd name="connsiteX2" fmla="*/ 596900 w 2108200"/>
                  <a:gd name="connsiteY2" fmla="*/ 5149850 h 5165725"/>
                  <a:gd name="connsiteX3" fmla="*/ 0 w 2108200"/>
                  <a:gd name="connsiteY3" fmla="*/ 5165725 h 5165725"/>
                  <a:gd name="connsiteX4" fmla="*/ 365125 w 2108200"/>
                  <a:gd name="connsiteY4" fmla="*/ 6350 h 5165725"/>
                  <a:gd name="connsiteX0" fmla="*/ 365125 w 2108200"/>
                  <a:gd name="connsiteY0" fmla="*/ 6350 h 5165725"/>
                  <a:gd name="connsiteX1" fmla="*/ 2108200 w 2108200"/>
                  <a:gd name="connsiteY1" fmla="*/ 0 h 5165725"/>
                  <a:gd name="connsiteX2" fmla="*/ 225425 w 2108200"/>
                  <a:gd name="connsiteY2" fmla="*/ 5153025 h 5165725"/>
                  <a:gd name="connsiteX3" fmla="*/ 0 w 2108200"/>
                  <a:gd name="connsiteY3" fmla="*/ 5165725 h 5165725"/>
                  <a:gd name="connsiteX4" fmla="*/ 365125 w 2108200"/>
                  <a:gd name="connsiteY4" fmla="*/ 6350 h 5165725"/>
                  <a:gd name="connsiteX0" fmla="*/ 365125 w 2108200"/>
                  <a:gd name="connsiteY0" fmla="*/ 6350 h 5165725"/>
                  <a:gd name="connsiteX1" fmla="*/ 2108200 w 2108200"/>
                  <a:gd name="connsiteY1" fmla="*/ 0 h 5165725"/>
                  <a:gd name="connsiteX2" fmla="*/ 250825 w 2108200"/>
                  <a:gd name="connsiteY2" fmla="*/ 5162550 h 5165725"/>
                  <a:gd name="connsiteX3" fmla="*/ 0 w 2108200"/>
                  <a:gd name="connsiteY3" fmla="*/ 5165725 h 5165725"/>
                  <a:gd name="connsiteX4" fmla="*/ 365125 w 2108200"/>
                  <a:gd name="connsiteY4" fmla="*/ 6350 h 5165725"/>
                  <a:gd name="connsiteX0" fmla="*/ 1854200 w 2108200"/>
                  <a:gd name="connsiteY0" fmla="*/ 12700 h 5165725"/>
                  <a:gd name="connsiteX1" fmla="*/ 2108200 w 2108200"/>
                  <a:gd name="connsiteY1" fmla="*/ 0 h 5165725"/>
                  <a:gd name="connsiteX2" fmla="*/ 250825 w 2108200"/>
                  <a:gd name="connsiteY2" fmla="*/ 5162550 h 5165725"/>
                  <a:gd name="connsiteX3" fmla="*/ 0 w 2108200"/>
                  <a:gd name="connsiteY3" fmla="*/ 5165725 h 5165725"/>
                  <a:gd name="connsiteX4" fmla="*/ 1854200 w 2108200"/>
                  <a:gd name="connsiteY4" fmla="*/ 12700 h 5165725"/>
                  <a:gd name="connsiteX0" fmla="*/ 1844675 w 2108200"/>
                  <a:gd name="connsiteY0" fmla="*/ 3175 h 5165725"/>
                  <a:gd name="connsiteX1" fmla="*/ 2108200 w 2108200"/>
                  <a:gd name="connsiteY1" fmla="*/ 0 h 5165725"/>
                  <a:gd name="connsiteX2" fmla="*/ 250825 w 2108200"/>
                  <a:gd name="connsiteY2" fmla="*/ 5162550 h 5165725"/>
                  <a:gd name="connsiteX3" fmla="*/ 0 w 2108200"/>
                  <a:gd name="connsiteY3" fmla="*/ 5165725 h 5165725"/>
                  <a:gd name="connsiteX4" fmla="*/ 1844675 w 2108200"/>
                  <a:gd name="connsiteY4" fmla="*/ 3175 h 5165725"/>
                  <a:gd name="connsiteX0" fmla="*/ 1854200 w 2117725"/>
                  <a:gd name="connsiteY0" fmla="*/ 3175 h 5165725"/>
                  <a:gd name="connsiteX1" fmla="*/ 2117725 w 2117725"/>
                  <a:gd name="connsiteY1" fmla="*/ 0 h 5165725"/>
                  <a:gd name="connsiteX2" fmla="*/ 260350 w 2117725"/>
                  <a:gd name="connsiteY2" fmla="*/ 5162550 h 5165725"/>
                  <a:gd name="connsiteX3" fmla="*/ 0 w 2117725"/>
                  <a:gd name="connsiteY3" fmla="*/ 5165725 h 5165725"/>
                  <a:gd name="connsiteX4" fmla="*/ 1854200 w 2117725"/>
                  <a:gd name="connsiteY4" fmla="*/ 3175 h 5165725"/>
                  <a:gd name="connsiteX0" fmla="*/ 1854200 w 2117725"/>
                  <a:gd name="connsiteY0" fmla="*/ 3175 h 5165725"/>
                  <a:gd name="connsiteX1" fmla="*/ 2117725 w 2117725"/>
                  <a:gd name="connsiteY1" fmla="*/ 0 h 5165725"/>
                  <a:gd name="connsiteX2" fmla="*/ 262732 w 2117725"/>
                  <a:gd name="connsiteY2" fmla="*/ 5150644 h 5165725"/>
                  <a:gd name="connsiteX3" fmla="*/ 0 w 2117725"/>
                  <a:gd name="connsiteY3" fmla="*/ 5165725 h 5165725"/>
                  <a:gd name="connsiteX4" fmla="*/ 1854200 w 2117725"/>
                  <a:gd name="connsiteY4" fmla="*/ 3175 h 5165725"/>
                  <a:gd name="connsiteX0" fmla="*/ 1849437 w 2112962"/>
                  <a:gd name="connsiteY0" fmla="*/ 3175 h 5160963"/>
                  <a:gd name="connsiteX1" fmla="*/ 2112962 w 2112962"/>
                  <a:gd name="connsiteY1" fmla="*/ 0 h 5160963"/>
                  <a:gd name="connsiteX2" fmla="*/ 257969 w 2112962"/>
                  <a:gd name="connsiteY2" fmla="*/ 5150644 h 5160963"/>
                  <a:gd name="connsiteX3" fmla="*/ 0 w 2112962"/>
                  <a:gd name="connsiteY3" fmla="*/ 5160963 h 5160963"/>
                  <a:gd name="connsiteX4" fmla="*/ 1849437 w 2112962"/>
                  <a:gd name="connsiteY4" fmla="*/ 3175 h 5160963"/>
                  <a:gd name="connsiteX0" fmla="*/ 1847056 w 2110581"/>
                  <a:gd name="connsiteY0" fmla="*/ 3175 h 5150644"/>
                  <a:gd name="connsiteX1" fmla="*/ 2110581 w 2110581"/>
                  <a:gd name="connsiteY1" fmla="*/ 0 h 5150644"/>
                  <a:gd name="connsiteX2" fmla="*/ 255588 w 2110581"/>
                  <a:gd name="connsiteY2" fmla="*/ 5150644 h 5150644"/>
                  <a:gd name="connsiteX3" fmla="*/ 0 w 2110581"/>
                  <a:gd name="connsiteY3" fmla="*/ 5149056 h 5150644"/>
                  <a:gd name="connsiteX4" fmla="*/ 1847056 w 2110581"/>
                  <a:gd name="connsiteY4" fmla="*/ 3175 h 5150644"/>
                  <a:gd name="connsiteX0" fmla="*/ 1847056 w 2113756"/>
                  <a:gd name="connsiteY0" fmla="*/ 0 h 5147469"/>
                  <a:gd name="connsiteX1" fmla="*/ 2113756 w 2113756"/>
                  <a:gd name="connsiteY1" fmla="*/ 6350 h 5147469"/>
                  <a:gd name="connsiteX2" fmla="*/ 255588 w 2113756"/>
                  <a:gd name="connsiteY2" fmla="*/ 5147469 h 5147469"/>
                  <a:gd name="connsiteX3" fmla="*/ 0 w 2113756"/>
                  <a:gd name="connsiteY3" fmla="*/ 5145881 h 5147469"/>
                  <a:gd name="connsiteX4" fmla="*/ 1847056 w 2113756"/>
                  <a:gd name="connsiteY4" fmla="*/ 0 h 5147469"/>
                  <a:gd name="connsiteX0" fmla="*/ 1847056 w 2082006"/>
                  <a:gd name="connsiteY0" fmla="*/ 0 h 5147469"/>
                  <a:gd name="connsiteX1" fmla="*/ 2082006 w 2082006"/>
                  <a:gd name="connsiteY1" fmla="*/ 0 h 5147469"/>
                  <a:gd name="connsiteX2" fmla="*/ 255588 w 2082006"/>
                  <a:gd name="connsiteY2" fmla="*/ 5147469 h 5147469"/>
                  <a:gd name="connsiteX3" fmla="*/ 0 w 2082006"/>
                  <a:gd name="connsiteY3" fmla="*/ 5145881 h 5147469"/>
                  <a:gd name="connsiteX4" fmla="*/ 1847056 w 2082006"/>
                  <a:gd name="connsiteY4" fmla="*/ 0 h 5147469"/>
                  <a:gd name="connsiteX0" fmla="*/ 1847056 w 2097881"/>
                  <a:gd name="connsiteY0" fmla="*/ 3175 h 5150644"/>
                  <a:gd name="connsiteX1" fmla="*/ 2097881 w 2097881"/>
                  <a:gd name="connsiteY1" fmla="*/ 0 h 5150644"/>
                  <a:gd name="connsiteX2" fmla="*/ 255588 w 2097881"/>
                  <a:gd name="connsiteY2" fmla="*/ 5150644 h 5150644"/>
                  <a:gd name="connsiteX3" fmla="*/ 0 w 2097881"/>
                  <a:gd name="connsiteY3" fmla="*/ 5149056 h 5150644"/>
                  <a:gd name="connsiteX4" fmla="*/ 1847056 w 2097881"/>
                  <a:gd name="connsiteY4" fmla="*/ 3175 h 5150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881" h="5150644">
                    <a:moveTo>
                      <a:pt x="1847056" y="3175"/>
                    </a:moveTo>
                    <a:lnTo>
                      <a:pt x="2097881" y="0"/>
                    </a:lnTo>
                    <a:lnTo>
                      <a:pt x="255588" y="5150644"/>
                    </a:lnTo>
                    <a:lnTo>
                      <a:pt x="0" y="5149056"/>
                    </a:lnTo>
                    <a:lnTo>
                      <a:pt x="1847056" y="3175"/>
                    </a:ln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2" name="矩形 1">
              <a:extLst>
                <a:ext uri="{FF2B5EF4-FFF2-40B4-BE49-F238E27FC236}">
                  <a16:creationId xmlns:a16="http://schemas.microsoft.com/office/drawing/2014/main" id="{0B5E5F39-A1D3-5049-01D0-F7A4F5AB6CB4}"/>
                </a:ext>
              </a:extLst>
            </p:cNvPr>
            <p:cNvSpPr/>
            <p:nvPr userDrawn="1"/>
          </p:nvSpPr>
          <p:spPr>
            <a:xfrm>
              <a:off x="5195854" y="1118169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1" name="圖片版面配置區 10"/>
          <p:cNvSpPr>
            <a:spLocks noGrp="1"/>
          </p:cNvSpPr>
          <p:nvPr>
            <p:ph type="pic" sz="quarter" idx="13"/>
          </p:nvPr>
        </p:nvSpPr>
        <p:spPr>
          <a:xfrm flipH="1">
            <a:off x="2846761" y="-2805"/>
            <a:ext cx="6325289" cy="5147395"/>
          </a:xfrm>
          <a:custGeom>
            <a:avLst/>
            <a:gdLst>
              <a:gd name="connsiteX0" fmla="*/ 0 w 6335713"/>
              <a:gd name="connsiteY0" fmla="*/ 0 h 5148000"/>
              <a:gd name="connsiteX1" fmla="*/ 6335713 w 6335713"/>
              <a:gd name="connsiteY1" fmla="*/ 0 h 5148000"/>
              <a:gd name="connsiteX2" fmla="*/ 6335713 w 6335713"/>
              <a:gd name="connsiteY2" fmla="*/ 5148000 h 5148000"/>
              <a:gd name="connsiteX3" fmla="*/ 0 w 6335713"/>
              <a:gd name="connsiteY3" fmla="*/ 5148000 h 5148000"/>
              <a:gd name="connsiteX4" fmla="*/ 0 w 6335713"/>
              <a:gd name="connsiteY4" fmla="*/ 0 h 5148000"/>
              <a:gd name="connsiteX0" fmla="*/ 0 w 6335713"/>
              <a:gd name="connsiteY0" fmla="*/ 0 h 5157525"/>
              <a:gd name="connsiteX1" fmla="*/ 6335713 w 6335713"/>
              <a:gd name="connsiteY1" fmla="*/ 0 h 5157525"/>
              <a:gd name="connsiteX2" fmla="*/ 4452938 w 6335713"/>
              <a:gd name="connsiteY2" fmla="*/ 5157525 h 5157525"/>
              <a:gd name="connsiteX3" fmla="*/ 0 w 6335713"/>
              <a:gd name="connsiteY3" fmla="*/ 5148000 h 5157525"/>
              <a:gd name="connsiteX4" fmla="*/ 0 w 6335713"/>
              <a:gd name="connsiteY4" fmla="*/ 0 h 5157525"/>
              <a:gd name="connsiteX0" fmla="*/ 0 w 6319838"/>
              <a:gd name="connsiteY0" fmla="*/ 0 h 5157525"/>
              <a:gd name="connsiteX1" fmla="*/ 6319838 w 6319838"/>
              <a:gd name="connsiteY1" fmla="*/ 6350 h 5157525"/>
              <a:gd name="connsiteX2" fmla="*/ 4452938 w 6319838"/>
              <a:gd name="connsiteY2" fmla="*/ 5157525 h 5157525"/>
              <a:gd name="connsiteX3" fmla="*/ 0 w 6319838"/>
              <a:gd name="connsiteY3" fmla="*/ 5148000 h 5157525"/>
              <a:gd name="connsiteX4" fmla="*/ 0 w 6319838"/>
              <a:gd name="connsiteY4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4452938 w 6319838"/>
              <a:gd name="connsiteY3" fmla="*/ 5157525 h 5157525"/>
              <a:gd name="connsiteX4" fmla="*/ 0 w 6319838"/>
              <a:gd name="connsiteY4" fmla="*/ 5148000 h 5157525"/>
              <a:gd name="connsiteX5" fmla="*/ 0 w 6319838"/>
              <a:gd name="connsiteY5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832475 w 6319838"/>
              <a:gd name="connsiteY3" fmla="*/ 1117600 h 5157525"/>
              <a:gd name="connsiteX4" fmla="*/ 4452938 w 6319838"/>
              <a:gd name="connsiteY4" fmla="*/ 5157525 h 5157525"/>
              <a:gd name="connsiteX5" fmla="*/ 0 w 6319838"/>
              <a:gd name="connsiteY5" fmla="*/ 5148000 h 5157525"/>
              <a:gd name="connsiteX6" fmla="*/ 0 w 6319838"/>
              <a:gd name="connsiteY6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17600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6140 w 6319838"/>
              <a:gd name="connsiteY4" fmla="*/ 1115768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2475 w 6319838"/>
              <a:gd name="connsiteY4" fmla="*/ 1121266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28810 w 6319838"/>
              <a:gd name="connsiteY4" fmla="*/ 1117601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4452938 w 6319838"/>
              <a:gd name="connsiteY5" fmla="*/ 5157525 h 5157525"/>
              <a:gd name="connsiteX6" fmla="*/ 0 w 6319838"/>
              <a:gd name="connsiteY6" fmla="*/ 5148000 h 5157525"/>
              <a:gd name="connsiteX7" fmla="*/ 0 w 6319838"/>
              <a:gd name="connsiteY7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4452938 w 6319838"/>
              <a:gd name="connsiteY6" fmla="*/ 5157525 h 5157525"/>
              <a:gd name="connsiteX7" fmla="*/ 0 w 6319838"/>
              <a:gd name="connsiteY7" fmla="*/ 5148000 h 5157525"/>
              <a:gd name="connsiteX8" fmla="*/ 0 w 6319838"/>
              <a:gd name="connsiteY8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57525"/>
              <a:gd name="connsiteX1" fmla="*/ 6311900 w 6319838"/>
              <a:gd name="connsiteY1" fmla="*/ 0 h 5157525"/>
              <a:gd name="connsiteX2" fmla="*/ 6319838 w 6319838"/>
              <a:gd name="connsiteY2" fmla="*/ 6350 h 5157525"/>
              <a:gd name="connsiteX3" fmla="*/ 5921375 w 6319838"/>
              <a:gd name="connsiteY3" fmla="*/ 1117600 h 5157525"/>
              <a:gd name="connsiteX4" fmla="*/ 5837972 w 6319838"/>
              <a:gd name="connsiteY4" fmla="*/ 1115769 h 5157525"/>
              <a:gd name="connsiteX5" fmla="*/ 5195528 w 6319838"/>
              <a:gd name="connsiteY5" fmla="*/ 2915452 h 5157525"/>
              <a:gd name="connsiteX6" fmla="*/ 5270659 w 6319838"/>
              <a:gd name="connsiteY6" fmla="*/ 2915452 h 5157525"/>
              <a:gd name="connsiteX7" fmla="*/ 4452938 w 6319838"/>
              <a:gd name="connsiteY7" fmla="*/ 5157525 h 5157525"/>
              <a:gd name="connsiteX8" fmla="*/ 0 w 6319838"/>
              <a:gd name="connsiteY8" fmla="*/ 5148000 h 5157525"/>
              <a:gd name="connsiteX9" fmla="*/ 0 w 6319838"/>
              <a:gd name="connsiteY9" fmla="*/ 0 h 5157525"/>
              <a:gd name="connsiteX0" fmla="*/ 0 w 6319838"/>
              <a:gd name="connsiteY0" fmla="*/ 0 h 5148000"/>
              <a:gd name="connsiteX1" fmla="*/ 6311900 w 6319838"/>
              <a:gd name="connsiteY1" fmla="*/ 0 h 5148000"/>
              <a:gd name="connsiteX2" fmla="*/ 6319838 w 6319838"/>
              <a:gd name="connsiteY2" fmla="*/ 6350 h 5148000"/>
              <a:gd name="connsiteX3" fmla="*/ 5921375 w 6319838"/>
              <a:gd name="connsiteY3" fmla="*/ 1117600 h 5148000"/>
              <a:gd name="connsiteX4" fmla="*/ 5837972 w 6319838"/>
              <a:gd name="connsiteY4" fmla="*/ 1115769 h 5148000"/>
              <a:gd name="connsiteX5" fmla="*/ 5195528 w 6319838"/>
              <a:gd name="connsiteY5" fmla="*/ 2915452 h 5148000"/>
              <a:gd name="connsiteX6" fmla="*/ 5270659 w 6319838"/>
              <a:gd name="connsiteY6" fmla="*/ 2915452 h 5148000"/>
              <a:gd name="connsiteX7" fmla="*/ 4460268 w 6319838"/>
              <a:gd name="connsiteY7" fmla="*/ 5142866 h 5148000"/>
              <a:gd name="connsiteX8" fmla="*/ 0 w 6319838"/>
              <a:gd name="connsiteY8" fmla="*/ 5148000 h 5148000"/>
              <a:gd name="connsiteX9" fmla="*/ 0 w 6319838"/>
              <a:gd name="connsiteY9" fmla="*/ 0 h 5148000"/>
              <a:gd name="connsiteX0" fmla="*/ 1832 w 6321670"/>
              <a:gd name="connsiteY0" fmla="*/ 0 h 5144335"/>
              <a:gd name="connsiteX1" fmla="*/ 6313732 w 6321670"/>
              <a:gd name="connsiteY1" fmla="*/ 0 h 5144335"/>
              <a:gd name="connsiteX2" fmla="*/ 6321670 w 6321670"/>
              <a:gd name="connsiteY2" fmla="*/ 6350 h 5144335"/>
              <a:gd name="connsiteX3" fmla="*/ 5923207 w 6321670"/>
              <a:gd name="connsiteY3" fmla="*/ 1117600 h 5144335"/>
              <a:gd name="connsiteX4" fmla="*/ 5839804 w 6321670"/>
              <a:gd name="connsiteY4" fmla="*/ 1115769 h 5144335"/>
              <a:gd name="connsiteX5" fmla="*/ 5197360 w 6321670"/>
              <a:gd name="connsiteY5" fmla="*/ 2915452 h 5144335"/>
              <a:gd name="connsiteX6" fmla="*/ 5272491 w 6321670"/>
              <a:gd name="connsiteY6" fmla="*/ 2915452 h 5144335"/>
              <a:gd name="connsiteX7" fmla="*/ 4462100 w 6321670"/>
              <a:gd name="connsiteY7" fmla="*/ 5142866 h 5144335"/>
              <a:gd name="connsiteX8" fmla="*/ 0 w 6321670"/>
              <a:gd name="connsiteY8" fmla="*/ 5144335 h 5144335"/>
              <a:gd name="connsiteX9" fmla="*/ 1832 w 6321670"/>
              <a:gd name="connsiteY9" fmla="*/ 0 h 514433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9804 w 6321670"/>
              <a:gd name="connsiteY4" fmla="*/ 1115769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13732 w 6321670"/>
              <a:gd name="connsiteY1" fmla="*/ 0 h 5147395"/>
              <a:gd name="connsiteX2" fmla="*/ 6321670 w 6321670"/>
              <a:gd name="connsiteY2" fmla="*/ 6350 h 5147395"/>
              <a:gd name="connsiteX3" fmla="*/ 5923207 w 6321670"/>
              <a:gd name="connsiteY3" fmla="*/ 1117600 h 5147395"/>
              <a:gd name="connsiteX4" fmla="*/ 5837391 w 6321670"/>
              <a:gd name="connsiteY4" fmla="*/ 1123007 h 5147395"/>
              <a:gd name="connsiteX5" fmla="*/ 5197360 w 6321670"/>
              <a:gd name="connsiteY5" fmla="*/ 2915452 h 5147395"/>
              <a:gd name="connsiteX6" fmla="*/ 5272491 w 6321670"/>
              <a:gd name="connsiteY6" fmla="*/ 2915452 h 5147395"/>
              <a:gd name="connsiteX7" fmla="*/ 4462100 w 6321670"/>
              <a:gd name="connsiteY7" fmla="*/ 5142866 h 5147395"/>
              <a:gd name="connsiteX8" fmla="*/ 1814630 w 6321670"/>
              <a:gd name="connsiteY8" fmla="*/ 5147395 h 5147395"/>
              <a:gd name="connsiteX9" fmla="*/ 0 w 6321670"/>
              <a:gd name="connsiteY9" fmla="*/ 5144335 h 5147395"/>
              <a:gd name="connsiteX10" fmla="*/ 1832 w 6321670"/>
              <a:gd name="connsiteY10" fmla="*/ 0 h 5147395"/>
              <a:gd name="connsiteX0" fmla="*/ 1832 w 6321670"/>
              <a:gd name="connsiteY0" fmla="*/ 0 h 5147395"/>
              <a:gd name="connsiteX1" fmla="*/ 6321670 w 6321670"/>
              <a:gd name="connsiteY1" fmla="*/ 6350 h 5147395"/>
              <a:gd name="connsiteX2" fmla="*/ 5923207 w 6321670"/>
              <a:gd name="connsiteY2" fmla="*/ 1117600 h 5147395"/>
              <a:gd name="connsiteX3" fmla="*/ 5837391 w 6321670"/>
              <a:gd name="connsiteY3" fmla="*/ 1123007 h 5147395"/>
              <a:gd name="connsiteX4" fmla="*/ 5197360 w 6321670"/>
              <a:gd name="connsiteY4" fmla="*/ 2915452 h 5147395"/>
              <a:gd name="connsiteX5" fmla="*/ 5272491 w 6321670"/>
              <a:gd name="connsiteY5" fmla="*/ 2915452 h 5147395"/>
              <a:gd name="connsiteX6" fmla="*/ 4462100 w 6321670"/>
              <a:gd name="connsiteY6" fmla="*/ 5142866 h 5147395"/>
              <a:gd name="connsiteX7" fmla="*/ 1814630 w 6321670"/>
              <a:gd name="connsiteY7" fmla="*/ 5147395 h 5147395"/>
              <a:gd name="connsiteX8" fmla="*/ 0 w 6321670"/>
              <a:gd name="connsiteY8" fmla="*/ 5144335 h 5147395"/>
              <a:gd name="connsiteX9" fmla="*/ 1832 w 6321670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3207 w 6325289"/>
              <a:gd name="connsiteY2" fmla="*/ 111760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22001 w 6325289"/>
              <a:gd name="connsiteY2" fmla="*/ 1120013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16656"/>
              <a:gd name="connsiteY0" fmla="*/ 0 h 5147395"/>
              <a:gd name="connsiteX1" fmla="*/ 6325289 w 6716656"/>
              <a:gd name="connsiteY1" fmla="*/ 318 h 5147395"/>
              <a:gd name="connsiteX2" fmla="*/ 5925367 w 6716656"/>
              <a:gd name="connsiteY2" fmla="*/ 1118271 h 5147395"/>
              <a:gd name="connsiteX3" fmla="*/ 5837391 w 6716656"/>
              <a:gd name="connsiteY3" fmla="*/ 1123007 h 5147395"/>
              <a:gd name="connsiteX4" fmla="*/ 5197360 w 6716656"/>
              <a:gd name="connsiteY4" fmla="*/ 2915452 h 5147395"/>
              <a:gd name="connsiteX5" fmla="*/ 5272491 w 6716656"/>
              <a:gd name="connsiteY5" fmla="*/ 2915452 h 5147395"/>
              <a:gd name="connsiteX6" fmla="*/ 4462100 w 6716656"/>
              <a:gd name="connsiteY6" fmla="*/ 5142866 h 5147395"/>
              <a:gd name="connsiteX7" fmla="*/ 1814630 w 6716656"/>
              <a:gd name="connsiteY7" fmla="*/ 5147395 h 5147395"/>
              <a:gd name="connsiteX8" fmla="*/ 0 w 6716656"/>
              <a:gd name="connsiteY8" fmla="*/ 5144335 h 5147395"/>
              <a:gd name="connsiteX9" fmla="*/ 1832 w 671665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92716"/>
              <a:gd name="connsiteY0" fmla="*/ 0 h 5147395"/>
              <a:gd name="connsiteX1" fmla="*/ 6325289 w 6692716"/>
              <a:gd name="connsiteY1" fmla="*/ 318 h 5147395"/>
              <a:gd name="connsiteX2" fmla="*/ 5925367 w 6692716"/>
              <a:gd name="connsiteY2" fmla="*/ 1118271 h 5147395"/>
              <a:gd name="connsiteX3" fmla="*/ 5837391 w 6692716"/>
              <a:gd name="connsiteY3" fmla="*/ 1123007 h 5147395"/>
              <a:gd name="connsiteX4" fmla="*/ 5197360 w 6692716"/>
              <a:gd name="connsiteY4" fmla="*/ 2915452 h 5147395"/>
              <a:gd name="connsiteX5" fmla="*/ 5272491 w 6692716"/>
              <a:gd name="connsiteY5" fmla="*/ 2915452 h 5147395"/>
              <a:gd name="connsiteX6" fmla="*/ 4462100 w 6692716"/>
              <a:gd name="connsiteY6" fmla="*/ 5142866 h 5147395"/>
              <a:gd name="connsiteX7" fmla="*/ 1814630 w 6692716"/>
              <a:gd name="connsiteY7" fmla="*/ 5147395 h 5147395"/>
              <a:gd name="connsiteX8" fmla="*/ 0 w 6692716"/>
              <a:gd name="connsiteY8" fmla="*/ 5144335 h 5147395"/>
              <a:gd name="connsiteX9" fmla="*/ 1832 w 6692716"/>
              <a:gd name="connsiteY9" fmla="*/ 0 h 5147395"/>
              <a:gd name="connsiteX0" fmla="*/ 1832 w 6687628"/>
              <a:gd name="connsiteY0" fmla="*/ 0 h 5147395"/>
              <a:gd name="connsiteX1" fmla="*/ 6325289 w 6687628"/>
              <a:gd name="connsiteY1" fmla="*/ 318 h 5147395"/>
              <a:gd name="connsiteX2" fmla="*/ 5837391 w 6687628"/>
              <a:gd name="connsiteY2" fmla="*/ 1123007 h 5147395"/>
              <a:gd name="connsiteX3" fmla="*/ 5197360 w 6687628"/>
              <a:gd name="connsiteY3" fmla="*/ 2915452 h 5147395"/>
              <a:gd name="connsiteX4" fmla="*/ 5272491 w 6687628"/>
              <a:gd name="connsiteY4" fmla="*/ 2915452 h 5147395"/>
              <a:gd name="connsiteX5" fmla="*/ 4462100 w 6687628"/>
              <a:gd name="connsiteY5" fmla="*/ 5142866 h 5147395"/>
              <a:gd name="connsiteX6" fmla="*/ 1814630 w 6687628"/>
              <a:gd name="connsiteY6" fmla="*/ 5147395 h 5147395"/>
              <a:gd name="connsiteX7" fmla="*/ 0 w 6687628"/>
              <a:gd name="connsiteY7" fmla="*/ 5144335 h 5147395"/>
              <a:gd name="connsiteX8" fmla="*/ 1832 w 6687628"/>
              <a:gd name="connsiteY8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09997"/>
              <a:gd name="connsiteY0" fmla="*/ 0 h 5147395"/>
              <a:gd name="connsiteX1" fmla="*/ 6325289 w 6709997"/>
              <a:gd name="connsiteY1" fmla="*/ 318 h 5147395"/>
              <a:gd name="connsiteX2" fmla="*/ 5991715 w 6709997"/>
              <a:gd name="connsiteY2" fmla="*/ 897512 h 5147395"/>
              <a:gd name="connsiteX3" fmla="*/ 5837391 w 6709997"/>
              <a:gd name="connsiteY3" fmla="*/ 1123007 h 5147395"/>
              <a:gd name="connsiteX4" fmla="*/ 5197360 w 6709997"/>
              <a:gd name="connsiteY4" fmla="*/ 2915452 h 5147395"/>
              <a:gd name="connsiteX5" fmla="*/ 5272491 w 6709997"/>
              <a:gd name="connsiteY5" fmla="*/ 2915452 h 5147395"/>
              <a:gd name="connsiteX6" fmla="*/ 4462100 w 6709997"/>
              <a:gd name="connsiteY6" fmla="*/ 5142866 h 5147395"/>
              <a:gd name="connsiteX7" fmla="*/ 1814630 w 6709997"/>
              <a:gd name="connsiteY7" fmla="*/ 5147395 h 5147395"/>
              <a:gd name="connsiteX8" fmla="*/ 0 w 6709997"/>
              <a:gd name="connsiteY8" fmla="*/ 5144335 h 5147395"/>
              <a:gd name="connsiteX9" fmla="*/ 1832 w 6709997"/>
              <a:gd name="connsiteY9" fmla="*/ 0 h 5147395"/>
              <a:gd name="connsiteX0" fmla="*/ 1832 w 6712834"/>
              <a:gd name="connsiteY0" fmla="*/ 0 h 5147395"/>
              <a:gd name="connsiteX1" fmla="*/ 6325289 w 6712834"/>
              <a:gd name="connsiteY1" fmla="*/ 318 h 5147395"/>
              <a:gd name="connsiteX2" fmla="*/ 6006191 w 6712834"/>
              <a:gd name="connsiteY2" fmla="*/ 1117065 h 5147395"/>
              <a:gd name="connsiteX3" fmla="*/ 5837391 w 6712834"/>
              <a:gd name="connsiteY3" fmla="*/ 1123007 h 5147395"/>
              <a:gd name="connsiteX4" fmla="*/ 5197360 w 6712834"/>
              <a:gd name="connsiteY4" fmla="*/ 2915452 h 5147395"/>
              <a:gd name="connsiteX5" fmla="*/ 5272491 w 6712834"/>
              <a:gd name="connsiteY5" fmla="*/ 2915452 h 5147395"/>
              <a:gd name="connsiteX6" fmla="*/ 4462100 w 6712834"/>
              <a:gd name="connsiteY6" fmla="*/ 5142866 h 5147395"/>
              <a:gd name="connsiteX7" fmla="*/ 1814630 w 6712834"/>
              <a:gd name="connsiteY7" fmla="*/ 5147395 h 5147395"/>
              <a:gd name="connsiteX8" fmla="*/ 0 w 6712834"/>
              <a:gd name="connsiteY8" fmla="*/ 5144335 h 5147395"/>
              <a:gd name="connsiteX9" fmla="*/ 1832 w 6712834"/>
              <a:gd name="connsiteY9" fmla="*/ 0 h 5147395"/>
              <a:gd name="connsiteX0" fmla="*/ 1832 w 6696184"/>
              <a:gd name="connsiteY0" fmla="*/ 0 h 5147395"/>
              <a:gd name="connsiteX1" fmla="*/ 6325289 w 6696184"/>
              <a:gd name="connsiteY1" fmla="*/ 318 h 5147395"/>
              <a:gd name="connsiteX2" fmla="*/ 5918129 w 6696184"/>
              <a:gd name="connsiteY2" fmla="*/ 1121890 h 5147395"/>
              <a:gd name="connsiteX3" fmla="*/ 5837391 w 6696184"/>
              <a:gd name="connsiteY3" fmla="*/ 1123007 h 5147395"/>
              <a:gd name="connsiteX4" fmla="*/ 5197360 w 6696184"/>
              <a:gd name="connsiteY4" fmla="*/ 2915452 h 5147395"/>
              <a:gd name="connsiteX5" fmla="*/ 5272491 w 6696184"/>
              <a:gd name="connsiteY5" fmla="*/ 2915452 h 5147395"/>
              <a:gd name="connsiteX6" fmla="*/ 4462100 w 6696184"/>
              <a:gd name="connsiteY6" fmla="*/ 5142866 h 5147395"/>
              <a:gd name="connsiteX7" fmla="*/ 1814630 w 6696184"/>
              <a:gd name="connsiteY7" fmla="*/ 5147395 h 5147395"/>
              <a:gd name="connsiteX8" fmla="*/ 0 w 6696184"/>
              <a:gd name="connsiteY8" fmla="*/ 5144335 h 5147395"/>
              <a:gd name="connsiteX9" fmla="*/ 1832 w 6696184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530"/>
              <a:gd name="connsiteY0" fmla="*/ 0 h 5147395"/>
              <a:gd name="connsiteX1" fmla="*/ 6325289 w 6683530"/>
              <a:gd name="connsiteY1" fmla="*/ 318 h 5147395"/>
              <a:gd name="connsiteX2" fmla="*/ 5918129 w 6683530"/>
              <a:gd name="connsiteY2" fmla="*/ 1121890 h 5147395"/>
              <a:gd name="connsiteX3" fmla="*/ 5837391 w 6683530"/>
              <a:gd name="connsiteY3" fmla="*/ 1123007 h 5147395"/>
              <a:gd name="connsiteX4" fmla="*/ 5197360 w 6683530"/>
              <a:gd name="connsiteY4" fmla="*/ 2915452 h 5147395"/>
              <a:gd name="connsiteX5" fmla="*/ 5272491 w 6683530"/>
              <a:gd name="connsiteY5" fmla="*/ 2915452 h 5147395"/>
              <a:gd name="connsiteX6" fmla="*/ 4462100 w 6683530"/>
              <a:gd name="connsiteY6" fmla="*/ 5142866 h 5147395"/>
              <a:gd name="connsiteX7" fmla="*/ 1814630 w 6683530"/>
              <a:gd name="connsiteY7" fmla="*/ 5147395 h 5147395"/>
              <a:gd name="connsiteX8" fmla="*/ 0 w 6683530"/>
              <a:gd name="connsiteY8" fmla="*/ 5144335 h 5147395"/>
              <a:gd name="connsiteX9" fmla="*/ 1832 w 6683530"/>
              <a:gd name="connsiteY9" fmla="*/ 0 h 5147395"/>
              <a:gd name="connsiteX0" fmla="*/ 1832 w 6683778"/>
              <a:gd name="connsiteY0" fmla="*/ 0 h 5147395"/>
              <a:gd name="connsiteX1" fmla="*/ 6325289 w 6683778"/>
              <a:gd name="connsiteY1" fmla="*/ 318 h 5147395"/>
              <a:gd name="connsiteX2" fmla="*/ 5918129 w 6683778"/>
              <a:gd name="connsiteY2" fmla="*/ 1121890 h 5147395"/>
              <a:gd name="connsiteX3" fmla="*/ 5837391 w 6683778"/>
              <a:gd name="connsiteY3" fmla="*/ 1123007 h 5147395"/>
              <a:gd name="connsiteX4" fmla="*/ 5197360 w 6683778"/>
              <a:gd name="connsiteY4" fmla="*/ 2915452 h 5147395"/>
              <a:gd name="connsiteX5" fmla="*/ 5272491 w 6683778"/>
              <a:gd name="connsiteY5" fmla="*/ 2915452 h 5147395"/>
              <a:gd name="connsiteX6" fmla="*/ 4462100 w 6683778"/>
              <a:gd name="connsiteY6" fmla="*/ 5142866 h 5147395"/>
              <a:gd name="connsiteX7" fmla="*/ 1814630 w 6683778"/>
              <a:gd name="connsiteY7" fmla="*/ 5147395 h 5147395"/>
              <a:gd name="connsiteX8" fmla="*/ 0 w 6683778"/>
              <a:gd name="connsiteY8" fmla="*/ 5144335 h 5147395"/>
              <a:gd name="connsiteX9" fmla="*/ 1832 w 6683778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527364 w 6325289"/>
              <a:gd name="connsiteY3" fmla="*/ 108319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41010 w 6325289"/>
              <a:gd name="connsiteY3" fmla="*/ 1112150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7391 w 6325289"/>
              <a:gd name="connsiteY3" fmla="*/ 1123007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2100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  <a:gd name="connsiteX0" fmla="*/ 1832 w 6325289"/>
              <a:gd name="connsiteY0" fmla="*/ 0 h 5147395"/>
              <a:gd name="connsiteX1" fmla="*/ 6325289 w 6325289"/>
              <a:gd name="connsiteY1" fmla="*/ 318 h 5147395"/>
              <a:gd name="connsiteX2" fmla="*/ 5918129 w 6325289"/>
              <a:gd name="connsiteY2" fmla="*/ 1121890 h 5147395"/>
              <a:gd name="connsiteX3" fmla="*/ 5838597 w 6325289"/>
              <a:gd name="connsiteY3" fmla="*/ 1119388 h 5147395"/>
              <a:gd name="connsiteX4" fmla="*/ 5197360 w 6325289"/>
              <a:gd name="connsiteY4" fmla="*/ 2915452 h 5147395"/>
              <a:gd name="connsiteX5" fmla="*/ 5272491 w 6325289"/>
              <a:gd name="connsiteY5" fmla="*/ 2915452 h 5147395"/>
              <a:gd name="connsiteX6" fmla="*/ 4465719 w 6325289"/>
              <a:gd name="connsiteY6" fmla="*/ 5142866 h 5147395"/>
              <a:gd name="connsiteX7" fmla="*/ 1814630 w 6325289"/>
              <a:gd name="connsiteY7" fmla="*/ 5147395 h 5147395"/>
              <a:gd name="connsiteX8" fmla="*/ 0 w 6325289"/>
              <a:gd name="connsiteY8" fmla="*/ 5144335 h 5147395"/>
              <a:gd name="connsiteX9" fmla="*/ 1832 w 6325289"/>
              <a:gd name="connsiteY9" fmla="*/ 0 h 51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5289" h="5147395">
                <a:moveTo>
                  <a:pt x="1832" y="0"/>
                </a:moveTo>
                <a:lnTo>
                  <a:pt x="6325289" y="318"/>
                </a:lnTo>
                <a:cubicBezTo>
                  <a:pt x="6322347" y="5143"/>
                  <a:pt x="5918553" y="1123953"/>
                  <a:pt x="5918129" y="1121890"/>
                </a:cubicBezTo>
                <a:cubicBezTo>
                  <a:pt x="5917677" y="1119690"/>
                  <a:pt x="5832482" y="1118626"/>
                  <a:pt x="5838597" y="1119388"/>
                </a:cubicBezTo>
                <a:cubicBezTo>
                  <a:pt x="5841086" y="1119698"/>
                  <a:pt x="5404789" y="2313725"/>
                  <a:pt x="5197360" y="2915452"/>
                </a:cubicBezTo>
                <a:cubicBezTo>
                  <a:pt x="5193695" y="2911787"/>
                  <a:pt x="5268826" y="2915452"/>
                  <a:pt x="5272491" y="2915452"/>
                </a:cubicBezTo>
                <a:lnTo>
                  <a:pt x="4465719" y="5142866"/>
                </a:lnTo>
                <a:lnTo>
                  <a:pt x="1814630" y="5147395"/>
                </a:lnTo>
                <a:lnTo>
                  <a:pt x="0" y="5144335"/>
                </a:lnTo>
                <a:cubicBezTo>
                  <a:pt x="611" y="3429557"/>
                  <a:pt x="1221" y="1714778"/>
                  <a:pt x="1832" y="0"/>
                </a:cubicBezTo>
                <a:close/>
              </a:path>
            </a:pathLst>
          </a:cu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/>
          <a:lstStyle>
            <a:lvl1pPr marL="0" indent="0">
              <a:buNone/>
              <a:defRPr sz="14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 userDrawn="1"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344179" y="1477653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標題 25"/>
          <p:cNvSpPr>
            <a:spLocks noGrp="1"/>
          </p:cNvSpPr>
          <p:nvPr userDrawn="1">
            <p:ph type="title" hasCustomPrompt="1"/>
          </p:nvPr>
        </p:nvSpPr>
        <p:spPr>
          <a:xfrm>
            <a:off x="241086" y="1078214"/>
            <a:ext cx="2557773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16" name="文字版面配置區 29"/>
          <p:cNvSpPr>
            <a:spLocks noGrp="1"/>
          </p:cNvSpPr>
          <p:nvPr userDrawn="1">
            <p:ph type="body" sz="quarter" idx="27"/>
          </p:nvPr>
        </p:nvSpPr>
        <p:spPr>
          <a:xfrm>
            <a:off x="240299" y="1701185"/>
            <a:ext cx="2824930" cy="3022602"/>
          </a:xfrm>
          <a:prstGeom prst="rect">
            <a:avLst/>
          </a:prstGeom>
        </p:spPr>
        <p:txBody>
          <a:bodyPr>
            <a:noAutofit/>
          </a:bodyPr>
          <a:lstStyle>
            <a:lvl1pPr marL="216000" indent="-252000" algn="l">
              <a:buFont typeface="Wingdings" pitchFamily="2" charset="2"/>
              <a:buChar char="l"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432000" indent="-180000" algn="l">
              <a:spcBef>
                <a:spcPts val="500"/>
              </a:spcBef>
              <a:buFont typeface="Wingdings" pitchFamily="2" charset="2"/>
              <a:buChar char="l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648000" indent="-180000" algn="l">
              <a:buFont typeface="Microsoft YaHei" pitchFamily="34" charset="-122"/>
              <a:buChar char="◎"/>
              <a:defRPr sz="105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</p:txBody>
      </p:sp>
    </p:spTree>
    <p:extLst>
      <p:ext uri="{BB962C8B-B14F-4D97-AF65-F5344CB8AC3E}">
        <p14:creationId xmlns:p14="http://schemas.microsoft.com/office/powerpoint/2010/main" val="189773797"/>
      </p:ext>
    </p:extLst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單元封面-綠底">
    <p:bg>
      <p:bgPr>
        <a:solidFill>
          <a:srgbClr val="0050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圖片版面配置區 6"/>
          <p:cNvSpPr>
            <a:spLocks noGrp="1"/>
          </p:cNvSpPr>
          <p:nvPr>
            <p:ph type="pic" sz="quarter" idx="28"/>
          </p:nvPr>
        </p:nvSpPr>
        <p:spPr>
          <a:xfrm>
            <a:off x="0" y="0"/>
            <a:ext cx="3595688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 userDrawn="1"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6946636" y="2591642"/>
            <a:ext cx="432000" cy="21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AACD06"/>
              </a:solidFill>
            </a:endParaRPr>
          </a:p>
        </p:txBody>
      </p:sp>
      <p:sp>
        <p:nvSpPr>
          <p:cNvPr id="15" name="標題 25"/>
          <p:cNvSpPr>
            <a:spLocks noGrp="1"/>
          </p:cNvSpPr>
          <p:nvPr userDrawn="1">
            <p:ph type="title" hasCustomPrompt="1"/>
          </p:nvPr>
        </p:nvSpPr>
        <p:spPr>
          <a:xfrm>
            <a:off x="3771898" y="2159217"/>
            <a:ext cx="3705224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按一下以編輯標題樣式</a:t>
            </a:r>
          </a:p>
        </p:txBody>
      </p:sp>
      <p:sp>
        <p:nvSpPr>
          <p:cNvPr id="16" name="文字版面配置區 29"/>
          <p:cNvSpPr>
            <a:spLocks noGrp="1"/>
          </p:cNvSpPr>
          <p:nvPr userDrawn="1">
            <p:ph type="body" sz="quarter" idx="27"/>
          </p:nvPr>
        </p:nvSpPr>
        <p:spPr>
          <a:xfrm>
            <a:off x="3770493" y="2805991"/>
            <a:ext cx="3725679" cy="1894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 typeface="Wingdings" pitchFamily="2" charset="2"/>
              <a:buNone/>
              <a:defRPr sz="14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432000" indent="-180000" algn="r">
              <a:spcBef>
                <a:spcPts val="500"/>
              </a:spcBef>
              <a:buFont typeface="Wingdings" pitchFamily="2" charset="2"/>
              <a:buChar char="l"/>
              <a:defRPr sz="110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648000" indent="-180000" algn="r">
              <a:buFont typeface="Microsoft YaHei" pitchFamily="34" charset="-122"/>
              <a:buChar char="◎"/>
              <a:defRPr sz="105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rgbClr val="8E8E8E"/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212F5592-B6EC-D78C-6237-C43D17F114AE}"/>
              </a:ext>
            </a:extLst>
          </p:cNvPr>
          <p:cNvGrpSpPr/>
          <p:nvPr userDrawn="1"/>
        </p:nvGrpSpPr>
        <p:grpSpPr>
          <a:xfrm flipH="1">
            <a:off x="7051754" y="-3118"/>
            <a:ext cx="2097881" cy="5150644"/>
            <a:chOff x="5829" y="-7144"/>
            <a:chExt cx="2097881" cy="5150644"/>
          </a:xfrm>
        </p:grpSpPr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E78DD509-7378-0155-D51D-5C7C6DB43AE7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1">
              <a:extLst>
                <a:ext uri="{FF2B5EF4-FFF2-40B4-BE49-F238E27FC236}">
                  <a16:creationId xmlns:a16="http://schemas.microsoft.com/office/drawing/2014/main" id="{8C32029D-08BA-54A3-ECA6-1D8B415E7EB8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6000852"/>
      </p:ext>
    </p:extLst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文置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E9CA12DB-0096-127D-B804-77FFFBE8F41F}"/>
              </a:ext>
            </a:extLst>
          </p:cNvPr>
          <p:cNvGrpSpPr/>
          <p:nvPr userDrawn="1"/>
        </p:nvGrpSpPr>
        <p:grpSpPr>
          <a:xfrm>
            <a:off x="5829" y="-7144"/>
            <a:ext cx="2097881" cy="5150644"/>
            <a:chOff x="5829" y="-7144"/>
            <a:chExt cx="2097881" cy="5150644"/>
          </a:xfrm>
        </p:grpSpPr>
        <p:sp>
          <p:nvSpPr>
            <p:cNvPr id="4" name="矩形 1">
              <a:extLst>
                <a:ext uri="{FF2B5EF4-FFF2-40B4-BE49-F238E27FC236}">
                  <a16:creationId xmlns:a16="http://schemas.microsoft.com/office/drawing/2014/main" id="{C0139EE2-0704-4860-3A4B-C0E5103306B8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1">
              <a:extLst>
                <a:ext uri="{FF2B5EF4-FFF2-40B4-BE49-F238E27FC236}">
                  <a16:creationId xmlns:a16="http://schemas.microsoft.com/office/drawing/2014/main" id="{E94349F9-3636-9863-CD92-37B8CB6E2077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256514" y="0"/>
            <a:ext cx="4578036" cy="5143500"/>
          </a:xfrm>
          <a:prstGeom prst="parallelogram">
            <a:avLst>
              <a:gd name="adj" fmla="val 40353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F23372B-5E8F-44D9-9436-71025850C4AA}" type="datetime1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217318" y="1441264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標題 25"/>
          <p:cNvSpPr>
            <a:spLocks noGrp="1"/>
          </p:cNvSpPr>
          <p:nvPr>
            <p:ph type="title"/>
          </p:nvPr>
        </p:nvSpPr>
        <p:spPr>
          <a:xfrm>
            <a:off x="4781550" y="1047773"/>
            <a:ext cx="3963017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4778792" y="1682751"/>
            <a:ext cx="3971506" cy="30226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r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r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r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r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423180313"/>
      </p:ext>
    </p:extLst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版型-右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FBB1E13A-C0FA-B604-B283-236CDD851B82}"/>
              </a:ext>
            </a:extLst>
          </p:cNvPr>
          <p:cNvGrpSpPr/>
          <p:nvPr userDrawn="1"/>
        </p:nvGrpSpPr>
        <p:grpSpPr>
          <a:xfrm>
            <a:off x="4478424" y="-3412"/>
            <a:ext cx="2097881" cy="5150644"/>
            <a:chOff x="5829" y="-7144"/>
            <a:chExt cx="2097881" cy="5150644"/>
          </a:xfrm>
        </p:grpSpPr>
        <p:sp>
          <p:nvSpPr>
            <p:cNvPr id="6" name="矩形 1">
              <a:extLst>
                <a:ext uri="{FF2B5EF4-FFF2-40B4-BE49-F238E27FC236}">
                  <a16:creationId xmlns:a16="http://schemas.microsoft.com/office/drawing/2014/main" id="{8E04D628-34D4-33F3-99F5-CB71FDA5E80A}"/>
                </a:ext>
              </a:extLst>
            </p:cNvPr>
            <p:cNvSpPr/>
            <p:nvPr userDrawn="1"/>
          </p:nvSpPr>
          <p:spPr>
            <a:xfrm>
              <a:off x="5829" y="-7144"/>
              <a:ext cx="2097881" cy="5150644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881" h="5150644">
                  <a:moveTo>
                    <a:pt x="1847056" y="3175"/>
                  </a:moveTo>
                  <a:lnTo>
                    <a:pt x="2097881" y="0"/>
                  </a:lnTo>
                  <a:lnTo>
                    <a:pt x="255588" y="5150644"/>
                  </a:lnTo>
                  <a:lnTo>
                    <a:pt x="0" y="5149056"/>
                  </a:lnTo>
                  <a:lnTo>
                    <a:pt x="1847056" y="3175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1">
              <a:extLst>
                <a:ext uri="{FF2B5EF4-FFF2-40B4-BE49-F238E27FC236}">
                  <a16:creationId xmlns:a16="http://schemas.microsoft.com/office/drawing/2014/main" id="{629B0A39-B2AF-A304-FDD8-8D89996D89A3}"/>
                </a:ext>
              </a:extLst>
            </p:cNvPr>
            <p:cNvSpPr/>
            <p:nvPr userDrawn="1"/>
          </p:nvSpPr>
          <p:spPr>
            <a:xfrm>
              <a:off x="728049" y="1124576"/>
              <a:ext cx="808071" cy="1799501"/>
            </a:xfrm>
            <a:custGeom>
              <a:avLst/>
              <a:gdLst>
                <a:gd name="connsiteX0" fmla="*/ 0 w 231775"/>
                <a:gd name="connsiteY0" fmla="*/ 0 h 5143500"/>
                <a:gd name="connsiteX1" fmla="*/ 231775 w 231775"/>
                <a:gd name="connsiteY1" fmla="*/ 0 h 5143500"/>
                <a:gd name="connsiteX2" fmla="*/ 231775 w 231775"/>
                <a:gd name="connsiteY2" fmla="*/ 5143500 h 5143500"/>
                <a:gd name="connsiteX3" fmla="*/ 0 w 231775"/>
                <a:gd name="connsiteY3" fmla="*/ 5143500 h 5143500"/>
                <a:gd name="connsiteX4" fmla="*/ 0 w 231775"/>
                <a:gd name="connsiteY4" fmla="*/ 0 h 5143500"/>
                <a:gd name="connsiteX0" fmla="*/ 0 w 1743075"/>
                <a:gd name="connsiteY0" fmla="*/ 6350 h 5149850"/>
                <a:gd name="connsiteX1" fmla="*/ 1743075 w 1743075"/>
                <a:gd name="connsiteY1" fmla="*/ 0 h 5149850"/>
                <a:gd name="connsiteX2" fmla="*/ 231775 w 1743075"/>
                <a:gd name="connsiteY2" fmla="*/ 5149850 h 5149850"/>
                <a:gd name="connsiteX3" fmla="*/ 0 w 1743075"/>
                <a:gd name="connsiteY3" fmla="*/ 5149850 h 5149850"/>
                <a:gd name="connsiteX4" fmla="*/ 0 w 1743075"/>
                <a:gd name="connsiteY4" fmla="*/ 6350 h 5149850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596900 w 2108200"/>
                <a:gd name="connsiteY2" fmla="*/ 51498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25425 w 2108200"/>
                <a:gd name="connsiteY2" fmla="*/ 5153025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365125 w 2108200"/>
                <a:gd name="connsiteY0" fmla="*/ 635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365125 w 2108200"/>
                <a:gd name="connsiteY4" fmla="*/ 6350 h 5165725"/>
                <a:gd name="connsiteX0" fmla="*/ 1854200 w 2108200"/>
                <a:gd name="connsiteY0" fmla="*/ 12700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54200 w 2108200"/>
                <a:gd name="connsiteY4" fmla="*/ 12700 h 5165725"/>
                <a:gd name="connsiteX0" fmla="*/ 1844675 w 2108200"/>
                <a:gd name="connsiteY0" fmla="*/ 3175 h 5165725"/>
                <a:gd name="connsiteX1" fmla="*/ 2108200 w 2108200"/>
                <a:gd name="connsiteY1" fmla="*/ 0 h 5165725"/>
                <a:gd name="connsiteX2" fmla="*/ 250825 w 2108200"/>
                <a:gd name="connsiteY2" fmla="*/ 5162550 h 5165725"/>
                <a:gd name="connsiteX3" fmla="*/ 0 w 2108200"/>
                <a:gd name="connsiteY3" fmla="*/ 5165725 h 5165725"/>
                <a:gd name="connsiteX4" fmla="*/ 1844675 w 2108200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0350 w 2117725"/>
                <a:gd name="connsiteY2" fmla="*/ 5162550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54200 w 2117725"/>
                <a:gd name="connsiteY0" fmla="*/ 3175 h 5165725"/>
                <a:gd name="connsiteX1" fmla="*/ 2117725 w 2117725"/>
                <a:gd name="connsiteY1" fmla="*/ 0 h 5165725"/>
                <a:gd name="connsiteX2" fmla="*/ 262732 w 2117725"/>
                <a:gd name="connsiteY2" fmla="*/ 5150644 h 5165725"/>
                <a:gd name="connsiteX3" fmla="*/ 0 w 2117725"/>
                <a:gd name="connsiteY3" fmla="*/ 5165725 h 5165725"/>
                <a:gd name="connsiteX4" fmla="*/ 1854200 w 2117725"/>
                <a:gd name="connsiteY4" fmla="*/ 3175 h 5165725"/>
                <a:gd name="connsiteX0" fmla="*/ 1849437 w 2112962"/>
                <a:gd name="connsiteY0" fmla="*/ 3175 h 5160963"/>
                <a:gd name="connsiteX1" fmla="*/ 2112962 w 2112962"/>
                <a:gd name="connsiteY1" fmla="*/ 0 h 5160963"/>
                <a:gd name="connsiteX2" fmla="*/ 257969 w 2112962"/>
                <a:gd name="connsiteY2" fmla="*/ 5150644 h 5160963"/>
                <a:gd name="connsiteX3" fmla="*/ 0 w 2112962"/>
                <a:gd name="connsiteY3" fmla="*/ 5160963 h 5160963"/>
                <a:gd name="connsiteX4" fmla="*/ 1849437 w 2112962"/>
                <a:gd name="connsiteY4" fmla="*/ 3175 h 5160963"/>
                <a:gd name="connsiteX0" fmla="*/ 1847056 w 2110581"/>
                <a:gd name="connsiteY0" fmla="*/ 3175 h 5150644"/>
                <a:gd name="connsiteX1" fmla="*/ 2110581 w 2110581"/>
                <a:gd name="connsiteY1" fmla="*/ 0 h 5150644"/>
                <a:gd name="connsiteX2" fmla="*/ 255588 w 2110581"/>
                <a:gd name="connsiteY2" fmla="*/ 5150644 h 5150644"/>
                <a:gd name="connsiteX3" fmla="*/ 0 w 2110581"/>
                <a:gd name="connsiteY3" fmla="*/ 5149056 h 5150644"/>
                <a:gd name="connsiteX4" fmla="*/ 1847056 w 2110581"/>
                <a:gd name="connsiteY4" fmla="*/ 3175 h 5150644"/>
                <a:gd name="connsiteX0" fmla="*/ 1847056 w 2113756"/>
                <a:gd name="connsiteY0" fmla="*/ 0 h 5147469"/>
                <a:gd name="connsiteX1" fmla="*/ 2113756 w 2113756"/>
                <a:gd name="connsiteY1" fmla="*/ 6350 h 5147469"/>
                <a:gd name="connsiteX2" fmla="*/ 255588 w 2113756"/>
                <a:gd name="connsiteY2" fmla="*/ 5147469 h 5147469"/>
                <a:gd name="connsiteX3" fmla="*/ 0 w 2113756"/>
                <a:gd name="connsiteY3" fmla="*/ 5145881 h 5147469"/>
                <a:gd name="connsiteX4" fmla="*/ 1847056 w 2113756"/>
                <a:gd name="connsiteY4" fmla="*/ 0 h 5147469"/>
                <a:gd name="connsiteX0" fmla="*/ 1847056 w 2082006"/>
                <a:gd name="connsiteY0" fmla="*/ 0 h 5147469"/>
                <a:gd name="connsiteX1" fmla="*/ 2082006 w 2082006"/>
                <a:gd name="connsiteY1" fmla="*/ 0 h 5147469"/>
                <a:gd name="connsiteX2" fmla="*/ 255588 w 2082006"/>
                <a:gd name="connsiteY2" fmla="*/ 5147469 h 5147469"/>
                <a:gd name="connsiteX3" fmla="*/ 0 w 2082006"/>
                <a:gd name="connsiteY3" fmla="*/ 5145881 h 5147469"/>
                <a:gd name="connsiteX4" fmla="*/ 1847056 w 2082006"/>
                <a:gd name="connsiteY4" fmla="*/ 0 h 5147469"/>
                <a:gd name="connsiteX0" fmla="*/ 1847056 w 2097881"/>
                <a:gd name="connsiteY0" fmla="*/ 3175 h 5150644"/>
                <a:gd name="connsiteX1" fmla="*/ 2097881 w 2097881"/>
                <a:gd name="connsiteY1" fmla="*/ 0 h 5150644"/>
                <a:gd name="connsiteX2" fmla="*/ 255588 w 2097881"/>
                <a:gd name="connsiteY2" fmla="*/ 5150644 h 5150644"/>
                <a:gd name="connsiteX3" fmla="*/ 0 w 2097881"/>
                <a:gd name="connsiteY3" fmla="*/ 5149056 h 5150644"/>
                <a:gd name="connsiteX4" fmla="*/ 1847056 w 2097881"/>
                <a:gd name="connsiteY4" fmla="*/ 3175 h 5150644"/>
                <a:gd name="connsiteX0" fmla="*/ 1897856 w 2148681"/>
                <a:gd name="connsiteY0" fmla="*/ 3175 h 5150644"/>
                <a:gd name="connsiteX1" fmla="*/ 2148681 w 2148681"/>
                <a:gd name="connsiteY1" fmla="*/ 0 h 5150644"/>
                <a:gd name="connsiteX2" fmla="*/ 306388 w 2148681"/>
                <a:gd name="connsiteY2" fmla="*/ 5150644 h 5150644"/>
                <a:gd name="connsiteX3" fmla="*/ 0 w 2148681"/>
                <a:gd name="connsiteY3" fmla="*/ 3183731 h 5150644"/>
                <a:gd name="connsiteX4" fmla="*/ 1897856 w 2148681"/>
                <a:gd name="connsiteY4" fmla="*/ 3175 h 5150644"/>
                <a:gd name="connsiteX0" fmla="*/ 1897856 w 2148681"/>
                <a:gd name="connsiteY0" fmla="*/ 3175 h 3204369"/>
                <a:gd name="connsiteX1" fmla="*/ 2148681 w 2148681"/>
                <a:gd name="connsiteY1" fmla="*/ 0 h 3204369"/>
                <a:gd name="connsiteX2" fmla="*/ 163513 w 2148681"/>
                <a:gd name="connsiteY2" fmla="*/ 3204369 h 3204369"/>
                <a:gd name="connsiteX3" fmla="*/ 0 w 2148681"/>
                <a:gd name="connsiteY3" fmla="*/ 3183731 h 3204369"/>
                <a:gd name="connsiteX4" fmla="*/ 1897856 w 2148681"/>
                <a:gd name="connsiteY4" fmla="*/ 3175 h 3204369"/>
                <a:gd name="connsiteX0" fmla="*/ 1897856 w 2148681"/>
                <a:gd name="connsiteY0" fmla="*/ 317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1897856 w 2148681"/>
                <a:gd name="connsiteY4" fmla="*/ 3175 h 3183731"/>
                <a:gd name="connsiteX0" fmla="*/ 986631 w 2148681"/>
                <a:gd name="connsiteY0" fmla="*/ 339725 h 3183731"/>
                <a:gd name="connsiteX1" fmla="*/ 2148681 w 2148681"/>
                <a:gd name="connsiteY1" fmla="*/ 0 h 3183731"/>
                <a:gd name="connsiteX2" fmla="*/ 169863 w 2148681"/>
                <a:gd name="connsiteY2" fmla="*/ 3166269 h 3183731"/>
                <a:gd name="connsiteX3" fmla="*/ 0 w 2148681"/>
                <a:gd name="connsiteY3" fmla="*/ 3183731 h 3183731"/>
                <a:gd name="connsiteX4" fmla="*/ 986631 w 2148681"/>
                <a:gd name="connsiteY4" fmla="*/ 339725 h 3183731"/>
                <a:gd name="connsiteX0" fmla="*/ 986631 w 1139031"/>
                <a:gd name="connsiteY0" fmla="*/ 0 h 2844006"/>
                <a:gd name="connsiteX1" fmla="*/ 1139031 w 1139031"/>
                <a:gd name="connsiteY1" fmla="*/ 3175 h 2844006"/>
                <a:gd name="connsiteX2" fmla="*/ 169863 w 1139031"/>
                <a:gd name="connsiteY2" fmla="*/ 2826544 h 2844006"/>
                <a:gd name="connsiteX3" fmla="*/ 0 w 1139031"/>
                <a:gd name="connsiteY3" fmla="*/ 2844006 h 2844006"/>
                <a:gd name="connsiteX4" fmla="*/ 986631 w 1139031"/>
                <a:gd name="connsiteY4" fmla="*/ 0 h 2844006"/>
                <a:gd name="connsiteX0" fmla="*/ 816768 w 969168"/>
                <a:gd name="connsiteY0" fmla="*/ 0 h 2826544"/>
                <a:gd name="connsiteX1" fmla="*/ 969168 w 969168"/>
                <a:gd name="connsiteY1" fmla="*/ 3175 h 2826544"/>
                <a:gd name="connsiteX2" fmla="*/ 0 w 969168"/>
                <a:gd name="connsiteY2" fmla="*/ 2826544 h 2826544"/>
                <a:gd name="connsiteX3" fmla="*/ 166687 w 969168"/>
                <a:gd name="connsiteY3" fmla="*/ 1783556 h 2826544"/>
                <a:gd name="connsiteX4" fmla="*/ 816768 w 969168"/>
                <a:gd name="connsiteY4" fmla="*/ 0 h 2826544"/>
                <a:gd name="connsiteX0" fmla="*/ 650081 w 802481"/>
                <a:gd name="connsiteY0" fmla="*/ 0 h 1783556"/>
                <a:gd name="connsiteX1" fmla="*/ 802481 w 802481"/>
                <a:gd name="connsiteY1" fmla="*/ 3175 h 1783556"/>
                <a:gd name="connsiteX2" fmla="*/ 134938 w 802481"/>
                <a:gd name="connsiteY2" fmla="*/ 1772444 h 1783556"/>
                <a:gd name="connsiteX3" fmla="*/ 0 w 802481"/>
                <a:gd name="connsiteY3" fmla="*/ 1783556 h 1783556"/>
                <a:gd name="connsiteX4" fmla="*/ 650081 w 802481"/>
                <a:gd name="connsiteY4" fmla="*/ 0 h 1783556"/>
                <a:gd name="connsiteX0" fmla="*/ 650081 w 802481"/>
                <a:gd name="connsiteY0" fmla="*/ 0 h 1794433"/>
                <a:gd name="connsiteX1" fmla="*/ 802481 w 802481"/>
                <a:gd name="connsiteY1" fmla="*/ 3175 h 1794433"/>
                <a:gd name="connsiteX2" fmla="*/ 162425 w 802481"/>
                <a:gd name="connsiteY2" fmla="*/ 1794433 h 1794433"/>
                <a:gd name="connsiteX3" fmla="*/ 0 w 802481"/>
                <a:gd name="connsiteY3" fmla="*/ 1783556 h 1794433"/>
                <a:gd name="connsiteX4" fmla="*/ 650081 w 802481"/>
                <a:gd name="connsiteY4" fmla="*/ 0 h 1794433"/>
                <a:gd name="connsiteX0" fmla="*/ 642751 w 795151"/>
                <a:gd name="connsiteY0" fmla="*/ 0 h 1798216"/>
                <a:gd name="connsiteX1" fmla="*/ 795151 w 795151"/>
                <a:gd name="connsiteY1" fmla="*/ 3175 h 1798216"/>
                <a:gd name="connsiteX2" fmla="*/ 155095 w 795151"/>
                <a:gd name="connsiteY2" fmla="*/ 1794433 h 1798216"/>
                <a:gd name="connsiteX3" fmla="*/ 0 w 795151"/>
                <a:gd name="connsiteY3" fmla="*/ 1798216 h 1798216"/>
                <a:gd name="connsiteX4" fmla="*/ 642751 w 795151"/>
                <a:gd name="connsiteY4" fmla="*/ 0 h 1798216"/>
                <a:gd name="connsiteX0" fmla="*/ 653746 w 806146"/>
                <a:gd name="connsiteY0" fmla="*/ 0 h 1794433"/>
                <a:gd name="connsiteX1" fmla="*/ 806146 w 806146"/>
                <a:gd name="connsiteY1" fmla="*/ 3175 h 1794433"/>
                <a:gd name="connsiteX2" fmla="*/ 166090 w 806146"/>
                <a:gd name="connsiteY2" fmla="*/ 1794433 h 1794433"/>
                <a:gd name="connsiteX3" fmla="*/ 0 w 806146"/>
                <a:gd name="connsiteY3" fmla="*/ 1792719 h 1794433"/>
                <a:gd name="connsiteX4" fmla="*/ 653746 w 806146"/>
                <a:gd name="connsiteY4" fmla="*/ 0 h 1794433"/>
                <a:gd name="connsiteX0" fmla="*/ 653746 w 796983"/>
                <a:gd name="connsiteY0" fmla="*/ 0 h 1794433"/>
                <a:gd name="connsiteX1" fmla="*/ 796983 w 796983"/>
                <a:gd name="connsiteY1" fmla="*/ 61814 h 1794433"/>
                <a:gd name="connsiteX2" fmla="*/ 166090 w 796983"/>
                <a:gd name="connsiteY2" fmla="*/ 1794433 h 1794433"/>
                <a:gd name="connsiteX3" fmla="*/ 0 w 796983"/>
                <a:gd name="connsiteY3" fmla="*/ 1792719 h 1794433"/>
                <a:gd name="connsiteX4" fmla="*/ 653746 w 796983"/>
                <a:gd name="connsiteY4" fmla="*/ 0 h 1794433"/>
                <a:gd name="connsiteX0" fmla="*/ 653746 w 817140"/>
                <a:gd name="connsiteY0" fmla="*/ 2322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53746 w 817140"/>
                <a:gd name="connsiteY4" fmla="*/ 2322 h 1796755"/>
                <a:gd name="connsiteX0" fmla="*/ 600605 w 817140"/>
                <a:gd name="connsiteY0" fmla="*/ 55463 h 1796755"/>
                <a:gd name="connsiteX1" fmla="*/ 817140 w 817140"/>
                <a:gd name="connsiteY1" fmla="*/ 0 h 1796755"/>
                <a:gd name="connsiteX2" fmla="*/ 166090 w 817140"/>
                <a:gd name="connsiteY2" fmla="*/ 1796755 h 1796755"/>
                <a:gd name="connsiteX3" fmla="*/ 0 w 817140"/>
                <a:gd name="connsiteY3" fmla="*/ 1795041 h 1796755"/>
                <a:gd name="connsiteX4" fmla="*/ 600605 w 817140"/>
                <a:gd name="connsiteY4" fmla="*/ 55463 h 1796755"/>
                <a:gd name="connsiteX0" fmla="*/ 653746 w 817140"/>
                <a:gd name="connsiteY0" fmla="*/ 0 h 1799931"/>
                <a:gd name="connsiteX1" fmla="*/ 817140 w 817140"/>
                <a:gd name="connsiteY1" fmla="*/ 3176 h 1799931"/>
                <a:gd name="connsiteX2" fmla="*/ 166090 w 817140"/>
                <a:gd name="connsiteY2" fmla="*/ 1799931 h 1799931"/>
                <a:gd name="connsiteX3" fmla="*/ 0 w 817140"/>
                <a:gd name="connsiteY3" fmla="*/ 1798217 h 1799931"/>
                <a:gd name="connsiteX4" fmla="*/ 653746 w 817140"/>
                <a:gd name="connsiteY4" fmla="*/ 0 h 1799931"/>
                <a:gd name="connsiteX0" fmla="*/ 657411 w 820805"/>
                <a:gd name="connsiteY0" fmla="*/ 0 h 1825704"/>
                <a:gd name="connsiteX1" fmla="*/ 820805 w 820805"/>
                <a:gd name="connsiteY1" fmla="*/ 3176 h 1825704"/>
                <a:gd name="connsiteX2" fmla="*/ 169755 w 820805"/>
                <a:gd name="connsiteY2" fmla="*/ 1799931 h 1825704"/>
                <a:gd name="connsiteX3" fmla="*/ 0 w 820805"/>
                <a:gd name="connsiteY3" fmla="*/ 1825704 h 1825704"/>
                <a:gd name="connsiteX4" fmla="*/ 657411 w 820805"/>
                <a:gd name="connsiteY4" fmla="*/ 0 h 1825704"/>
                <a:gd name="connsiteX0" fmla="*/ 633589 w 796983"/>
                <a:gd name="connsiteY0" fmla="*/ 0 h 1799931"/>
                <a:gd name="connsiteX1" fmla="*/ 796983 w 796983"/>
                <a:gd name="connsiteY1" fmla="*/ 3176 h 1799931"/>
                <a:gd name="connsiteX2" fmla="*/ 145933 w 796983"/>
                <a:gd name="connsiteY2" fmla="*/ 1799931 h 1799931"/>
                <a:gd name="connsiteX3" fmla="*/ 0 w 796983"/>
                <a:gd name="connsiteY3" fmla="*/ 1792720 h 1799931"/>
                <a:gd name="connsiteX4" fmla="*/ 633589 w 796983"/>
                <a:gd name="connsiteY4" fmla="*/ 0 h 1799931"/>
                <a:gd name="connsiteX0" fmla="*/ 648249 w 811643"/>
                <a:gd name="connsiteY0" fmla="*/ 0 h 1801882"/>
                <a:gd name="connsiteX1" fmla="*/ 811643 w 811643"/>
                <a:gd name="connsiteY1" fmla="*/ 3176 h 1801882"/>
                <a:gd name="connsiteX2" fmla="*/ 160593 w 811643"/>
                <a:gd name="connsiteY2" fmla="*/ 1799931 h 1801882"/>
                <a:gd name="connsiteX3" fmla="*/ 0 w 811643"/>
                <a:gd name="connsiteY3" fmla="*/ 1801882 h 1801882"/>
                <a:gd name="connsiteX4" fmla="*/ 648249 w 811643"/>
                <a:gd name="connsiteY4" fmla="*/ 0 h 1801882"/>
                <a:gd name="connsiteX0" fmla="*/ 648249 w 808071"/>
                <a:gd name="connsiteY0" fmla="*/ 0 h 1801882"/>
                <a:gd name="connsiteX1" fmla="*/ 808071 w 808071"/>
                <a:gd name="connsiteY1" fmla="*/ 3176 h 1801882"/>
                <a:gd name="connsiteX2" fmla="*/ 160593 w 808071"/>
                <a:gd name="connsiteY2" fmla="*/ 1799931 h 1801882"/>
                <a:gd name="connsiteX3" fmla="*/ 0 w 808071"/>
                <a:gd name="connsiteY3" fmla="*/ 1801882 h 1801882"/>
                <a:gd name="connsiteX4" fmla="*/ 648249 w 808071"/>
                <a:gd name="connsiteY4" fmla="*/ 0 h 1801882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7550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  <a:gd name="connsiteX0" fmla="*/ 645868 w 808071"/>
                <a:gd name="connsiteY0" fmla="*/ 0 h 1799501"/>
                <a:gd name="connsiteX1" fmla="*/ 808071 w 808071"/>
                <a:gd name="connsiteY1" fmla="*/ 795 h 1799501"/>
                <a:gd name="connsiteX2" fmla="*/ 160593 w 808071"/>
                <a:gd name="connsiteY2" fmla="*/ 1798741 h 1799501"/>
                <a:gd name="connsiteX3" fmla="*/ 0 w 808071"/>
                <a:gd name="connsiteY3" fmla="*/ 1799501 h 1799501"/>
                <a:gd name="connsiteX4" fmla="*/ 645868 w 808071"/>
                <a:gd name="connsiteY4" fmla="*/ 0 h 179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071" h="1799501">
                  <a:moveTo>
                    <a:pt x="645868" y="0"/>
                  </a:moveTo>
                  <a:lnTo>
                    <a:pt x="808071" y="795"/>
                  </a:lnTo>
                  <a:lnTo>
                    <a:pt x="160593" y="1798741"/>
                  </a:lnTo>
                  <a:lnTo>
                    <a:pt x="0" y="1799501"/>
                  </a:lnTo>
                  <a:lnTo>
                    <a:pt x="6458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A7F251BC-25A1-4AFB-A8BC-A0066751ACFC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  <p:sp>
        <p:nvSpPr>
          <p:cNvPr id="13" name="圖片版面配置區 8"/>
          <p:cNvSpPr>
            <a:spLocks noGrp="1"/>
          </p:cNvSpPr>
          <p:nvPr>
            <p:ph type="pic" sz="quarter" idx="13"/>
          </p:nvPr>
        </p:nvSpPr>
        <p:spPr>
          <a:xfrm>
            <a:off x="4730405" y="-6350"/>
            <a:ext cx="4419286" cy="5153025"/>
          </a:xfrm>
          <a:custGeom>
            <a:avLst/>
            <a:gdLst>
              <a:gd name="connsiteX0" fmla="*/ 0 w 4578036"/>
              <a:gd name="connsiteY0" fmla="*/ 5143500 h 5143500"/>
              <a:gd name="connsiteX1" fmla="*/ 1847375 w 4578036"/>
              <a:gd name="connsiteY1" fmla="*/ 0 h 5143500"/>
              <a:gd name="connsiteX2" fmla="*/ 4578036 w 4578036"/>
              <a:gd name="connsiteY2" fmla="*/ 0 h 5143500"/>
              <a:gd name="connsiteX3" fmla="*/ 2730661 w 4578036"/>
              <a:gd name="connsiteY3" fmla="*/ 5143500 h 5143500"/>
              <a:gd name="connsiteX4" fmla="*/ 0 w 4578036"/>
              <a:gd name="connsiteY4" fmla="*/ 5143500 h 5143500"/>
              <a:gd name="connsiteX0" fmla="*/ 0 w 4419286"/>
              <a:gd name="connsiteY0" fmla="*/ 5149850 h 5149850"/>
              <a:gd name="connsiteX1" fmla="*/ 1847375 w 4419286"/>
              <a:gd name="connsiteY1" fmla="*/ 6350 h 5149850"/>
              <a:gd name="connsiteX2" fmla="*/ 4419286 w 4419286"/>
              <a:gd name="connsiteY2" fmla="*/ 0 h 5149850"/>
              <a:gd name="connsiteX3" fmla="*/ 2730661 w 4419286"/>
              <a:gd name="connsiteY3" fmla="*/ 5149850 h 5149850"/>
              <a:gd name="connsiteX4" fmla="*/ 0 w 4419286"/>
              <a:gd name="connsiteY4" fmla="*/ 5149850 h 5149850"/>
              <a:gd name="connsiteX0" fmla="*/ 0 w 4419286"/>
              <a:gd name="connsiteY0" fmla="*/ 5149850 h 5153025"/>
              <a:gd name="connsiteX1" fmla="*/ 1847375 w 4419286"/>
              <a:gd name="connsiteY1" fmla="*/ 6350 h 5153025"/>
              <a:gd name="connsiteX2" fmla="*/ 4419286 w 4419286"/>
              <a:gd name="connsiteY2" fmla="*/ 0 h 5153025"/>
              <a:gd name="connsiteX3" fmla="*/ 4410236 w 4419286"/>
              <a:gd name="connsiteY3" fmla="*/ 5153025 h 5153025"/>
              <a:gd name="connsiteX4" fmla="*/ 0 w 4419286"/>
              <a:gd name="connsiteY4" fmla="*/ 514985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9286" h="5153025">
                <a:moveTo>
                  <a:pt x="0" y="5149850"/>
                </a:moveTo>
                <a:lnTo>
                  <a:pt x="1847375" y="6350"/>
                </a:lnTo>
                <a:lnTo>
                  <a:pt x="4419286" y="0"/>
                </a:lnTo>
                <a:cubicBezTo>
                  <a:pt x="4416269" y="1717675"/>
                  <a:pt x="4413253" y="3435350"/>
                  <a:pt x="4410236" y="5153025"/>
                </a:cubicBezTo>
                <a:lnTo>
                  <a:pt x="0" y="51498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微軟正黑體" pitchFamily="34" charset="-120"/>
                <a:ea typeface="微軟正黑體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15200" y="1469816"/>
            <a:ext cx="432000" cy="21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標題 25"/>
          <p:cNvSpPr>
            <a:spLocks noGrp="1"/>
          </p:cNvSpPr>
          <p:nvPr>
            <p:ph type="title"/>
          </p:nvPr>
        </p:nvSpPr>
        <p:spPr>
          <a:xfrm>
            <a:off x="329475" y="1076325"/>
            <a:ext cx="3968750" cy="38735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400" b="1" spc="0" baseline="0">
                <a:solidFill>
                  <a:srgbClr val="005597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16" name="文字版面配置區 29"/>
          <p:cNvSpPr>
            <a:spLocks noGrp="1"/>
          </p:cNvSpPr>
          <p:nvPr>
            <p:ph type="body" sz="quarter" idx="27"/>
          </p:nvPr>
        </p:nvSpPr>
        <p:spPr>
          <a:xfrm>
            <a:off x="329475" y="1673225"/>
            <a:ext cx="3971506" cy="3025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  <a:lvl2pPr marL="252000" indent="-180000" algn="l">
              <a:spcBef>
                <a:spcPts val="500"/>
              </a:spcBef>
              <a:buFont typeface="Arial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2pPr>
            <a:lvl3pPr marL="468000" indent="-180000" algn="l">
              <a:buFont typeface="Microsoft YaHei" pitchFamily="34" charset="-122"/>
              <a:buChar char="◎"/>
              <a:defRPr sz="105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3pPr>
            <a:lvl4pPr marL="720000" indent="-171450" algn="l">
              <a:buFont typeface="Microsoft YaHei" pitchFamily="34" charset="-122"/>
              <a:buChar char="▪"/>
              <a:defRPr sz="9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4pPr>
            <a:lvl5pPr marL="936000" indent="-180000"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861005490"/>
      </p:ext>
    </p:extLst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29844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B7C8B-0797-4C2A-B69E-DE96DE02A627}" type="datetime1">
              <a:rPr lang="zh-TW" altLang="en-US" smtClean="0"/>
              <a:pPr/>
              <a:t>2026/4/20</a:t>
            </a:fld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71196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5891837-7408-4C4A-8A96-70E8B1408A78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86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45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41" r:id="rId17"/>
    <p:sldLayoutId id="2147483742" r:id="rId18"/>
    <p:sldLayoutId id="2147483744" r:id="rId19"/>
    <p:sldLayoutId id="2147483746" r:id="rId20"/>
  </p:sldLayoutIdLst>
  <p:transition>
    <p:cover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>
            <a:extLst>
              <a:ext uri="{FF2B5EF4-FFF2-40B4-BE49-F238E27FC236}">
                <a16:creationId xmlns:a16="http://schemas.microsoft.com/office/drawing/2014/main" id="{60BCC01A-D8CA-9ACE-79E7-1771C4BE8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366" y="1096261"/>
            <a:ext cx="4586767" cy="387350"/>
          </a:xfrm>
        </p:spPr>
        <p:txBody>
          <a:bodyPr lIns="91440" tIns="45720" rIns="91440" bIns="45720" anchor="b">
            <a:noAutofit/>
          </a:bodyPr>
          <a:lstStyle/>
          <a:p>
            <a:pPr algn="ctr"/>
            <a:r>
              <a:rPr lang="zh-TW" altLang="en-US" b="0">
                <a:latin typeface="Microsoft YaHei"/>
                <a:ea typeface="Microsoft YaHei"/>
                <a:cs typeface="Segoe UI"/>
              </a:rPr>
              <a:t>標題</a:t>
            </a:r>
            <a:endParaRPr lang="zh-TW" altLang="en-US" b="0" dirty="0">
              <a:cs typeface="Segoe UI"/>
            </a:endParaRPr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61B7400E-119C-1129-4E97-0048899DEFE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 lIns="91440" tIns="45720" rIns="91440" bIns="45720" anchor="b">
            <a:noAutofit/>
          </a:bodyPr>
          <a:lstStyle/>
          <a:p>
            <a:r>
              <a:rPr lang="en-US" altLang="zh-TW" dirty="0" err="1"/>
              <a:t>xxxooo</a:t>
            </a:r>
            <a:r>
              <a:rPr lang="zh-TW" altLang="en-US" sz="1400" dirty="0"/>
              <a:t>課</a:t>
            </a:r>
          </a:p>
          <a:p>
            <a:r>
              <a:rPr lang="zh-TW" altLang="en-US" dirty="0">
                <a:latin typeface="Microsoft YaHei"/>
                <a:ea typeface="Microsoft YaHei"/>
              </a:rPr>
              <a:t>報告人:王小明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94618304"/>
      </p:ext>
    </p:extLst>
  </p:cSld>
  <p:clrMapOvr>
    <a:masterClrMapping/>
  </p:clrMapOvr>
  <p:transition>
    <p:cover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D1F39-8A1B-CF82-C956-3B4FA08DD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98F26C3-ADB6-26A8-214D-5F67DC5C9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5875B-D7B4-47D5-8C20-08256D10A6C1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2501D7-3A5C-599B-986B-26E88BEC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Autofit/>
          </a:bodyPr>
          <a:lstStyle/>
          <a:p>
            <a:r>
              <a:rPr lang="zh-TW" altLang="en-US"/>
              <a:t>大綱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973654E-EC38-DB1B-CE40-CED45F421FC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 lIns="91440" tIns="45720" rIns="91440" bIns="45720" anchor="t">
            <a:noAutofit/>
          </a:bodyPr>
          <a:lstStyle/>
          <a:p>
            <a:pPr marL="285750" indent="-285750">
              <a:buChar char="•"/>
            </a:pPr>
            <a:r>
              <a:rPr lang="zh-TW" altLang="en-US">
                <a:latin typeface="Microsoft YaHei"/>
                <a:ea typeface="Microsoft YaHei"/>
              </a:rPr>
              <a:t>標題一</a:t>
            </a:r>
            <a:endParaRPr lang="zh-TW" altLang="en-US" dirty="0">
              <a:latin typeface="Microsoft YaHei"/>
              <a:ea typeface="Microsoft YaHei"/>
            </a:endParaRPr>
          </a:p>
          <a:p>
            <a:pPr marL="537210" lvl="1" indent="-285750"/>
            <a:r>
              <a:rPr lang="zh-TW" altLang="en-US">
                <a:latin typeface="Microsoft YaHei"/>
                <a:ea typeface="Microsoft YaHei"/>
              </a:rPr>
              <a:t>子標題一</a:t>
            </a:r>
            <a:endParaRPr lang="zh-TW" altLang="en-US" dirty="0">
              <a:latin typeface="Microsoft YaHei"/>
              <a:ea typeface="Microsoft YaHei"/>
            </a:endParaRPr>
          </a:p>
          <a:p>
            <a:pPr marL="537210" lvl="1" indent="-285750"/>
            <a:r>
              <a:rPr lang="zh-TW" altLang="en-US">
                <a:latin typeface="Microsoft YaHei"/>
                <a:ea typeface="Microsoft YaHei"/>
              </a:rPr>
              <a:t>子標題二</a:t>
            </a:r>
            <a:endParaRPr lang="zh-TW" altLang="en-US" dirty="0">
              <a:latin typeface="Microsoft YaHei"/>
              <a:ea typeface="Microsoft YaHei"/>
            </a:endParaRPr>
          </a:p>
          <a:p>
            <a:pPr marL="285750" indent="-285750">
              <a:buChar char="•"/>
            </a:pPr>
            <a:r>
              <a:rPr lang="zh-TW" altLang="en-US">
                <a:latin typeface="Microsoft YaHei"/>
                <a:ea typeface="Microsoft YaHei"/>
              </a:rPr>
              <a:t>標題二</a:t>
            </a:r>
            <a:endParaRPr lang="zh-TW" altLang="en-US" dirty="0">
              <a:latin typeface="Microsoft YaHei"/>
              <a:ea typeface="Microsoft YaHei"/>
            </a:endParaRPr>
          </a:p>
          <a:p>
            <a:pPr marL="285750" indent="-285750">
              <a:buChar char="•"/>
            </a:pPr>
            <a:r>
              <a:rPr lang="zh-TW" altLang="en-US">
                <a:latin typeface="Microsoft YaHei"/>
                <a:ea typeface="Microsoft YaHei"/>
              </a:rPr>
              <a:t>標題三</a:t>
            </a:r>
            <a:endParaRPr lang="zh-TW" altLang="en-US" dirty="0">
              <a:latin typeface="Microsoft YaHei"/>
              <a:ea typeface="Microsoft YaHei"/>
            </a:endParaRPr>
          </a:p>
          <a:p>
            <a:pPr marL="285750" indent="-285750"/>
            <a:endParaRPr lang="zh-TW" altLang="en-US"/>
          </a:p>
          <a:p>
            <a:pPr marL="285750" indent="-285750"/>
            <a:endParaRPr lang="zh-TW" altLang="en-US"/>
          </a:p>
          <a:p>
            <a:pPr marL="537210" lvl="1" indent="-285750"/>
            <a:endParaRPr lang="zh-TW" altLang="en-US"/>
          </a:p>
          <a:p>
            <a:pPr marL="537210" lvl="1" indent="-285750"/>
            <a:endParaRPr lang="zh-TW" altLang="en-US"/>
          </a:p>
          <a:p>
            <a:endParaRPr lang="zh-TW" altLang="en-US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32759162"/>
      </p:ext>
    </p:extLst>
  </p:cSld>
  <p:clrMapOvr>
    <a:masterClrMapping/>
  </p:clrMapOvr>
  <p:transition>
    <p:cover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FDD61FC-ECE1-F946-6422-CD1422BF5E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65875B-D7B4-47D5-8C20-08256D10A6C1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3F838C82-BC17-0256-A851-C8706D955C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14408E-8C9A-3B1C-AED3-50A001D79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Autofit/>
          </a:bodyPr>
          <a:lstStyle/>
          <a:p>
            <a:r>
              <a:rPr lang="zh-TW" altLang="en-US">
                <a:solidFill>
                  <a:srgbClr val="FFFFFF"/>
                </a:solidFill>
                <a:latin typeface="Microsoft YaHei"/>
                <a:ea typeface="Microsoft YaHei"/>
              </a:rPr>
              <a:t>標題一</a:t>
            </a:r>
            <a:endParaRPr lang="zh-TW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0C2C45B-2B34-05BF-F96E-40A915D8ECB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1707775"/>
      </p:ext>
    </p:extLst>
  </p:cSld>
  <p:clrMapOvr>
    <a:masterClrMapping/>
  </p:clrMapOvr>
  <p:transition>
    <p:cover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B41D659-77C8-EA79-1A0A-A07A0953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5875B-D7B4-47D5-8C20-08256D10A6C1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38ADB6-B0BB-6431-CF87-63CDCC50F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b">
            <a:noAutofit/>
          </a:bodyPr>
          <a:lstStyle/>
          <a:p>
            <a:r>
              <a:rPr lang="zh-TW" altLang="en-US">
                <a:latin typeface="Microsoft YaHei"/>
                <a:ea typeface="Microsoft YaHei"/>
              </a:rPr>
              <a:t>子標題一​</a:t>
            </a:r>
          </a:p>
        </p:txBody>
      </p:sp>
      <p:sp>
        <p:nvSpPr>
          <p:cNvPr id="30" name="文字版面配置區 29">
            <a:extLst>
              <a:ext uri="{FF2B5EF4-FFF2-40B4-BE49-F238E27FC236}">
                <a16:creationId xmlns:a16="http://schemas.microsoft.com/office/drawing/2014/main" id="{8A1EE273-14F8-A748-5E26-59CB81263C9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 lIns="91440" tIns="45720" rIns="91440" bIns="45720" anchor="t">
            <a:noAutofit/>
          </a:bodyPr>
          <a:lstStyle/>
          <a:p>
            <a:pPr marL="285750" indent="-285750">
              <a:spcBef>
                <a:spcPts val="20"/>
              </a:spcBef>
              <a:buChar char="•"/>
            </a:pPr>
            <a:r>
              <a:rPr lang="zh-TW" altLang="en-US">
                <a:solidFill>
                  <a:srgbClr val="262626"/>
                </a:solidFill>
                <a:latin typeface="Microsoft YaHei"/>
                <a:ea typeface="Microsoft YaHei"/>
              </a:rPr>
              <a:t>項目一</a:t>
            </a:r>
            <a:endParaRPr lang="zh-TW" altLang="en-US" dirty="0">
              <a:solidFill>
                <a:srgbClr val="262626"/>
              </a:solidFill>
              <a:latin typeface="Microsoft YaHei"/>
              <a:ea typeface="Microsoft YaHei"/>
            </a:endParaRPr>
          </a:p>
          <a:p>
            <a:pPr marL="285750" indent="-285750">
              <a:spcBef>
                <a:spcPts val="20"/>
              </a:spcBef>
              <a:buChar char="•"/>
            </a:pPr>
            <a:r>
              <a:rPr lang="zh-TW" altLang="en-US">
                <a:solidFill>
                  <a:srgbClr val="262626"/>
                </a:solidFill>
                <a:latin typeface="Microsoft YaHei"/>
                <a:ea typeface="Microsoft YaHei"/>
              </a:rPr>
              <a:t>項目二</a:t>
            </a:r>
            <a:endParaRPr lang="zh-TW" altLang="en-US" dirty="0">
              <a:solidFill>
                <a:srgbClr val="262626"/>
              </a:solidFill>
              <a:latin typeface="Microsoft YaHei"/>
              <a:ea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4237322297"/>
      </p:ext>
    </p:extLst>
  </p:cSld>
  <p:clrMapOvr>
    <a:masterClrMapping/>
  </p:clrMapOvr>
  <p:transition>
    <p:cover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891837-7408-4C4A-8A96-70E8B1408A78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sz="quarter" idx="16"/>
          </p:nvPr>
        </p:nvSpPr>
        <p:spPr>
          <a:xfrm>
            <a:off x="3190618" y="3818710"/>
            <a:ext cx="5653087" cy="244475"/>
          </a:xfrm>
        </p:spPr>
        <p:txBody>
          <a:bodyPr lIns="91440" tIns="45720" rIns="91440" bIns="45720" anchor="t"/>
          <a:lstStyle/>
          <a:p>
            <a:r>
              <a:rPr lang="en-US" altLang="zh-TW" dirty="0" err="1">
                <a:ea typeface="新細明體"/>
                <a:cs typeface="Calibri"/>
              </a:rPr>
              <a:t>your.email</a:t>
            </a:r>
            <a:r>
              <a:rPr lang="zh-TW" altLang="en-US" dirty="0">
                <a:ea typeface="新細明體"/>
                <a:cs typeface="Calibri"/>
              </a:rPr>
              <a:t>@senao.com.tw</a:t>
            </a:r>
          </a:p>
        </p:txBody>
      </p:sp>
    </p:spTree>
    <p:extLst>
      <p:ext uri="{BB962C8B-B14F-4D97-AF65-F5344CB8AC3E}">
        <p14:creationId xmlns:p14="http://schemas.microsoft.com/office/powerpoint/2010/main" val="3258111026"/>
      </p:ext>
    </p:extLst>
  </p:cSld>
  <p:clrMapOvr>
    <a:masterClrMapping/>
  </p:clrMapOvr>
  <p:transition>
    <p:cover dir="u"/>
  </p:transition>
</p:sld>
</file>

<file path=ppt/theme/theme1.xml><?xml version="1.0" encoding="utf-8"?>
<a:theme xmlns:a="http://schemas.openxmlformats.org/drawingml/2006/main" name="1_公司形象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如螢幕大小 (16:9)</PresentationFormat>
  <Paragraphs>22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3" baseType="lpstr">
      <vt:lpstr>Microsoft YaHei</vt:lpstr>
      <vt:lpstr>微軟正黑體</vt:lpstr>
      <vt:lpstr>新細明體</vt:lpstr>
      <vt:lpstr>Arial</vt:lpstr>
      <vt:lpstr>Segoe UI</vt:lpstr>
      <vt:lpstr>Symbol</vt:lpstr>
      <vt:lpstr>Wingdings</vt:lpstr>
      <vt:lpstr>1_公司形象</vt:lpstr>
      <vt:lpstr>標題</vt:lpstr>
      <vt:lpstr>大綱</vt:lpstr>
      <vt:lpstr>標題一</vt:lpstr>
      <vt:lpstr>子標題一​</vt:lpstr>
      <vt:lpstr>PowerPoint 簡報</vt:lpstr>
    </vt:vector>
  </TitlesOfParts>
  <Company>Senao International Co., Ltd.</Company>
  <LinksUpToDate>false</LinksUpToDate>
  <SharedDoc>false</SharedDoc>
  <HyperlinkBase>https://www.senao.com.tw/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Senao PPT template</dc:title>
  <dc:creator>王振昌</dc:creator>
  <cp:keywords>版型</cp:keywords>
  <cp:lastModifiedBy>王樸</cp:lastModifiedBy>
  <cp:revision>181</cp:revision>
  <dcterms:modified xsi:type="dcterms:W3CDTF">2026-04-20T10:14:57Z</dcterms:modified>
</cp:coreProperties>
</file>