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6" d="100"/>
          <a:sy n="126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505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6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3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9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30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55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2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88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97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8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C0F18-C78F-4F7D-AD81-542714336687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C59D2-DD1D-4364-9C3D-7343E259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5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 7"/>
          <p:cNvGrpSpPr/>
          <p:nvPr/>
        </p:nvGrpSpPr>
        <p:grpSpPr>
          <a:xfrm>
            <a:off x="1979712" y="2564904"/>
            <a:ext cx="2592288" cy="936104"/>
            <a:chOff x="1979712" y="2564904"/>
            <a:chExt cx="2592288" cy="936104"/>
          </a:xfrm>
        </p:grpSpPr>
        <p:sp>
          <p:nvSpPr>
            <p:cNvPr id="7" name="Rektangel 6"/>
            <p:cNvSpPr/>
            <p:nvPr/>
          </p:nvSpPr>
          <p:spPr>
            <a:xfrm>
              <a:off x="1979712" y="2564904"/>
              <a:ext cx="2592288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ruta 4"/>
            <p:cNvSpPr txBox="1"/>
            <p:nvPr/>
          </p:nvSpPr>
          <p:spPr>
            <a:xfrm>
              <a:off x="2123728" y="2708920"/>
              <a:ext cx="648072" cy="64633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Par</a:t>
              </a:r>
              <a:br>
                <a:rPr lang="en-US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en-US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Sim</a:t>
              </a:r>
              <a:endParaRPr lang="en-US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6" name="textruta 5"/>
            <p:cNvSpPr txBox="1"/>
            <p:nvPr/>
          </p:nvSpPr>
          <p:spPr>
            <a:xfrm>
              <a:off x="2771800" y="2710661"/>
              <a:ext cx="1697068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dirty="0" smtClean="0">
                  <a:latin typeface="Lato" panose="020F0502020204030203" pitchFamily="34" charset="0"/>
                </a:rPr>
                <a:t>Simulation Model </a:t>
              </a:r>
              <a:br>
                <a:rPr lang="en-US" sz="1200" dirty="0" smtClean="0">
                  <a:latin typeface="Lato" panose="020F0502020204030203" pitchFamily="34" charset="0"/>
                </a:rPr>
              </a:br>
              <a:r>
                <a:rPr lang="en-US" sz="1200" dirty="0" smtClean="0">
                  <a:latin typeface="Lato" panose="020F0502020204030203" pitchFamily="34" charset="0"/>
                </a:rPr>
                <a:t>Parameterization and </a:t>
              </a:r>
            </a:p>
            <a:p>
              <a:r>
                <a:rPr lang="en-US" sz="1200" dirty="0" smtClean="0">
                  <a:latin typeface="Lato" panose="020F0502020204030203" pitchFamily="34" charset="0"/>
                </a:rPr>
                <a:t>Workflow Automation</a:t>
              </a:r>
              <a:endParaRPr lang="en-US" sz="1200" dirty="0"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041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</Words>
  <Application>Microsoft Office PowerPoint</Application>
  <PresentationFormat>Bildspel på skärmen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PowerPoint-presentation</vt:lpstr>
    </vt:vector>
  </TitlesOfParts>
  <Company>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Ola Widlund</dc:creator>
  <cp:lastModifiedBy>Ola Widlund</cp:lastModifiedBy>
  <cp:revision>1</cp:revision>
  <dcterms:created xsi:type="dcterms:W3CDTF">2017-04-27T14:28:08Z</dcterms:created>
  <dcterms:modified xsi:type="dcterms:W3CDTF">2017-04-27T14:37:27Z</dcterms:modified>
</cp:coreProperties>
</file>