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49" r:id="rId3"/>
  </p:sldMasterIdLst>
  <p:sldIdLst>
    <p:sldId id="256" r:id="rId4"/>
    <p:sldId id="257" r:id="rId5"/>
    <p:sldId id="258" r:id="rId6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presProps" Target="presProps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Column 1</c:v>
                </c:pt>
              </c:strCache>
            </c:strRef>
          </c:tx>
          <c:spPr>
            <a:solidFill>
              <a:srgbClr val="004586"/>
            </a:solidFill>
            <a:ln w="0">
              <a:noFill/>
            </a:ln>
          </c:spPr>
          <c:invertIfNegative val="0"/>
          <c:dLbls>
            <c:txPr>
              <a:bodyPr wrap="none"/>
              <a:lstStyle/>
              <a:p>
                <a:pPr>
                  <a:defRPr b="0" sz="1000" strike="noStrike" u="none">
                    <a:solidFill>
                      <a:srgbClr val="000000"/>
                    </a:solidFill>
                    <a:uFillTx/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Row 1</c:v>
                </c:pt>
                <c:pt idx="1">
                  <c:v>Row 2</c:v>
                </c:pt>
                <c:pt idx="2">
                  <c:v>Row 3</c:v>
                </c:pt>
                <c:pt idx="3">
                  <c:v>Row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9.1</c:v>
                </c:pt>
                <c:pt idx="1">
                  <c:v>2.4</c:v>
                </c:pt>
                <c:pt idx="2">
                  <c:v>3.1</c:v>
                </c:pt>
                <c:pt idx="3">
                  <c:v>4.3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Column 2</c:v>
                </c:pt>
              </c:strCache>
            </c:strRef>
          </c:tx>
          <c:spPr>
            <a:solidFill>
              <a:srgbClr val="ff420e"/>
            </a:solidFill>
            <a:ln w="0">
              <a:noFill/>
            </a:ln>
          </c:spPr>
          <c:invertIfNegative val="0"/>
          <c:dLbls>
            <c:txPr>
              <a:bodyPr wrap="none"/>
              <a:lstStyle/>
              <a:p>
                <a:pPr>
                  <a:defRPr b="0" sz="1000" strike="noStrike" u="none">
                    <a:solidFill>
                      <a:srgbClr val="000000"/>
                    </a:solidFill>
                    <a:uFillTx/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Row 1</c:v>
                </c:pt>
                <c:pt idx="1">
                  <c:v>Row 2</c:v>
                </c:pt>
                <c:pt idx="2">
                  <c:v>Row 3</c:v>
                </c:pt>
                <c:pt idx="3">
                  <c:v>Row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3.2</c:v>
                </c:pt>
                <c:pt idx="1">
                  <c:v>8.8</c:v>
                </c:pt>
                <c:pt idx="2">
                  <c:v>1.5</c:v>
                </c:pt>
                <c:pt idx="3">
                  <c:v>9.02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Column 3</c:v>
                </c:pt>
              </c:strCache>
            </c:strRef>
          </c:tx>
          <c:spPr>
            <a:solidFill>
              <a:srgbClr val="ffd320"/>
            </a:solidFill>
            <a:ln w="0">
              <a:noFill/>
            </a:ln>
          </c:spPr>
          <c:invertIfNegative val="0"/>
          <c:dLbls>
            <c:txPr>
              <a:bodyPr wrap="none"/>
              <a:lstStyle/>
              <a:p>
                <a:pPr>
                  <a:defRPr b="0" sz="1000" strike="noStrike" u="none">
                    <a:solidFill>
                      <a:srgbClr val="000000"/>
                    </a:solidFill>
                    <a:uFillTx/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eparator>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Row 1</c:v>
                </c:pt>
                <c:pt idx="1">
                  <c:v>Row 2</c:v>
                </c:pt>
                <c:pt idx="2">
                  <c:v>Row 3</c:v>
                </c:pt>
                <c:pt idx="3">
                  <c:v>Row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4.54</c:v>
                </c:pt>
                <c:pt idx="1">
                  <c:v>9.65</c:v>
                </c:pt>
                <c:pt idx="2">
                  <c:v>3.7</c:v>
                </c:pt>
                <c:pt idx="3">
                  <c:v>6.2</c:v>
                </c:pt>
              </c:numCache>
            </c:numRef>
          </c:val>
        </c:ser>
        <c:gapWidth val="100"/>
        <c:overlap val="0"/>
        <c:axId val="71505211"/>
        <c:axId val="3080334"/>
      </c:barChart>
      <c:catAx>
        <c:axId val="71505211"/>
        <c:scaling>
          <c:orientation val="minMax"/>
        </c:scaling>
        <c:delete val="0"/>
        <c:axPos val="b"/>
        <c:numFmt formatCode="[$-409]mm/dd/yyyy" sourceLinked="1"/>
        <c:majorTickMark val="out"/>
        <c:minorTickMark val="none"/>
        <c:tickLblPos val="nextTo"/>
        <c:spPr>
          <a:ln w="0">
            <a:solidFill>
              <a:srgbClr val="b3b3b3"/>
            </a:solidFill>
          </a:ln>
        </c:spPr>
        <c:txPr>
          <a:bodyPr/>
          <a:lstStyle/>
          <a:p>
            <a:pPr>
              <a:defRPr b="0" sz="1000" strike="noStrike" u="none">
                <a:solidFill>
                  <a:srgbClr val="000000"/>
                </a:solidFill>
                <a:uFillTx/>
                <a:latin typeface="Arial"/>
              </a:defRPr>
            </a:pPr>
          </a:p>
        </c:txPr>
        <c:crossAx val="3080334"/>
        <c:crosses val="autoZero"/>
        <c:auto val="1"/>
        <c:lblAlgn val="ctr"/>
        <c:lblOffset val="100"/>
        <c:noMultiLvlLbl val="0"/>
      </c:catAx>
      <c:valAx>
        <c:axId val="3080334"/>
        <c:scaling>
          <c:orientation val="minMax"/>
        </c:scaling>
        <c:delete val="0"/>
        <c:axPos val="l"/>
        <c:majorGridlines>
          <c:spPr>
            <a:ln w="0">
              <a:solidFill>
                <a:srgbClr val="b3b3b3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0">
            <a:solidFill>
              <a:srgbClr val="b3b3b3"/>
            </a:solidFill>
          </a:ln>
        </c:spPr>
        <c:txPr>
          <a:bodyPr/>
          <a:lstStyle/>
          <a:p>
            <a:pPr>
              <a:defRPr b="0" sz="1000" strike="noStrike" u="none">
                <a:solidFill>
                  <a:srgbClr val="000000"/>
                </a:solidFill>
                <a:uFillTx/>
                <a:latin typeface="Arial"/>
              </a:defRPr>
            </a:pPr>
          </a:p>
        </c:txPr>
        <c:crossAx val="71505211"/>
        <c:crosses val="autoZero"/>
        <c:crossBetween val="between"/>
      </c:valAx>
      <c:spPr>
        <a:noFill/>
        <a:ln w="0">
          <a:solidFill>
            <a:srgbClr val="b3b3b3"/>
          </a:solidFill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b="0" sz="1000" strike="noStrike" u="none">
              <a:solidFill>
                <a:srgbClr val="000000"/>
              </a:solidFill>
              <a:uFillTx/>
              <a:latin typeface="Arial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3280" y="576000"/>
            <a:ext cx="7197840" cy="7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502920" y="1800000"/>
            <a:ext cx="9070920" cy="4383000"/>
          </a:xfrm>
          <a:prstGeom prst="rect">
            <a:avLst/>
          </a:prstGeom>
          <a:noFill/>
          <a:ln w="0">
            <a:noFill/>
          </a:ln>
        </p:spPr>
        <p:txBody>
          <a:bodyPr lIns="0" rIns="0" tIns="19800" bIns="0" anchor="t">
            <a:normAutofit/>
          </a:bodyPr>
          <a:p>
            <a:pPr marL="343080" indent="-343080">
              <a:lnSpc>
                <a:spcPct val="94000"/>
              </a:lnSpc>
              <a:spcAft>
                <a:spcPts val="1426"/>
              </a:spcAft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A819E41-EC7C-4B90-8FF4-93E701FE0D2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3280" y="576000"/>
            <a:ext cx="7197840" cy="7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502920" y="1800000"/>
            <a:ext cx="9070920" cy="4383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marL="343080" indent="-343080" algn="ctr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28AF07C-DFC5-43DC-A229-29AFEF9CF96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2920" y="301320"/>
            <a:ext cx="9069480" cy="12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4400" strike="noStrike" u="non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2920" y="1768320"/>
            <a:ext cx="9069480" cy="4383360"/>
          </a:xfrm>
          <a:prstGeom prst="rect">
            <a:avLst/>
          </a:prstGeom>
          <a:noFill/>
          <a:ln w="0">
            <a:noFill/>
          </a:ln>
        </p:spPr>
        <p:txBody>
          <a:bodyPr lIns="0" rIns="0" tIns="24120" bIns="0" anchor="t">
            <a:normAutofit/>
          </a:bodyPr>
          <a:p>
            <a:pPr marL="343080" indent="-343080">
              <a:lnSpc>
                <a:spcPct val="94000"/>
              </a:lnSpc>
              <a:spcAft>
                <a:spcPts val="1426"/>
              </a:spcAft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•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2920" y="6886440"/>
            <a:ext cx="2346120" cy="51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  <a:def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defRPr>
            </a:lvl1pPr>
          </a:lstStyle>
          <a:p>
            <a:pPr indent="0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  <a:def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720" y="6886440"/>
            <a:ext cx="2346480" cy="51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  <a:def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defRPr>
            </a:lvl1pPr>
          </a:lstStyle>
          <a:p>
            <a:pPr indent="0" algn="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fld id="{11956222-C9FF-493D-BED5-BE3009463AE9}" type="slidenum">
              <a: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 descr=""/>
          <p:cNvPicPr/>
          <p:nvPr/>
        </p:nvPicPr>
        <p:blipFill>
          <a:blip r:embed="rId2"/>
          <a:stretch/>
        </p:blipFill>
        <p:spPr>
          <a:xfrm>
            <a:off x="0" y="0"/>
            <a:ext cx="10078920" cy="7559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3280" y="576000"/>
            <a:ext cx="7197840" cy="7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600" strike="noStrike" u="non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  <a:endParaRPr b="0" lang="en-US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2920" y="1800000"/>
            <a:ext cx="9070920" cy="4383000"/>
          </a:xfrm>
          <a:prstGeom prst="rect">
            <a:avLst/>
          </a:prstGeom>
          <a:noFill/>
          <a:ln w="0">
            <a:noFill/>
          </a:ln>
        </p:spPr>
        <p:txBody>
          <a:bodyPr lIns="0" rIns="0" tIns="19800" bIns="0" anchor="t">
            <a:normAutofit/>
          </a:bodyPr>
          <a:p>
            <a:pPr marL="343080" indent="-343080">
              <a:lnSpc>
                <a:spcPct val="94000"/>
              </a:lnSpc>
              <a:spcAft>
                <a:spcPts val="1426"/>
              </a:spcAft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•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Third Outline Level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Fifth Outline Level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Sixth Outline Level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43080" indent="-343080">
              <a:lnSpc>
                <a:spcPct val="94000"/>
              </a:lnSpc>
              <a:spcAft>
                <a:spcPts val="1426"/>
              </a:spcAft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2600" strike="noStrike" u="non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  <a:endParaRPr b="0" lang="en-US" sz="2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502920" y="6886440"/>
            <a:ext cx="2346120" cy="51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  <a:def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defRPr>
            </a:lvl1pPr>
          </a:lstStyle>
          <a:p>
            <a:pPr indent="0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448080" y="6886440"/>
            <a:ext cx="3193920" cy="51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  <a:def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7226280" y="6886440"/>
            <a:ext cx="2346480" cy="51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  <a:def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defRPr>
            </a:lvl1pPr>
          </a:lstStyle>
          <a:p>
            <a:pPr indent="0" algn="r">
              <a:lnSpc>
                <a:spcPct val="93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fld id="{6D6F4F55-B7D5-4E16-9557-ADCF7F2AE1A0}" type="slidenum">
              <a:rPr b="0" lang="en-US" sz="1400" strike="noStrike" u="none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3"/>
    <p:sldLayoutId id="2147483651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3280" y="576360"/>
            <a:ext cx="7199280" cy="720720"/>
          </a:xfrm>
          <a:prstGeom prst="rect">
            <a:avLst/>
          </a:prstGeom>
          <a:noFill/>
          <a:ln w="0">
            <a:noFill/>
          </a:ln>
        </p:spPr>
        <p:txBody>
          <a:bodyPr lIns="0" rIns="0" tIns="27360" bIns="0" anchor="ctr">
            <a:noAutofit/>
          </a:bodyPr>
          <a:p>
            <a:pPr indent="0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600" strike="noStrike" u="none">
                <a:solidFill>
                  <a:srgbClr val="000000"/>
                </a:solidFill>
                <a:uFillTx/>
                <a:latin typeface="Arial"/>
              </a:rPr>
              <a:t>Lorem ipsum</a:t>
            </a:r>
            <a:endParaRPr b="0" lang="en-US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subTitle"/>
          </p:nvPr>
        </p:nvSpPr>
        <p:spPr>
          <a:xfrm>
            <a:off x="502920" y="1800000"/>
            <a:ext cx="907236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11520" bIns="0" anchor="ctr">
            <a:noAutofit/>
          </a:bodyPr>
          <a:p>
            <a:pPr marL="343080" indent="-343080" algn="ctr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dur="indefinite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3280" y="576360"/>
            <a:ext cx="7199280" cy="720720"/>
          </a:xfrm>
          <a:prstGeom prst="rect">
            <a:avLst/>
          </a:prstGeom>
          <a:noFill/>
          <a:ln w="0">
            <a:noFill/>
          </a:ln>
        </p:spPr>
        <p:txBody>
          <a:bodyPr lIns="0" rIns="0" tIns="27360" bIns="0" anchor="ctr">
            <a:noAutofit/>
          </a:bodyPr>
          <a:p>
            <a:pPr indent="0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600" strike="noStrike" u="none">
                <a:solidFill>
                  <a:srgbClr val="000000"/>
                </a:solidFill>
                <a:uFillTx/>
                <a:latin typeface="Arial"/>
              </a:rPr>
              <a:t>Chart</a:t>
            </a:r>
            <a:endParaRPr b="0" lang="en-US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aphicFrame>
        <p:nvGraphicFramePr>
          <p:cNvPr id="18" name=""/>
          <p:cNvGraphicFramePr/>
          <p:nvPr/>
        </p:nvGraphicFramePr>
        <p:xfrm>
          <a:off x="1693800" y="2487600"/>
          <a:ext cx="6865920" cy="359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dur="indefinite" fill="hold">
                      <p:stCondLst>
                        <p:cond delay="indefinite"/>
                      </p:stCondLst>
                      <p:childTnLst>
                        <p:par>
                          <p:cTn id="10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11" dur="indefinite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dur="indefinite" fill="hold">
                      <p:stCondLst>
                        <p:cond delay="indefinite"/>
                      </p:stCondLst>
                      <p:childTnLst>
                        <p:par>
                          <p:cTn id="14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15" dur="indefinite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3280" y="576360"/>
            <a:ext cx="7199280" cy="720720"/>
          </a:xfrm>
          <a:prstGeom prst="rect">
            <a:avLst/>
          </a:prstGeom>
          <a:noFill/>
          <a:ln w="0">
            <a:noFill/>
          </a:ln>
        </p:spPr>
        <p:txBody>
          <a:bodyPr lIns="0" rIns="0" tIns="27360" bIns="0" anchor="ctr">
            <a:noAutofit/>
          </a:bodyPr>
          <a:p>
            <a:pPr indent="0">
              <a:lnSpc>
                <a:spcPct val="94000"/>
              </a:lnSpc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  <a:tab algn="l" pos="9601200"/>
                <a:tab algn="l" pos="10058400"/>
                <a:tab algn="l" pos="10515600"/>
              </a:tabLst>
            </a:pPr>
            <a:r>
              <a:rPr b="0" lang="en-US" sz="3600" strike="noStrike" u="none">
                <a:solidFill>
                  <a:srgbClr val="000000"/>
                </a:solidFill>
                <a:uFillTx/>
                <a:latin typeface="Arial"/>
              </a:rPr>
              <a:t>Table</a:t>
            </a:r>
            <a:endParaRPr b="0" lang="en-US" sz="3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aphicFrame>
        <p:nvGraphicFramePr>
          <p:cNvPr id="20" name=""/>
          <p:cNvGraphicFramePr/>
          <p:nvPr/>
        </p:nvGraphicFramePr>
        <p:xfrm>
          <a:off x="503280" y="1800360"/>
          <a:ext cx="9073800" cy="3398400"/>
        </p:xfrm>
        <a:graphic>
          <a:graphicData uri="http://schemas.openxmlformats.org/drawingml/2006/table">
            <a:tbl>
              <a:tblPr/>
              <a:tblGrid>
                <a:gridCol w="1814400"/>
                <a:gridCol w="1815480"/>
                <a:gridCol w="1814400"/>
                <a:gridCol w="1814760"/>
                <a:gridCol w="1814760"/>
              </a:tblGrid>
              <a:tr h="62028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r>
                        <a:rPr b="0" lang="en-US" sz="1800" strike="noStrike" u="none">
                          <a:solidFill>
                            <a:srgbClr val="000000"/>
                          </a:solidFill>
                          <a:uFillTx/>
                          <a:latin typeface="Arial"/>
                        </a:rPr>
                        <a:t>Column 1</a:t>
                      </a: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r>
                        <a:rPr b="0" lang="en-US" sz="1800" strike="noStrike" u="none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/>
                        </a:rPr>
                        <a:t>Column 2</a:t>
                      </a: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r>
                        <a:rPr b="0" lang="en-US" sz="1800" strike="noStrike" u="none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/>
                        </a:rPr>
                        <a:t>Column 3</a:t>
                      </a: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r>
                        <a:rPr b="0" lang="en-US" sz="1800" strike="noStrike" u="none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/>
                        </a:rPr>
                        <a:t>Column 4</a:t>
                      </a: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r>
                        <a:rPr b="0" lang="en-US" sz="1800" strike="noStrike" u="none">
                          <a:solidFill>
                            <a:srgbClr val="000000"/>
                          </a:solidFill>
                          <a:uFillTx/>
                          <a:latin typeface="Arial"/>
                          <a:ea typeface="DejaVu Sans"/>
                        </a:rPr>
                        <a:t>Column 5</a:t>
                      </a: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93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b3b3b3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</a:tr>
              <a:tr h="381960"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60480" bIns="46800" anchor="t">
                      <a:noAutofit/>
                    </a:bodyPr>
                    <a:p>
                      <a:pPr>
                        <a:lnSpc>
                          <a:spcPct val="94000"/>
                        </a:lnSpc>
                        <a:tabLst>
                          <a:tab algn="l" pos="0"/>
                          <a:tab algn="l" pos="457200"/>
                          <a:tab algn="l" pos="914400"/>
                          <a:tab algn="l" pos="1371600"/>
                          <a:tab algn="l" pos="1828800"/>
                          <a:tab algn="l" pos="2286000"/>
                          <a:tab algn="l" pos="2743200"/>
                          <a:tab algn="l" pos="3200400"/>
                          <a:tab algn="l" pos="3657600"/>
                          <a:tab algn="l" pos="4114800"/>
                          <a:tab algn="l" pos="4572000"/>
                          <a:tab algn="l" pos="5029200"/>
                          <a:tab algn="l" pos="5486400"/>
                          <a:tab algn="l" pos="5943600"/>
                          <a:tab algn="l" pos="6400800"/>
                          <a:tab algn="l" pos="6858000"/>
                          <a:tab algn="l" pos="7315200"/>
                          <a:tab algn="l" pos="7772400"/>
                          <a:tab algn="l" pos="8229600"/>
                          <a:tab algn="l" pos="8686800"/>
                          <a:tab algn="l" pos="9144000"/>
                          <a:tab algn="l" pos="9601200"/>
                          <a:tab algn="l" pos="10058400"/>
                          <a:tab algn="l" pos="10515600"/>
                        </a:tabLst>
                      </a:pPr>
                      <a:endParaRPr b="0" lang="en-US" sz="1800" strike="noStrike" u="non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p:timing>
    <p:tnLst>
      <p:par>
        <p:cTn id="17" dur="indefinite" restart="never" nodeType="tmRoot">
          <p:childTnLst>
            <p:seq>
              <p:cTn id="18" dur="indefinite" nodeType="mainSeq">
                <p:childTnLst>
                  <p:par>
                    <p:cTn id="19" dur="indefinite" fill="hold">
                      <p:stCondLst>
                        <p:cond delay="indefinite"/>
                      </p:stCondLst>
                      <p:childTnLst>
                        <p:par>
                          <p:cTn id="20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21" dur="indefinite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dur="indefinite" fill="hold">
                      <p:stCondLst>
                        <p:cond delay="indefinite"/>
                      </p:stCondLst>
                      <p:childTnLst>
                        <p:par>
                          <p:cTn id="24" dur="indefinite" fill="hold">
                            <p:stCondLst>
                              <p:cond delay="0"/>
                            </p:stCondLst>
                            <p:childTnLst>
                              <p:par>
                                <p:cTn id="25" dur="indefinite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LibreOffice/24.8.4.2$Linux_X86_64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2017-08-10T20:58:16Z</dcterms:created>
  <dc:creator/>
  <dc:description/>
  <dc:language>en-US</dc:language>
  <cp:lastModifiedBy>Guido Stevens</cp:lastModifiedBy>
  <dcterms:modified xsi:type="dcterms:W3CDTF">2025-02-17T10:49:18Z</dcterms:modified>
  <cp:revision>1</cp:revision>
  <dc:subject/>
  <dc:title/>
</cp:coreProperties>
</file>